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3.xml" ContentType="application/vnd.openxmlformats-officedocument.theme+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4.xml" ContentType="application/vnd.openxmlformats-officedocument.theme+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theme/theme5.xml" ContentType="application/vnd.openxmlformats-officedocument.theme+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theme/theme6.xml" ContentType="application/vnd.openxmlformats-officedocument.theme+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theme/theme7.xml" ContentType="application/vnd.openxmlformats-officedocument.theme+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theme/theme8.xml" ContentType="application/vnd.openxmlformats-officedocument.theme+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60" r:id="rId5"/>
    <p:sldMasterId id="2147483695" r:id="rId6"/>
    <p:sldMasterId id="2147483730" r:id="rId7"/>
    <p:sldMasterId id="2147483735" r:id="rId8"/>
    <p:sldMasterId id="2147483774" r:id="rId9"/>
    <p:sldMasterId id="2147483810" r:id="rId10"/>
    <p:sldMasterId id="2147483849" r:id="rId11"/>
    <p:sldMasterId id="2147483885" r:id="rId12"/>
  </p:sldMasterIdLst>
  <p:notesMasterIdLst>
    <p:notesMasterId r:id="rId26"/>
  </p:notesMasterIdLst>
  <p:sldIdLst>
    <p:sldId id="464" r:id="rId13"/>
    <p:sldId id="3877" r:id="rId14"/>
    <p:sldId id="3869" r:id="rId15"/>
    <p:sldId id="3888" r:id="rId16"/>
    <p:sldId id="3885" r:id="rId17"/>
    <p:sldId id="3842" r:id="rId18"/>
    <p:sldId id="3872" r:id="rId19"/>
    <p:sldId id="3859" r:id="rId20"/>
    <p:sldId id="3883" r:id="rId21"/>
    <p:sldId id="3884" r:id="rId22"/>
    <p:sldId id="3886" r:id="rId23"/>
    <p:sldId id="3887" r:id="rId24"/>
    <p:sldId id="295"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39843217-E84C-F517-A9CC-A4D75480E8FD}" name="PRIOR David" initials="PD" userId="S::david.prior@hexagon.com::49a9612b-5079-4769-9156-36a29350b79c" providerId="AD"/>
  <p188:author id="{30E23058-F3F5-3EF5-2065-6DCC9EB290F4}" name="Brian Inglis" initials="BI" userId="Brian Inglis" providerId="None"/>
  <p188:author id="{7772C6D8-7CC4-C768-CE14-C3219879F556}" name="SEPULVEDA Edgar" initials="SE" userId="S::edgar.sepulveda@hexagon.com::f1c32494-3796-4ed8-90bd-e53aae2b31ec"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5" d="100"/>
          <a:sy n="95" d="100"/>
        </p:scale>
        <p:origin x="96" y="3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1.xml"/><Relationship Id="rId18" Type="http://schemas.openxmlformats.org/officeDocument/2006/relationships/slide" Target="slides/slide6.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9.xml"/><Relationship Id="rId7" Type="http://schemas.openxmlformats.org/officeDocument/2006/relationships/slideMaster" Target="slideMasters/slideMaster4.xml"/><Relationship Id="rId12" Type="http://schemas.openxmlformats.org/officeDocument/2006/relationships/slideMaster" Target="slideMasters/slideMaster9.xml"/><Relationship Id="rId17" Type="http://schemas.openxmlformats.org/officeDocument/2006/relationships/slide" Target="slides/slide5.xml"/><Relationship Id="rId25"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4.xml"/><Relationship Id="rId20" Type="http://schemas.openxmlformats.org/officeDocument/2006/relationships/slide" Target="slides/slide8.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12.xml"/><Relationship Id="rId5" Type="http://schemas.openxmlformats.org/officeDocument/2006/relationships/slideMaster" Target="slideMasters/slideMaster2.xml"/><Relationship Id="rId15" Type="http://schemas.openxmlformats.org/officeDocument/2006/relationships/slide" Target="slides/slide3.xml"/><Relationship Id="rId23" Type="http://schemas.openxmlformats.org/officeDocument/2006/relationships/slide" Target="slides/slide11.xml"/><Relationship Id="rId28" Type="http://schemas.openxmlformats.org/officeDocument/2006/relationships/viewProps" Target="viewProps.xml"/><Relationship Id="rId10" Type="http://schemas.openxmlformats.org/officeDocument/2006/relationships/slideMaster" Target="slideMasters/slideMaster7.xml"/><Relationship Id="rId19" Type="http://schemas.openxmlformats.org/officeDocument/2006/relationships/slide" Target="slides/slide7.xml"/><Relationship Id="rId31"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2.xml"/><Relationship Id="rId22" Type="http://schemas.openxmlformats.org/officeDocument/2006/relationships/slide" Target="slides/slide10.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7C5271-B0B8-42BF-8A6F-A66E76E1E285}" type="datetimeFigureOut">
              <a:rPr lang="en-US" smtClean="0"/>
              <a:t>11/7/2022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73DF677-B645-4642-A9A6-D3248F64B56B}" type="slidenum">
              <a:rPr lang="en-US" smtClean="0"/>
              <a:t>‹#›</a:t>
            </a:fld>
            <a:endParaRPr lang="en-US"/>
          </a:p>
        </p:txBody>
      </p:sp>
    </p:spTree>
    <p:extLst>
      <p:ext uri="{BB962C8B-B14F-4D97-AF65-F5344CB8AC3E}">
        <p14:creationId xmlns:p14="http://schemas.microsoft.com/office/powerpoint/2010/main" val="23421694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E73DF677-B645-4642-A9A6-D3248F64B56B}" type="slidenum">
              <a:rPr lang="en-US" smtClean="0"/>
              <a:t>1</a:t>
            </a:fld>
            <a:endParaRPr lang="en-US"/>
          </a:p>
        </p:txBody>
      </p:sp>
    </p:spTree>
    <p:extLst>
      <p:ext uri="{BB962C8B-B14F-4D97-AF65-F5344CB8AC3E}">
        <p14:creationId xmlns:p14="http://schemas.microsoft.com/office/powerpoint/2010/main" val="15707240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73DF677-B645-4642-A9A6-D3248F64B56B}" type="slidenum">
              <a:rPr lang="en-US" smtClean="0"/>
              <a:t>11</a:t>
            </a:fld>
            <a:endParaRPr lang="en-US"/>
          </a:p>
        </p:txBody>
      </p:sp>
    </p:spTree>
    <p:extLst>
      <p:ext uri="{BB962C8B-B14F-4D97-AF65-F5344CB8AC3E}">
        <p14:creationId xmlns:p14="http://schemas.microsoft.com/office/powerpoint/2010/main" val="8939022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73DF677-B645-4642-A9A6-D3248F64B56B}" type="slidenum">
              <a:rPr lang="en-US" smtClean="0"/>
              <a:t>12</a:t>
            </a:fld>
            <a:endParaRPr lang="en-US"/>
          </a:p>
        </p:txBody>
      </p:sp>
    </p:spTree>
    <p:extLst>
      <p:ext uri="{BB962C8B-B14F-4D97-AF65-F5344CB8AC3E}">
        <p14:creationId xmlns:p14="http://schemas.microsoft.com/office/powerpoint/2010/main" val="12957510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3138D47-DF6C-486B-B41B-5A24E8E1E61E}" type="slidenum">
              <a:rPr lang="en-US" smtClean="0"/>
              <a:t>13</a:t>
            </a:fld>
            <a:endParaRPr lang="en-US"/>
          </a:p>
        </p:txBody>
      </p:sp>
    </p:spTree>
    <p:extLst>
      <p:ext uri="{BB962C8B-B14F-4D97-AF65-F5344CB8AC3E}">
        <p14:creationId xmlns:p14="http://schemas.microsoft.com/office/powerpoint/2010/main" val="12740667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B3138D47-DF6C-486B-B41B-5A24E8E1E61E}" type="slidenum">
              <a:rPr lang="en-US" smtClean="0"/>
              <a:t>3</a:t>
            </a:fld>
            <a:endParaRPr lang="en-US"/>
          </a:p>
        </p:txBody>
      </p:sp>
    </p:spTree>
    <p:extLst>
      <p:ext uri="{BB962C8B-B14F-4D97-AF65-F5344CB8AC3E}">
        <p14:creationId xmlns:p14="http://schemas.microsoft.com/office/powerpoint/2010/main" val="25985678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B3138D47-DF6C-486B-B41B-5A24E8E1E61E}" type="slidenum">
              <a:rPr lang="en-US" smtClean="0"/>
              <a:t>4</a:t>
            </a:fld>
            <a:endParaRPr lang="en-US"/>
          </a:p>
        </p:txBody>
      </p:sp>
    </p:spTree>
    <p:extLst>
      <p:ext uri="{BB962C8B-B14F-4D97-AF65-F5344CB8AC3E}">
        <p14:creationId xmlns:p14="http://schemas.microsoft.com/office/powerpoint/2010/main" val="1986904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B3138D47-DF6C-486B-B41B-5A24E8E1E61E}" type="slidenum">
              <a:rPr lang="en-US" smtClean="0"/>
              <a:t>5</a:t>
            </a:fld>
            <a:endParaRPr lang="en-US"/>
          </a:p>
        </p:txBody>
      </p:sp>
    </p:spTree>
    <p:extLst>
      <p:ext uri="{BB962C8B-B14F-4D97-AF65-F5344CB8AC3E}">
        <p14:creationId xmlns:p14="http://schemas.microsoft.com/office/powerpoint/2010/main" val="9325790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B3138D47-DF6C-486B-B41B-5A24E8E1E61E}" type="slidenum">
              <a:rPr lang="en-US" smtClean="0"/>
              <a:t>6</a:t>
            </a:fld>
            <a:endParaRPr lang="en-US"/>
          </a:p>
        </p:txBody>
      </p:sp>
    </p:spTree>
    <p:extLst>
      <p:ext uri="{BB962C8B-B14F-4D97-AF65-F5344CB8AC3E}">
        <p14:creationId xmlns:p14="http://schemas.microsoft.com/office/powerpoint/2010/main" val="16120456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Aft>
                <a:spcPts val="600"/>
              </a:spcAft>
            </a:pPr>
            <a:endParaRPr lang="en-GB" sz="1200"/>
          </a:p>
        </p:txBody>
      </p:sp>
      <p:sp>
        <p:nvSpPr>
          <p:cNvPr id="4" name="Slide Number Placeholder 3"/>
          <p:cNvSpPr>
            <a:spLocks noGrp="1"/>
          </p:cNvSpPr>
          <p:nvPr>
            <p:ph type="sldNum" sz="quarter" idx="5"/>
          </p:nvPr>
        </p:nvSpPr>
        <p:spPr/>
        <p:txBody>
          <a:bodyPr/>
          <a:lstStyle/>
          <a:p>
            <a:fld id="{E73DF677-B645-4642-A9A6-D3248F64B56B}" type="slidenum">
              <a:rPr lang="en-US" smtClean="0"/>
              <a:t>7</a:t>
            </a:fld>
            <a:endParaRPr lang="en-US"/>
          </a:p>
        </p:txBody>
      </p:sp>
    </p:spTree>
    <p:extLst>
      <p:ext uri="{BB962C8B-B14F-4D97-AF65-F5344CB8AC3E}">
        <p14:creationId xmlns:p14="http://schemas.microsoft.com/office/powerpoint/2010/main" val="10158141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Aft>
                <a:spcPts val="600"/>
              </a:spcAft>
            </a:pPr>
            <a:endParaRPr lang="en-GB" sz="1200"/>
          </a:p>
        </p:txBody>
      </p:sp>
      <p:sp>
        <p:nvSpPr>
          <p:cNvPr id="4" name="Slide Number Placeholder 3"/>
          <p:cNvSpPr>
            <a:spLocks noGrp="1"/>
          </p:cNvSpPr>
          <p:nvPr>
            <p:ph type="sldNum" sz="quarter" idx="5"/>
          </p:nvPr>
        </p:nvSpPr>
        <p:spPr/>
        <p:txBody>
          <a:bodyPr/>
          <a:lstStyle/>
          <a:p>
            <a:fld id="{E73DF677-B645-4642-A9A6-D3248F64B56B}" type="slidenum">
              <a:rPr lang="en-US" smtClean="0"/>
              <a:t>8</a:t>
            </a:fld>
            <a:endParaRPr lang="en-US"/>
          </a:p>
        </p:txBody>
      </p:sp>
    </p:spTree>
    <p:extLst>
      <p:ext uri="{BB962C8B-B14F-4D97-AF65-F5344CB8AC3E}">
        <p14:creationId xmlns:p14="http://schemas.microsoft.com/office/powerpoint/2010/main" val="2081749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73DF677-B645-4642-A9A6-D3248F64B56B}" type="slidenum">
              <a:rPr lang="en-US" smtClean="0"/>
              <a:t>9</a:t>
            </a:fld>
            <a:endParaRPr lang="en-US"/>
          </a:p>
        </p:txBody>
      </p:sp>
    </p:spTree>
    <p:extLst>
      <p:ext uri="{BB962C8B-B14F-4D97-AF65-F5344CB8AC3E}">
        <p14:creationId xmlns:p14="http://schemas.microsoft.com/office/powerpoint/2010/main" val="26059316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73DF677-B645-4642-A9A6-D3248F64B56B}" type="slidenum">
              <a:rPr lang="en-US" smtClean="0"/>
              <a:t>10</a:t>
            </a:fld>
            <a:endParaRPr lang="en-US"/>
          </a:p>
        </p:txBody>
      </p:sp>
    </p:spTree>
    <p:extLst>
      <p:ext uri="{BB962C8B-B14F-4D97-AF65-F5344CB8AC3E}">
        <p14:creationId xmlns:p14="http://schemas.microsoft.com/office/powerpoint/2010/main" val="10899077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eg"/><Relationship Id="rId1" Type="http://schemas.openxmlformats.org/officeDocument/2006/relationships/slideMaster" Target="../slideMasters/slideMaster6.xml"/><Relationship Id="rId4" Type="http://schemas.openxmlformats.org/officeDocument/2006/relationships/image" Target="../media/image28.png"/></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45.jpeg"/><Relationship Id="rId1" Type="http://schemas.openxmlformats.org/officeDocument/2006/relationships/slideMaster" Target="../slideMasters/slideMaster6.xml"/><Relationship Id="rId4" Type="http://schemas.openxmlformats.org/officeDocument/2006/relationships/image" Target="../media/image27.png"/></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6.jpeg"/><Relationship Id="rId1" Type="http://schemas.openxmlformats.org/officeDocument/2006/relationships/slideMaster" Target="../slideMasters/slideMaster6.xml"/><Relationship Id="rId4" Type="http://schemas.openxmlformats.org/officeDocument/2006/relationships/image" Target="../media/image27.png"/></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47.jpeg"/><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50.jpeg"/><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1.jpeg"/><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Master" Target="../slideMasters/slideMaster6.xml"/><Relationship Id="rId5" Type="http://schemas.microsoft.com/office/2007/relationships/hdphoto" Target="../media/hdphoto1.wdp"/><Relationship Id="rId4" Type="http://schemas.openxmlformats.org/officeDocument/2006/relationships/image" Target="../media/image53.png"/></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eg"/><Relationship Id="rId1" Type="http://schemas.openxmlformats.org/officeDocument/2006/relationships/slideMaster" Target="../slideMasters/slideMaster7.xml"/><Relationship Id="rId4" Type="http://schemas.openxmlformats.org/officeDocument/2006/relationships/image" Target="../media/image54.png"/></Relationships>
</file>

<file path=ppt/slideLayouts/_rels/slideLayout15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45.jpeg"/><Relationship Id="rId1" Type="http://schemas.openxmlformats.org/officeDocument/2006/relationships/slideMaster" Target="../slideMasters/slideMaster7.xml"/><Relationship Id="rId4" Type="http://schemas.openxmlformats.org/officeDocument/2006/relationships/image" Target="../media/image27.png"/></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26.jpeg"/><Relationship Id="rId1" Type="http://schemas.openxmlformats.org/officeDocument/2006/relationships/slideMaster" Target="../slideMasters/slideMaster7.xml"/><Relationship Id="rId4" Type="http://schemas.openxmlformats.org/officeDocument/2006/relationships/image" Target="../media/image27.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2.xml"/><Relationship Id="rId4" Type="http://schemas.openxmlformats.org/officeDocument/2006/relationships/image" Target="../media/image7.svg"/></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Master" Target="../slideMasters/slideMaster7.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Master" Target="../slideMasters/slideMaster7.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47.jpeg"/><Relationship Id="rId1" Type="http://schemas.openxmlformats.org/officeDocument/2006/relationships/slideMaster" Target="../slideMasters/slideMaster7.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7.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Master" Target="../slideMasters/slideMaster7.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2.xml"/><Relationship Id="rId4" Type="http://schemas.openxmlformats.org/officeDocument/2006/relationships/image" Target="../media/image7.svg"/></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0.jpeg"/><Relationship Id="rId1" Type="http://schemas.openxmlformats.org/officeDocument/2006/relationships/slideMaster" Target="../slideMasters/slideMaster7.xml"/></Relationships>
</file>

<file path=ppt/slideLayouts/_rels/slideLayout17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21.jpeg"/><Relationship Id="rId1" Type="http://schemas.openxmlformats.org/officeDocument/2006/relationships/slideMaster" Target="../slideMasters/slideMaster7.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Master" Target="../slideMasters/slideMaster7.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jpeg"/><Relationship Id="rId1" Type="http://schemas.openxmlformats.org/officeDocument/2006/relationships/slideMaster" Target="../slideMasters/slideMaster2.xml"/><Relationship Id="rId4" Type="http://schemas.openxmlformats.org/officeDocument/2006/relationships/image" Target="../media/image7.svg"/></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Master" Target="../slideMasters/slideMaster7.xml"/></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Master" Target="../slideMasters/slideMaster7.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image" Target="../media/image7.svg"/></Relationships>
</file>

<file path=ppt/slideLayouts/_rels/slideLayout19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Master" Target="../slideMasters/slideMaster7.xml"/></Relationships>
</file>

<file path=ppt/slideLayouts/_rels/slideLayout19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8.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8.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8.xml"/></Relationships>
</file>

<file path=ppt/slideLayouts/_rels/slideLayout19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8.xml"/></Relationships>
</file>

<file path=ppt/slideLayouts/_rels/slideLayout19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Master" Target="../slideMasters/slideMaster8.xml"/></Relationships>
</file>

<file path=ppt/slideLayouts/_rels/slideLayout19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Master" Target="../slideMasters/slideMaster8.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1.jpeg"/><Relationship Id="rId1" Type="http://schemas.openxmlformats.org/officeDocument/2006/relationships/slideMaster" Target="../slideMasters/slideMaster2.xml"/><Relationship Id="rId4" Type="http://schemas.openxmlformats.org/officeDocument/2006/relationships/image" Target="../media/image7.svg"/></Relationships>
</file>

<file path=ppt/slideLayouts/_rels/slideLayout20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8.xml"/></Relationships>
</file>

<file path=ppt/slideLayouts/_rels/slideLayout20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Master" Target="../slideMasters/slideMaster8.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8.xml"/></Relationships>
</file>

<file path=ppt/slideLayouts/_rels/slideLayout20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8.xml"/></Relationships>
</file>

<file path=ppt/slideLayouts/_rels/slideLayout20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8.xml"/></Relationships>
</file>

<file path=ppt/slideLayouts/_rels/slideLayout20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8.xml"/></Relationships>
</file>

<file path=ppt/slideLayouts/_rels/slideLayout20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8.xml"/></Relationships>
</file>

<file path=ppt/slideLayouts/_rels/slideLayout20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8.xml"/></Relationships>
</file>

<file path=ppt/slideLayouts/_rels/slideLayout20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8.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2.png"/><Relationship Id="rId1" Type="http://schemas.openxmlformats.org/officeDocument/2006/relationships/slideMaster" Target="../slideMasters/slideMaster2.xml"/><Relationship Id="rId4" Type="http://schemas.openxmlformats.org/officeDocument/2006/relationships/image" Target="../media/image7.svg"/></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8.xml"/></Relationships>
</file>

<file path=ppt/slideLayouts/_rels/slideLayout2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8.xml"/></Relationships>
</file>

<file path=ppt/slideLayouts/_rels/slideLayout21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emf"/><Relationship Id="rId1" Type="http://schemas.openxmlformats.org/officeDocument/2006/relationships/slideMaster" Target="../slideMasters/slideMaster2.xml"/><Relationship Id="rId4" Type="http://schemas.openxmlformats.org/officeDocument/2006/relationships/image" Target="../media/image3.jpeg"/></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9.xml"/></Relationships>
</file>

<file path=ppt/slideLayouts/_rels/slideLayout22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9.xml"/></Relationships>
</file>

<file path=ppt/slideLayouts/_rels/slideLayout22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9.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9.xml"/></Relationships>
</file>

<file path=ppt/slideLayouts/_rels/slideLayout23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9.xml"/></Relationships>
</file>

<file path=ppt/slideLayouts/_rels/slideLayout23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9.xml"/></Relationships>
</file>

<file path=ppt/slideLayouts/_rels/slideLayout23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9.xml"/></Relationships>
</file>

<file path=ppt/slideLayouts/_rels/slideLayout23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9.xml"/></Relationships>
</file>

<file path=ppt/slideLayouts/_rels/slideLayout23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9.xml"/></Relationships>
</file>

<file path=ppt/slideLayouts/_rels/slideLayout23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9.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9.xml"/></Relationships>
</file>

<file path=ppt/slideLayouts/_rels/slideLayout24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9.xml"/></Relationships>
</file>

<file path=ppt/slideLayouts/_rels/slideLayout24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9.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eg"/><Relationship Id="rId1" Type="http://schemas.openxmlformats.org/officeDocument/2006/relationships/slideMaster" Target="../slideMasters/slideMaster9.xml"/><Relationship Id="rId4" Type="http://schemas.openxmlformats.org/officeDocument/2006/relationships/image" Target="../media/image28.png"/></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1.jpeg"/><Relationship Id="rId1" Type="http://schemas.openxmlformats.org/officeDocument/2006/relationships/slideMaster" Target="../slideMasters/slideMaster9.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2.xml"/><Relationship Id="rId4" Type="http://schemas.openxmlformats.org/officeDocument/2006/relationships/image" Target="../media/image15.png"/></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2.xml"/><Relationship Id="rId4" Type="http://schemas.openxmlformats.org/officeDocument/2006/relationships/image" Target="../media/image16.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7.emf"/><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8.png"/><Relationship Id="rId1" Type="http://schemas.openxmlformats.org/officeDocument/2006/relationships/slideMaster" Target="../slideMasters/slideMaster2.xml"/><Relationship Id="rId4" Type="http://schemas.openxmlformats.org/officeDocument/2006/relationships/image" Target="../media/image19.pn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3.xml"/><Relationship Id="rId4" Type="http://schemas.openxmlformats.org/officeDocument/2006/relationships/image" Target="../media/image7.sv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3.xml"/><Relationship Id="rId4" Type="http://schemas.openxmlformats.org/officeDocument/2006/relationships/image" Target="../media/image7.sv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jpeg"/><Relationship Id="rId1" Type="http://schemas.openxmlformats.org/officeDocument/2006/relationships/slideMaster" Target="../slideMasters/slideMaster3.xml"/><Relationship Id="rId4" Type="http://schemas.openxmlformats.org/officeDocument/2006/relationships/image" Target="../media/image7.svg"/></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0.png"/><Relationship Id="rId1" Type="http://schemas.openxmlformats.org/officeDocument/2006/relationships/slideMaster" Target="../slideMasters/slideMaster3.xml"/><Relationship Id="rId4" Type="http://schemas.openxmlformats.org/officeDocument/2006/relationships/image" Target="../media/image7.svg"/></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1.jpeg"/><Relationship Id="rId1" Type="http://schemas.openxmlformats.org/officeDocument/2006/relationships/slideMaster" Target="../slideMasters/slideMaster3.xml"/><Relationship Id="rId4" Type="http://schemas.openxmlformats.org/officeDocument/2006/relationships/image" Target="../media/image7.svg"/></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2.png"/><Relationship Id="rId1" Type="http://schemas.openxmlformats.org/officeDocument/2006/relationships/slideMaster" Target="../slideMasters/slideMaster3.xml"/><Relationship Id="rId4" Type="http://schemas.openxmlformats.org/officeDocument/2006/relationships/image" Target="../media/image7.svg"/></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emf"/><Relationship Id="rId1" Type="http://schemas.openxmlformats.org/officeDocument/2006/relationships/slideMaster" Target="../slideMasters/slideMaster3.xml"/><Relationship Id="rId4" Type="http://schemas.openxmlformats.org/officeDocument/2006/relationships/image" Target="../media/image3.jpeg"/></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3.xml"/><Relationship Id="rId4" Type="http://schemas.openxmlformats.org/officeDocument/2006/relationships/image" Target="../media/image15.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3.xml"/><Relationship Id="rId4" Type="http://schemas.openxmlformats.org/officeDocument/2006/relationships/image" Target="../media/image16.png"/></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7.emf"/><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8.png"/><Relationship Id="rId1" Type="http://schemas.openxmlformats.org/officeDocument/2006/relationships/slideMaster" Target="../slideMasters/slideMaster3.xml"/><Relationship Id="rId4" Type="http://schemas.openxmlformats.org/officeDocument/2006/relationships/image" Target="../media/image19.png"/></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eg"/><Relationship Id="rId1" Type="http://schemas.openxmlformats.org/officeDocument/2006/relationships/slideMaster" Target="../slideMasters/slideMaster4.xml"/><Relationship Id="rId4" Type="http://schemas.openxmlformats.org/officeDocument/2006/relationships/image" Target="../media/image28.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C071B1-BAA2-4E89-AE17-9C574D2D97A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45A21AC-2320-4E60-992B-9E2B4B348F9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78E1FB6-6D80-4B40-9688-DE95707A3F1C}"/>
              </a:ext>
            </a:extLst>
          </p:cNvPr>
          <p:cNvSpPr>
            <a:spLocks noGrp="1"/>
          </p:cNvSpPr>
          <p:nvPr>
            <p:ph type="dt" sz="half" idx="10"/>
          </p:nvPr>
        </p:nvSpPr>
        <p:spPr/>
        <p:txBody>
          <a:bodyPr/>
          <a:lstStyle/>
          <a:p>
            <a:fld id="{30DFD48F-AE6D-43E9-ABD6-2816321F68D8}" type="datetimeFigureOut">
              <a:rPr lang="en-US" smtClean="0"/>
              <a:t>11/7/2022</a:t>
            </a:fld>
            <a:endParaRPr lang="en-US"/>
          </a:p>
        </p:txBody>
      </p:sp>
      <p:sp>
        <p:nvSpPr>
          <p:cNvPr id="5" name="Footer Placeholder 4">
            <a:extLst>
              <a:ext uri="{FF2B5EF4-FFF2-40B4-BE49-F238E27FC236}">
                <a16:creationId xmlns:a16="http://schemas.microsoft.com/office/drawing/2014/main" id="{0D89408E-FC71-4FB4-A19F-E7026427428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A0A2616-4E29-4531-B030-58383BEB1141}"/>
              </a:ext>
            </a:extLst>
          </p:cNvPr>
          <p:cNvSpPr>
            <a:spLocks noGrp="1"/>
          </p:cNvSpPr>
          <p:nvPr>
            <p:ph type="sldNum" sz="quarter" idx="12"/>
          </p:nvPr>
        </p:nvSpPr>
        <p:spPr/>
        <p:txBody>
          <a:bodyPr/>
          <a:lstStyle/>
          <a:p>
            <a:fld id="{07938C39-307A-467C-AF17-58B2BC169095}" type="slidenum">
              <a:rPr lang="en-US" smtClean="0"/>
              <a:t>‹#›</a:t>
            </a:fld>
            <a:endParaRPr lang="en-US"/>
          </a:p>
        </p:txBody>
      </p:sp>
    </p:spTree>
    <p:extLst>
      <p:ext uri="{BB962C8B-B14F-4D97-AF65-F5344CB8AC3E}">
        <p14:creationId xmlns:p14="http://schemas.microsoft.com/office/powerpoint/2010/main" val="20838196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AC0E27-44A4-495D-9411-7F2F72F6F93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5C10450-5A74-4932-B108-3C5A209E6E5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3AE1014-68CA-4DF6-913B-8EF05DD4B4F1}"/>
              </a:ext>
            </a:extLst>
          </p:cNvPr>
          <p:cNvSpPr>
            <a:spLocks noGrp="1"/>
          </p:cNvSpPr>
          <p:nvPr>
            <p:ph type="dt" sz="half" idx="10"/>
          </p:nvPr>
        </p:nvSpPr>
        <p:spPr/>
        <p:txBody>
          <a:bodyPr/>
          <a:lstStyle/>
          <a:p>
            <a:fld id="{30DFD48F-AE6D-43E9-ABD6-2816321F68D8}" type="datetimeFigureOut">
              <a:rPr lang="en-US" smtClean="0"/>
              <a:t>11/7/2022</a:t>
            </a:fld>
            <a:endParaRPr lang="en-US"/>
          </a:p>
        </p:txBody>
      </p:sp>
      <p:sp>
        <p:nvSpPr>
          <p:cNvPr id="5" name="Footer Placeholder 4">
            <a:extLst>
              <a:ext uri="{FF2B5EF4-FFF2-40B4-BE49-F238E27FC236}">
                <a16:creationId xmlns:a16="http://schemas.microsoft.com/office/drawing/2014/main" id="{C3B3F909-764A-4341-BA58-278CDA378E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2D3754E-1CBB-4117-90E3-F305C82D419F}"/>
              </a:ext>
            </a:extLst>
          </p:cNvPr>
          <p:cNvSpPr>
            <a:spLocks noGrp="1"/>
          </p:cNvSpPr>
          <p:nvPr>
            <p:ph type="sldNum" sz="quarter" idx="12"/>
          </p:nvPr>
        </p:nvSpPr>
        <p:spPr/>
        <p:txBody>
          <a:bodyPr/>
          <a:lstStyle/>
          <a:p>
            <a:fld id="{07938C39-307A-467C-AF17-58B2BC169095}" type="slidenum">
              <a:rPr lang="en-US" smtClean="0"/>
              <a:t>‹#›</a:t>
            </a:fld>
            <a:endParaRPr lang="en-US"/>
          </a:p>
        </p:txBody>
      </p:sp>
    </p:spTree>
    <p:extLst>
      <p:ext uri="{BB962C8B-B14F-4D97-AF65-F5344CB8AC3E}">
        <p14:creationId xmlns:p14="http://schemas.microsoft.com/office/powerpoint/2010/main" val="3876159790"/>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Agenda 3">
    <p:spTree>
      <p:nvGrpSpPr>
        <p:cNvPr id="1" name=""/>
        <p:cNvGrpSpPr/>
        <p:nvPr/>
      </p:nvGrpSpPr>
      <p:grpSpPr>
        <a:xfrm>
          <a:off x="0" y="0"/>
          <a:ext cx="0" cy="0"/>
          <a:chOff x="0" y="0"/>
          <a:chExt cx="0" cy="0"/>
        </a:xfrm>
      </p:grpSpPr>
      <p:sp>
        <p:nvSpPr>
          <p:cNvPr id="23" name="Rectangle 22"/>
          <p:cNvSpPr/>
          <p:nvPr userDrawn="1"/>
        </p:nvSpPr>
        <p:spPr>
          <a:xfrm>
            <a:off x="0" y="0"/>
            <a:ext cx="12192000" cy="1143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24" name="Picture 23"/>
          <p:cNvPicPr>
            <a:picLocks noChangeAspect="1"/>
          </p:cNvPicPr>
          <p:nvPr userDrawn="1"/>
        </p:nvPicPr>
        <p:blipFill rotWithShape="1">
          <a:blip r:embed="rId2" cstate="print">
            <a:extLst>
              <a:ext uri="{28A0092B-C50C-407E-A947-70E740481C1C}">
                <a14:useLocalDpi xmlns:a14="http://schemas.microsoft.com/office/drawing/2010/main" val="0"/>
              </a:ext>
            </a:extLst>
          </a:blip>
          <a:srcRect l="1635" b="16696"/>
          <a:stretch/>
        </p:blipFill>
        <p:spPr>
          <a:xfrm>
            <a:off x="7265184" y="0"/>
            <a:ext cx="4940968" cy="2353768"/>
          </a:xfrm>
          <a:prstGeom prst="rect">
            <a:avLst/>
          </a:prstGeom>
        </p:spPr>
      </p:pic>
      <p:sp>
        <p:nvSpPr>
          <p:cNvPr id="2" name="Title 1"/>
          <p:cNvSpPr>
            <a:spLocks noGrp="1"/>
          </p:cNvSpPr>
          <p:nvPr>
            <p:ph type="title"/>
          </p:nvPr>
        </p:nvSpPr>
        <p:spPr>
          <a:xfrm>
            <a:off x="381003" y="647700"/>
            <a:ext cx="9090484" cy="495300"/>
          </a:xfrm>
        </p:spPr>
        <p:txBody>
          <a:bodyPr/>
          <a:lstStyle/>
          <a:p>
            <a:r>
              <a:rPr lang="en-US"/>
              <a:t>Click to edit Master title style</a:t>
            </a:r>
          </a:p>
        </p:txBody>
      </p:sp>
      <p:sp>
        <p:nvSpPr>
          <p:cNvPr id="3" name="Content Placeholder 2"/>
          <p:cNvSpPr>
            <a:spLocks noGrp="1"/>
          </p:cNvSpPr>
          <p:nvPr>
            <p:ph idx="1"/>
          </p:nvPr>
        </p:nvSpPr>
        <p:spPr>
          <a:xfrm>
            <a:off x="373582" y="1476304"/>
            <a:ext cx="5305375" cy="4467296"/>
          </a:xfrm>
          <a:prstGeom prst="rect">
            <a:avLst/>
          </a:prstGeom>
        </p:spPr>
        <p:txBody>
          <a:bodyPr>
            <a:noAutofit/>
          </a:bodyPr>
          <a:lstStyle>
            <a:lvl1pPr marL="231775" indent="-231775">
              <a:lnSpc>
                <a:spcPct val="100000"/>
              </a:lnSpc>
              <a:spcBef>
                <a:spcPts val="200"/>
              </a:spcBef>
              <a:spcAft>
                <a:spcPts val="200"/>
              </a:spcAft>
              <a:buClr>
                <a:srgbClr val="0098BA"/>
              </a:buClr>
              <a:buFont typeface="+mj-lt"/>
              <a:buAutoNum type="arabicPeriod"/>
              <a:tabLst>
                <a:tab pos="0" algn="l"/>
              </a:tabLst>
              <a:defRPr lang="en-US" sz="1600" kern="1200" dirty="0" smtClean="0">
                <a:solidFill>
                  <a:srgbClr val="545559"/>
                </a:solidFill>
                <a:latin typeface="+mn-lt"/>
                <a:ea typeface="+mn-ea"/>
                <a:cs typeface="+mn-cs"/>
              </a:defRPr>
            </a:lvl1pPr>
            <a:lvl2pPr marL="645271" indent="-297634">
              <a:lnSpc>
                <a:spcPct val="100000"/>
              </a:lnSpc>
              <a:spcBef>
                <a:spcPts val="450"/>
              </a:spcBef>
              <a:spcAft>
                <a:spcPts val="450"/>
              </a:spcAft>
              <a:buFont typeface="+mj-lt"/>
              <a:buAutoNum type="alphaLcParenR"/>
              <a:defRPr lang="en-US" sz="1400" kern="1200" dirty="0" smtClean="0">
                <a:solidFill>
                  <a:srgbClr val="545559"/>
                </a:solidFill>
                <a:latin typeface="+mn-lt"/>
                <a:ea typeface="+mn-ea"/>
                <a:cs typeface="+mn-cs"/>
              </a:defRPr>
            </a:lvl2pPr>
            <a:lvl4pPr>
              <a:buClr>
                <a:srgbClr val="545559"/>
              </a:buClr>
              <a:buSzPct val="106000"/>
              <a:defRPr/>
            </a:lvl4pPr>
            <a:lvl5pPr>
              <a:buClr>
                <a:srgbClr val="545559"/>
              </a:buClr>
              <a:buSzPct val="93000"/>
              <a:defRPr sz="975"/>
            </a:lvl5pPr>
          </a:lstStyle>
          <a:p>
            <a:pPr marL="342900" lvl="0" indent="-342900" algn="l" defTabSz="685749" rtl="0" eaLnBrk="1" latinLnBrk="0" hangingPunct="1">
              <a:lnSpc>
                <a:spcPct val="100000"/>
              </a:lnSpc>
              <a:spcBef>
                <a:spcPts val="200"/>
              </a:spcBef>
              <a:spcAft>
                <a:spcPts val="200"/>
              </a:spcAft>
              <a:buClr>
                <a:srgbClr val="0098BA"/>
              </a:buClr>
              <a:buFont typeface="+mj-lt"/>
              <a:buAutoNum type="arabicPeriod"/>
            </a:pPr>
            <a:r>
              <a:rPr lang="en-US"/>
              <a:t>Click to edit Master text styles</a:t>
            </a:r>
          </a:p>
          <a:p>
            <a:pPr marL="645271" lvl="1" indent="-297634" algn="l" defTabSz="685749" rtl="0" eaLnBrk="1" latinLnBrk="0" hangingPunct="1">
              <a:lnSpc>
                <a:spcPct val="100000"/>
              </a:lnSpc>
              <a:spcBef>
                <a:spcPts val="450"/>
              </a:spcBef>
              <a:spcAft>
                <a:spcPts val="450"/>
              </a:spcAft>
              <a:buClr>
                <a:srgbClr val="74B543"/>
              </a:buClr>
              <a:buFont typeface="+mj-lt"/>
              <a:buAutoNum type="alphaLcParenR"/>
            </a:pPr>
            <a:r>
              <a:rPr lang="en-US"/>
              <a:t>Second level</a:t>
            </a:r>
          </a:p>
          <a:p>
            <a:pPr marL="342900" lvl="0" indent="-342900" algn="l" defTabSz="685749" rtl="0" eaLnBrk="1" latinLnBrk="0" hangingPunct="1">
              <a:lnSpc>
                <a:spcPct val="100000"/>
              </a:lnSpc>
              <a:spcBef>
                <a:spcPts val="200"/>
              </a:spcBef>
              <a:spcAft>
                <a:spcPts val="200"/>
              </a:spcAft>
              <a:buClr>
                <a:srgbClr val="0098BA"/>
              </a:buClr>
              <a:buFont typeface="+mj-lt"/>
              <a:buAutoNum type="arabicPeriod"/>
            </a:pPr>
            <a:endParaRPr lang="en-US"/>
          </a:p>
        </p:txBody>
      </p:sp>
      <p:sp>
        <p:nvSpPr>
          <p:cNvPr id="27" name="Content Placeholder 2"/>
          <p:cNvSpPr>
            <a:spLocks noGrp="1"/>
          </p:cNvSpPr>
          <p:nvPr>
            <p:ph idx="13"/>
          </p:nvPr>
        </p:nvSpPr>
        <p:spPr>
          <a:xfrm>
            <a:off x="5943137" y="1476304"/>
            <a:ext cx="5303520" cy="4467296"/>
          </a:xfrm>
          <a:prstGeom prst="rect">
            <a:avLst/>
          </a:prstGeom>
        </p:spPr>
        <p:txBody>
          <a:bodyPr>
            <a:noAutofit/>
          </a:bodyPr>
          <a:lstStyle>
            <a:lvl1pPr marL="0" indent="0">
              <a:lnSpc>
                <a:spcPct val="100000"/>
              </a:lnSpc>
              <a:spcBef>
                <a:spcPts val="200"/>
              </a:spcBef>
              <a:spcAft>
                <a:spcPts val="200"/>
              </a:spcAft>
              <a:buClr>
                <a:srgbClr val="0098BA"/>
              </a:buClr>
              <a:buFont typeface="+mj-lt"/>
              <a:buAutoNum type="arabicPeriod" startAt="11"/>
              <a:defRPr lang="en-US" sz="1600" kern="1200" dirty="0" smtClean="0">
                <a:solidFill>
                  <a:srgbClr val="545559"/>
                </a:solidFill>
                <a:latin typeface="+mn-lt"/>
                <a:ea typeface="+mn-ea"/>
                <a:cs typeface="+mn-cs"/>
              </a:defRPr>
            </a:lvl1pPr>
            <a:lvl2pPr marL="645271" indent="-297634">
              <a:lnSpc>
                <a:spcPct val="100000"/>
              </a:lnSpc>
              <a:spcBef>
                <a:spcPts val="450"/>
              </a:spcBef>
              <a:spcAft>
                <a:spcPts val="450"/>
              </a:spcAft>
              <a:buFont typeface="+mj-lt"/>
              <a:buAutoNum type="alphaLcParenR"/>
              <a:defRPr lang="en-US" sz="1400" kern="1200" dirty="0" smtClean="0">
                <a:solidFill>
                  <a:srgbClr val="545559"/>
                </a:solidFill>
                <a:latin typeface="+mn-lt"/>
                <a:ea typeface="+mn-ea"/>
                <a:cs typeface="+mn-cs"/>
              </a:defRPr>
            </a:lvl2pPr>
            <a:lvl4pPr>
              <a:buClr>
                <a:srgbClr val="545559"/>
              </a:buClr>
              <a:buSzPct val="106000"/>
              <a:defRPr/>
            </a:lvl4pPr>
            <a:lvl5pPr>
              <a:buClr>
                <a:srgbClr val="545559"/>
              </a:buClr>
              <a:buSzPct val="93000"/>
              <a:defRPr sz="975"/>
            </a:lvl5pPr>
          </a:lstStyle>
          <a:p>
            <a:pPr marL="342900" lvl="0" indent="-342900" algn="l" defTabSz="685749" rtl="0" eaLnBrk="1" latinLnBrk="0" hangingPunct="1">
              <a:lnSpc>
                <a:spcPct val="100000"/>
              </a:lnSpc>
              <a:spcBef>
                <a:spcPts val="200"/>
              </a:spcBef>
              <a:spcAft>
                <a:spcPts val="200"/>
              </a:spcAft>
              <a:buClr>
                <a:srgbClr val="0098BA"/>
              </a:buClr>
              <a:buFont typeface="+mj-lt"/>
              <a:buAutoNum type="arabicPeriod"/>
            </a:pPr>
            <a:r>
              <a:rPr lang="en-US"/>
              <a:t>Click to edit Master text styles</a:t>
            </a:r>
          </a:p>
          <a:p>
            <a:pPr marL="645271" lvl="1" indent="-297634" algn="l" defTabSz="685749" rtl="0" eaLnBrk="1" latinLnBrk="0" hangingPunct="1">
              <a:lnSpc>
                <a:spcPct val="100000"/>
              </a:lnSpc>
              <a:spcBef>
                <a:spcPts val="450"/>
              </a:spcBef>
              <a:spcAft>
                <a:spcPts val="450"/>
              </a:spcAft>
              <a:buClr>
                <a:srgbClr val="74B543"/>
              </a:buClr>
              <a:buFont typeface="+mj-lt"/>
              <a:buAutoNum type="alphaLcParenR"/>
            </a:pPr>
            <a:r>
              <a:rPr lang="en-US"/>
              <a:t>Second level</a:t>
            </a:r>
          </a:p>
        </p:txBody>
      </p:sp>
    </p:spTree>
    <p:extLst>
      <p:ext uri="{BB962C8B-B14F-4D97-AF65-F5344CB8AC3E}">
        <p14:creationId xmlns:p14="http://schemas.microsoft.com/office/powerpoint/2010/main" val="1899223744"/>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obj" preserve="1">
  <p:cSld name="1_Agenda 4">
    <p:spTree>
      <p:nvGrpSpPr>
        <p:cNvPr id="1" name=""/>
        <p:cNvGrpSpPr/>
        <p:nvPr/>
      </p:nvGrpSpPr>
      <p:grpSpPr>
        <a:xfrm>
          <a:off x="0" y="0"/>
          <a:ext cx="0" cy="0"/>
          <a:chOff x="0" y="0"/>
          <a:chExt cx="0" cy="0"/>
        </a:xfrm>
      </p:grpSpPr>
      <p:sp>
        <p:nvSpPr>
          <p:cNvPr id="5" name="Rectangle 4"/>
          <p:cNvSpPr/>
          <p:nvPr userDrawn="1"/>
        </p:nvSpPr>
        <p:spPr>
          <a:xfrm>
            <a:off x="0" y="0"/>
            <a:ext cx="12192000" cy="5650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l="44466" b="34597"/>
          <a:stretch/>
        </p:blipFill>
        <p:spPr>
          <a:xfrm>
            <a:off x="5598695" y="685"/>
            <a:ext cx="6593304" cy="5822599"/>
          </a:xfrm>
          <a:prstGeom prst="rect">
            <a:avLst/>
          </a:prstGeom>
          <a:noFill/>
          <a:ln>
            <a:noFill/>
          </a:ln>
        </p:spPr>
      </p:pic>
      <p:sp>
        <p:nvSpPr>
          <p:cNvPr id="3" name="Content Placeholder 2"/>
          <p:cNvSpPr>
            <a:spLocks noGrp="1"/>
          </p:cNvSpPr>
          <p:nvPr>
            <p:ph idx="1"/>
          </p:nvPr>
        </p:nvSpPr>
        <p:spPr>
          <a:xfrm>
            <a:off x="373582" y="1478780"/>
            <a:ext cx="5337407" cy="4464820"/>
          </a:xfrm>
          <a:prstGeom prst="rect">
            <a:avLst/>
          </a:prstGeom>
        </p:spPr>
        <p:txBody>
          <a:bodyPr/>
          <a:lstStyle>
            <a:lvl1pPr marL="342900" indent="-342900">
              <a:lnSpc>
                <a:spcPct val="100000"/>
              </a:lnSpc>
              <a:spcBef>
                <a:spcPts val="200"/>
              </a:spcBef>
              <a:spcAft>
                <a:spcPts val="200"/>
              </a:spcAft>
              <a:buClr>
                <a:srgbClr val="0098BA"/>
              </a:buClr>
              <a:buFont typeface="+mj-lt"/>
              <a:buAutoNum type="arabicPeriod"/>
              <a:defRPr sz="1600"/>
            </a:lvl1pPr>
            <a:lvl2pPr marL="685800" indent="-342900">
              <a:lnSpc>
                <a:spcPct val="100000"/>
              </a:lnSpc>
              <a:spcBef>
                <a:spcPts val="200"/>
              </a:spcBef>
              <a:spcAft>
                <a:spcPts val="200"/>
              </a:spcAft>
              <a:buFont typeface="+mj-lt"/>
              <a:buAutoNum type="alphaLcParenR"/>
              <a:defRPr/>
            </a:lvl2pPr>
            <a:lvl3pPr marL="914400" indent="-230188">
              <a:buFont typeface="+mj-lt"/>
              <a:buAutoNum type="romanLcPeriod"/>
              <a:defRPr/>
            </a:lvl3pPr>
            <a:lvl4pPr marL="1144588" indent="-230188">
              <a:buClr>
                <a:schemeClr val="tx2"/>
              </a:buClr>
              <a:buSzPct val="80000"/>
              <a:defRPr/>
            </a:lvl4pPr>
            <a:lvl5pPr>
              <a:buClr>
                <a:srgbClr val="545559"/>
              </a:buClr>
              <a:buSzPct val="93000"/>
              <a:defRPr sz="975"/>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 name="Title 1"/>
          <p:cNvSpPr>
            <a:spLocks noGrp="1"/>
          </p:cNvSpPr>
          <p:nvPr>
            <p:ph type="title"/>
          </p:nvPr>
        </p:nvSpPr>
        <p:spPr>
          <a:xfrm>
            <a:off x="380999" y="647700"/>
            <a:ext cx="5329989" cy="495300"/>
          </a:xfrm>
        </p:spPr>
        <p:txBody>
          <a:bodyPr>
            <a:noAutofit/>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450379316"/>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obj" preserve="1">
  <p:cSld name="2_Agenda 4">
    <p:spTree>
      <p:nvGrpSpPr>
        <p:cNvPr id="1" name=""/>
        <p:cNvGrpSpPr/>
        <p:nvPr/>
      </p:nvGrpSpPr>
      <p:grpSpPr>
        <a:xfrm>
          <a:off x="0" y="0"/>
          <a:ext cx="0" cy="0"/>
          <a:chOff x="0" y="0"/>
          <a:chExt cx="0" cy="0"/>
        </a:xfrm>
      </p:grpSpPr>
      <p:sp>
        <p:nvSpPr>
          <p:cNvPr id="5" name="Rectangle 4"/>
          <p:cNvSpPr/>
          <p:nvPr userDrawn="1"/>
        </p:nvSpPr>
        <p:spPr>
          <a:xfrm>
            <a:off x="0" y="0"/>
            <a:ext cx="12192000" cy="5650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 name="Content Placeholder 2"/>
          <p:cNvSpPr>
            <a:spLocks noGrp="1"/>
          </p:cNvSpPr>
          <p:nvPr>
            <p:ph idx="1"/>
          </p:nvPr>
        </p:nvSpPr>
        <p:spPr>
          <a:xfrm>
            <a:off x="373582" y="1478780"/>
            <a:ext cx="4704941" cy="4464820"/>
          </a:xfrm>
          <a:prstGeom prst="rect">
            <a:avLst/>
          </a:prstGeom>
        </p:spPr>
        <p:txBody>
          <a:bodyPr/>
          <a:lstStyle>
            <a:lvl1pPr marL="342900" indent="-342900">
              <a:lnSpc>
                <a:spcPct val="100000"/>
              </a:lnSpc>
              <a:spcBef>
                <a:spcPts val="200"/>
              </a:spcBef>
              <a:spcAft>
                <a:spcPts val="200"/>
              </a:spcAft>
              <a:buClr>
                <a:srgbClr val="0098BA"/>
              </a:buClr>
              <a:buFont typeface="+mj-lt"/>
              <a:buAutoNum type="arabicPeriod"/>
              <a:defRPr sz="1600"/>
            </a:lvl1pPr>
            <a:lvl2pPr marL="685800" indent="-342900">
              <a:lnSpc>
                <a:spcPct val="100000"/>
              </a:lnSpc>
              <a:spcBef>
                <a:spcPts val="200"/>
              </a:spcBef>
              <a:spcAft>
                <a:spcPts val="200"/>
              </a:spcAft>
              <a:buFont typeface="+mj-lt"/>
              <a:buAutoNum type="alphaLcParenR"/>
              <a:defRPr/>
            </a:lvl2pPr>
            <a:lvl3pPr marL="914400" indent="-230188">
              <a:buFont typeface="+mj-lt"/>
              <a:buAutoNum type="romanLcPeriod"/>
              <a:defRPr/>
            </a:lvl3pPr>
            <a:lvl4pPr marL="1144588" indent="-230188">
              <a:buClr>
                <a:schemeClr val="tx2"/>
              </a:buClr>
              <a:buSzPct val="80000"/>
              <a:defRPr/>
            </a:lvl4pPr>
            <a:lvl5pPr>
              <a:buClr>
                <a:srgbClr val="545559"/>
              </a:buClr>
              <a:buSzPct val="93000"/>
              <a:defRPr sz="975"/>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 name="Title 1"/>
          <p:cNvSpPr>
            <a:spLocks noGrp="1"/>
          </p:cNvSpPr>
          <p:nvPr>
            <p:ph type="title"/>
          </p:nvPr>
        </p:nvSpPr>
        <p:spPr>
          <a:xfrm>
            <a:off x="381000" y="647700"/>
            <a:ext cx="3657600" cy="495300"/>
          </a:xfrm>
        </p:spPr>
        <p:txBody>
          <a:bodyPr>
            <a:noAutofit/>
          </a:bodyPr>
          <a:lstStyle>
            <a:lvl1pPr>
              <a:defRPr>
                <a:solidFill>
                  <a:schemeClr val="tx1"/>
                </a:solidFill>
              </a:defRPr>
            </a:lvl1pPr>
          </a:lstStyle>
          <a:p>
            <a:r>
              <a:rPr lang="en-US"/>
              <a:t>Click to edit Master title style</a:t>
            </a:r>
          </a:p>
        </p:txBody>
      </p:sp>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l="44196" b="34417"/>
          <a:stretch/>
        </p:blipFill>
        <p:spPr>
          <a:xfrm>
            <a:off x="5566611" y="685"/>
            <a:ext cx="6625388" cy="5838641"/>
          </a:xfrm>
          <a:prstGeom prst="rect">
            <a:avLst/>
          </a:prstGeom>
          <a:noFill/>
          <a:ln>
            <a:noFill/>
          </a:ln>
        </p:spPr>
      </p:pic>
    </p:spTree>
    <p:extLst>
      <p:ext uri="{BB962C8B-B14F-4D97-AF65-F5344CB8AC3E}">
        <p14:creationId xmlns:p14="http://schemas.microsoft.com/office/powerpoint/2010/main" val="2413174462"/>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60663" y="1447492"/>
            <a:ext cx="5598117" cy="4466612"/>
          </a:xfrm>
          <a:prstGeom prst="rect">
            <a:avLst/>
          </a:prstGeom>
        </p:spPr>
        <p:txBody>
          <a:bodyPr/>
          <a:lstStyle>
            <a:lvl1pPr>
              <a:lnSpc>
                <a:spcPct val="100000"/>
              </a:lnSpc>
              <a:spcBef>
                <a:spcPts val="300"/>
              </a:spcBef>
              <a:spcAft>
                <a:spcPts val="300"/>
              </a:spcAft>
              <a:defRPr/>
            </a:lvl1pPr>
            <a:lvl2pPr>
              <a:lnSpc>
                <a:spcPct val="100000"/>
              </a:lnSpc>
              <a:spcBef>
                <a:spcPts val="300"/>
              </a:spcBef>
              <a:spcAft>
                <a:spcPts val="300"/>
              </a:spcAft>
              <a:defRPr/>
            </a:lvl2pPr>
            <a:lvl3pPr>
              <a:lnSpc>
                <a:spcPct val="100000"/>
              </a:lnSpc>
              <a:spcBef>
                <a:spcPts val="300"/>
              </a:spcBef>
              <a:spcAft>
                <a:spcPts val="300"/>
              </a:spcAft>
              <a:defRPr/>
            </a:lvl3pPr>
            <a:lvl4pPr>
              <a:lnSpc>
                <a:spcPct val="100000"/>
              </a:lnSpc>
              <a:spcBef>
                <a:spcPts val="300"/>
              </a:spcBef>
              <a:spcAft>
                <a:spcPts val="300"/>
              </a:spcAft>
              <a:defRPr/>
            </a:lvl4pPr>
            <a:lvl5pPr>
              <a:lnSpc>
                <a:spcPct val="100000"/>
              </a:lnSpc>
              <a:spcBef>
                <a:spcPts val="300"/>
              </a:spcBef>
              <a:spcAft>
                <a:spcPts val="300"/>
              </a:spcAft>
              <a:tabLst>
                <a:tab pos="457200" algn="l"/>
              </a:tabLst>
              <a:defRPr sz="1200"/>
            </a:lvl5pPr>
            <a:lvl6pPr marL="1371600" marR="0" indent="-227013" algn="l" defTabSz="685749" rtl="0" eaLnBrk="1" fontAlgn="auto" latinLnBrk="0" hangingPunct="1">
              <a:lnSpc>
                <a:spcPct val="100000"/>
              </a:lnSpc>
              <a:spcBef>
                <a:spcPts val="300"/>
              </a:spcBef>
              <a:spcAft>
                <a:spcPts val="300"/>
              </a:spcAft>
              <a:buClr>
                <a:srgbClr val="545559"/>
              </a:buClr>
              <a:buSzPct val="90000"/>
              <a:buFont typeface="Arial" panose="020B0604020202020204" pitchFamily="34" charset="0"/>
              <a:buChar char="•"/>
              <a:tabLst/>
              <a:defRPr/>
            </a:lvl6pPr>
            <a:lvl7pPr marL="1601788" marR="0" indent="-230188" algn="l" defTabSz="685749" rtl="0" eaLnBrk="1" fontAlgn="auto" latinLnBrk="0" hangingPunct="1">
              <a:lnSpc>
                <a:spcPct val="100000"/>
              </a:lnSpc>
              <a:spcBef>
                <a:spcPts val="300"/>
              </a:spcBef>
              <a:spcAft>
                <a:spcPts val="300"/>
              </a:spcAft>
              <a:buClrTx/>
              <a:buSzPct val="80000"/>
              <a:buFont typeface="Arial" panose="020B0604020202020204" pitchFamily="34" charset="0"/>
              <a:buChar char="•"/>
              <a:tabLst/>
              <a:defRPr/>
            </a:lvl7pPr>
            <a:lvl8pPr marL="1828800" marR="0" indent="-227013" algn="l" defTabSz="685749" rtl="0" eaLnBrk="1" fontAlgn="auto" latinLnBrk="0" hangingPunct="1">
              <a:lnSpc>
                <a:spcPct val="100000"/>
              </a:lnSpc>
              <a:spcBef>
                <a:spcPts val="300"/>
              </a:spcBef>
              <a:spcAft>
                <a:spcPts val="300"/>
              </a:spcAft>
              <a:buClrTx/>
              <a:buSzPct val="80000"/>
              <a:buFont typeface="Arial" panose="020B0604020202020204" pitchFamily="34" charset="0"/>
              <a:buChar char="•"/>
              <a:tabLst/>
              <a:defRPr>
                <a:solidFill>
                  <a:schemeClr val="tx2"/>
                </a:solidFill>
              </a:defRPr>
            </a:lvl8pPr>
            <a:lvl9pPr marL="2058988" marR="0" indent="-230188" algn="l" defTabSz="685749" rtl="0" eaLnBrk="1" fontAlgn="auto" latinLnBrk="0" hangingPunct="1">
              <a:lnSpc>
                <a:spcPct val="100000"/>
              </a:lnSpc>
              <a:spcBef>
                <a:spcPts val="300"/>
              </a:spcBef>
              <a:spcAft>
                <a:spcPts val="300"/>
              </a:spcAft>
              <a:buClrTx/>
              <a:buSzPct val="80000"/>
              <a:buFont typeface="Arial" panose="020B0604020202020204" pitchFamily="34" charset="0"/>
              <a:buChar char="•"/>
              <a:tabLst/>
              <a:defRPr>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marL="1371600" marR="0" lvl="5"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rPr>
              <a:t>Sixth level</a:t>
            </a:r>
          </a:p>
          <a:p>
            <a:pPr marL="1601788" marR="0" lvl="6"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Seventh level</a:t>
            </a:r>
          </a:p>
          <a:p>
            <a:pPr marL="1828800" marR="0" lvl="7"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Eighth level</a:t>
            </a:r>
          </a:p>
          <a:p>
            <a:pPr marL="2058988" marR="0" lvl="8"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Ninth level</a:t>
            </a:r>
          </a:p>
          <a:p>
            <a:pPr lvl="4"/>
            <a:endParaRPr lang="en-US"/>
          </a:p>
        </p:txBody>
      </p:sp>
      <p:sp>
        <p:nvSpPr>
          <p:cNvPr id="4" name="Content Placeholder 3"/>
          <p:cNvSpPr>
            <a:spLocks noGrp="1"/>
          </p:cNvSpPr>
          <p:nvPr>
            <p:ph sz="half" idx="2"/>
          </p:nvPr>
        </p:nvSpPr>
        <p:spPr>
          <a:xfrm>
            <a:off x="6227683" y="1447492"/>
            <a:ext cx="5592536" cy="4466612"/>
          </a:xfrm>
          <a:prstGeom prst="rect">
            <a:avLst/>
          </a:prstGeom>
        </p:spPr>
        <p:txBody>
          <a:bodyPr/>
          <a:lstStyle>
            <a:lvl1pPr>
              <a:lnSpc>
                <a:spcPct val="100000"/>
              </a:lnSpc>
              <a:spcBef>
                <a:spcPts val="200"/>
              </a:spcBef>
              <a:spcAft>
                <a:spcPts val="200"/>
              </a:spcAft>
              <a:defRPr/>
            </a:lvl1pPr>
            <a:lvl2pPr>
              <a:lnSpc>
                <a:spcPct val="100000"/>
              </a:lnSpc>
              <a:spcBef>
                <a:spcPts val="200"/>
              </a:spcBef>
              <a:spcAft>
                <a:spcPts val="200"/>
              </a:spcAft>
              <a:defRPr/>
            </a:lvl2pPr>
            <a:lvl3pPr>
              <a:lnSpc>
                <a:spcPct val="100000"/>
              </a:lnSpc>
              <a:spcBef>
                <a:spcPts val="200"/>
              </a:spcBef>
              <a:spcAft>
                <a:spcPts val="200"/>
              </a:spcAft>
              <a:defRPr/>
            </a:lvl3pPr>
            <a:lvl4pPr>
              <a:lnSpc>
                <a:spcPct val="100000"/>
              </a:lnSpc>
              <a:spcBef>
                <a:spcPts val="200"/>
              </a:spcBef>
              <a:spcAft>
                <a:spcPts val="200"/>
              </a:spcAft>
              <a:defRPr/>
            </a:lvl4pPr>
            <a:lvl5pPr>
              <a:lnSpc>
                <a:spcPct val="100000"/>
              </a:lnSpc>
              <a:spcBef>
                <a:spcPts val="200"/>
              </a:spcBef>
              <a:spcAft>
                <a:spcPts val="200"/>
              </a:spcAft>
              <a:defRPr sz="1200"/>
            </a:lvl5pPr>
            <a:lvl6pPr marL="1371600" marR="0" indent="-227013" algn="l" defTabSz="685749" rtl="0" eaLnBrk="1" fontAlgn="auto" latinLnBrk="0" hangingPunct="1">
              <a:lnSpc>
                <a:spcPct val="100000"/>
              </a:lnSpc>
              <a:spcBef>
                <a:spcPts val="200"/>
              </a:spcBef>
              <a:spcAft>
                <a:spcPts val="200"/>
              </a:spcAft>
              <a:buClr>
                <a:srgbClr val="545559"/>
              </a:buClr>
              <a:buSzPct val="90000"/>
              <a:buFont typeface="Arial" panose="020B0604020202020204" pitchFamily="34" charset="0"/>
              <a:buChar char="•"/>
              <a:tabLst/>
              <a:defRPr/>
            </a:lvl6pPr>
            <a:lvl7pPr marL="1601788" marR="0" indent="-230188" algn="l" defTabSz="685749" rtl="0" eaLnBrk="1" fontAlgn="auto" latinLnBrk="0" hangingPunct="1">
              <a:lnSpc>
                <a:spcPct val="100000"/>
              </a:lnSpc>
              <a:spcBef>
                <a:spcPts val="200"/>
              </a:spcBef>
              <a:spcAft>
                <a:spcPts val="200"/>
              </a:spcAft>
              <a:buClrTx/>
              <a:buSzPct val="80000"/>
              <a:buFont typeface="Arial" panose="020B0604020202020204" pitchFamily="34" charset="0"/>
              <a:buChar char="•"/>
              <a:tabLst/>
              <a:defRPr/>
            </a:lvl7pPr>
            <a:lvl8pPr marL="1828800" marR="0" indent="-227013" algn="l" defTabSz="685749" rtl="0" eaLnBrk="1" fontAlgn="auto" latinLnBrk="0" hangingPunct="1">
              <a:lnSpc>
                <a:spcPct val="100000"/>
              </a:lnSpc>
              <a:spcBef>
                <a:spcPts val="200"/>
              </a:spcBef>
              <a:spcAft>
                <a:spcPts val="200"/>
              </a:spcAft>
              <a:buClrTx/>
              <a:buSzPct val="80000"/>
              <a:buFont typeface="Arial" panose="020B0604020202020204" pitchFamily="34" charset="0"/>
              <a:buChar char="•"/>
              <a:tabLst/>
              <a:defRPr>
                <a:solidFill>
                  <a:schemeClr val="tx2"/>
                </a:solidFill>
              </a:defRPr>
            </a:lvl8pPr>
            <a:lvl9pPr marL="2058988" marR="0" indent="-230188" algn="l" defTabSz="685749" rtl="0" eaLnBrk="1" fontAlgn="auto" latinLnBrk="0" hangingPunct="1">
              <a:lnSpc>
                <a:spcPct val="100000"/>
              </a:lnSpc>
              <a:spcBef>
                <a:spcPts val="200"/>
              </a:spcBef>
              <a:spcAft>
                <a:spcPts val="200"/>
              </a:spcAft>
              <a:buClrTx/>
              <a:buSzPct val="80000"/>
              <a:buFont typeface="Arial" panose="020B0604020202020204" pitchFamily="34" charset="0"/>
              <a:buChar char="•"/>
              <a:tabLst/>
              <a:defRPr>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marL="1371600" marR="0" lvl="5"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rPr>
              <a:t>Sixth level</a:t>
            </a:r>
          </a:p>
          <a:p>
            <a:pPr marL="1601788" marR="0" lvl="6"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Seventh level</a:t>
            </a:r>
          </a:p>
          <a:p>
            <a:pPr marL="1828800" marR="0" lvl="7"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Eighth level</a:t>
            </a:r>
          </a:p>
          <a:p>
            <a:pPr marL="2058988" marR="0" lvl="8"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Ninth level</a:t>
            </a:r>
          </a:p>
          <a:p>
            <a:pPr lvl="4"/>
            <a:endParaRPr lang="en-US"/>
          </a:p>
        </p:txBody>
      </p:sp>
    </p:spTree>
    <p:extLst>
      <p:ext uri="{BB962C8B-B14F-4D97-AF65-F5344CB8AC3E}">
        <p14:creationId xmlns:p14="http://schemas.microsoft.com/office/powerpoint/2010/main" val="3817107850"/>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81003" y="647700"/>
            <a:ext cx="11538004" cy="495300"/>
          </a:xfrm>
        </p:spPr>
        <p:txBody>
          <a:bodyPr>
            <a:normAutofit/>
          </a:bodyPr>
          <a:lstStyle>
            <a:lvl1pPr marL="0" algn="l" defTabSz="685749" rtl="0" eaLnBrk="1" latinLnBrk="0" hangingPunct="1">
              <a:lnSpc>
                <a:spcPts val="1950"/>
              </a:lnSpc>
              <a:spcBef>
                <a:spcPct val="0"/>
              </a:spcBef>
              <a:buNone/>
              <a:defRPr lang="en-US" sz="2200" b="1" kern="1000" spc="-8" dirty="0">
                <a:solidFill>
                  <a:srgbClr val="0098BA"/>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3" name="Text Placeholder 2"/>
          <p:cNvSpPr>
            <a:spLocks noGrp="1"/>
          </p:cNvSpPr>
          <p:nvPr>
            <p:ph type="body" idx="1"/>
          </p:nvPr>
        </p:nvSpPr>
        <p:spPr>
          <a:xfrm>
            <a:off x="381000" y="1378888"/>
            <a:ext cx="5654040" cy="437576"/>
          </a:xfrm>
          <a:prstGeom prst="rect">
            <a:avLst/>
          </a:prstGeom>
        </p:spPr>
        <p:txBody>
          <a:bodyPr anchor="b">
            <a:noAutofit/>
          </a:bodyPr>
          <a:lstStyle>
            <a:lvl1pPr marL="0" indent="0">
              <a:buNone/>
              <a:tabLst>
                <a:tab pos="857250" algn="l"/>
              </a:tabLst>
              <a:defRPr sz="1700" b="1"/>
            </a:lvl1pPr>
            <a:lvl2pPr marL="342875" indent="0">
              <a:buNone/>
              <a:defRPr sz="1500" b="1"/>
            </a:lvl2pPr>
            <a:lvl3pPr marL="685749" indent="0">
              <a:buNone/>
              <a:defRPr sz="1350" b="1"/>
            </a:lvl3pPr>
            <a:lvl4pPr marL="1028624" indent="0">
              <a:buNone/>
              <a:defRPr sz="1200" b="1"/>
            </a:lvl4pPr>
            <a:lvl5pPr marL="1371498" indent="0">
              <a:buNone/>
              <a:defRPr sz="1200" b="1"/>
            </a:lvl5pPr>
            <a:lvl6pPr marL="1714373" indent="0">
              <a:buNone/>
              <a:defRPr sz="1200" b="1"/>
            </a:lvl6pPr>
            <a:lvl7pPr marL="2057246" indent="0">
              <a:buNone/>
              <a:defRPr sz="1200" b="1"/>
            </a:lvl7pPr>
            <a:lvl8pPr marL="2400120" indent="0">
              <a:buNone/>
              <a:defRPr sz="1200" b="1"/>
            </a:lvl8pPr>
            <a:lvl9pPr marL="2742995" indent="0">
              <a:buNone/>
              <a:defRPr sz="1200" b="1"/>
            </a:lvl9pPr>
          </a:lstStyle>
          <a:p>
            <a:pPr lvl="0"/>
            <a:r>
              <a:rPr lang="en-US"/>
              <a:t>Click to edit Master text styles</a:t>
            </a:r>
          </a:p>
        </p:txBody>
      </p:sp>
      <p:sp>
        <p:nvSpPr>
          <p:cNvPr id="4" name="Content Placeholder 3"/>
          <p:cNvSpPr>
            <a:spLocks noGrp="1"/>
          </p:cNvSpPr>
          <p:nvPr>
            <p:ph sz="half" idx="2"/>
          </p:nvPr>
        </p:nvSpPr>
        <p:spPr>
          <a:xfrm>
            <a:off x="377839" y="1837850"/>
            <a:ext cx="5654040" cy="4105750"/>
          </a:xfrm>
          <a:prstGeom prst="rect">
            <a:avLst/>
          </a:prstGeom>
        </p:spPr>
        <p:txBody>
          <a:bodyPr>
            <a:noAutofit/>
          </a:bodyPr>
          <a:lstStyle>
            <a:lvl1pPr algn="l" defTabSz="685749" rtl="0" eaLnBrk="1" latinLnBrk="0" hangingPunct="1">
              <a:lnSpc>
                <a:spcPct val="90000"/>
              </a:lnSpc>
              <a:buFont typeface="Arial" panose="020B0604020202020204" pitchFamily="34" charset="0"/>
              <a:defRPr lang="en-US" sz="1600" kern="1200" dirty="0" smtClean="0">
                <a:solidFill>
                  <a:srgbClr val="545559"/>
                </a:solidFill>
                <a:latin typeface="+mn-lt"/>
                <a:ea typeface="+mn-ea"/>
                <a:cs typeface="+mn-cs"/>
              </a:defRPr>
            </a:lvl1pPr>
            <a:lvl2pPr algn="l" defTabSz="685749" rtl="0" eaLnBrk="1" latinLnBrk="0" hangingPunct="1">
              <a:lnSpc>
                <a:spcPct val="90000"/>
              </a:lnSpc>
              <a:buFont typeface="Arial" panose="020B0604020202020204" pitchFamily="34" charset="0"/>
              <a:defRPr lang="en-US" sz="1400" kern="1200" dirty="0" smtClean="0">
                <a:solidFill>
                  <a:srgbClr val="545559"/>
                </a:solidFill>
                <a:latin typeface="+mn-lt"/>
                <a:ea typeface="+mn-ea"/>
                <a:cs typeface="+mn-cs"/>
              </a:defRPr>
            </a:lvl2pPr>
            <a:lvl3pPr algn="l" defTabSz="685749" rtl="0" eaLnBrk="1" latinLnBrk="0" hangingPunct="1">
              <a:lnSpc>
                <a:spcPct val="90000"/>
              </a:lnSpc>
              <a:buFont typeface="Arial" panose="020B0604020202020204" pitchFamily="34" charset="0"/>
              <a:defRPr lang="en-US" sz="1200" kern="1200" dirty="0" smtClean="0">
                <a:solidFill>
                  <a:srgbClr val="545559"/>
                </a:solidFill>
                <a:latin typeface="+mn-lt"/>
                <a:ea typeface="+mn-ea"/>
                <a:cs typeface="+mn-cs"/>
              </a:defRPr>
            </a:lvl3pPr>
            <a:lvl4pPr algn="l" defTabSz="685749" rtl="0" eaLnBrk="1" latinLnBrk="0" hangingPunct="1">
              <a:lnSpc>
                <a:spcPct val="90000"/>
              </a:lnSpc>
              <a:buFont typeface="Arial" panose="020B0604020202020204" pitchFamily="34" charset="0"/>
              <a:defRPr lang="en-US" sz="1200" kern="1200" dirty="0" smtClean="0">
                <a:solidFill>
                  <a:srgbClr val="545559"/>
                </a:solidFill>
                <a:latin typeface="+mn-lt"/>
                <a:ea typeface="+mn-ea"/>
                <a:cs typeface="+mn-cs"/>
              </a:defRPr>
            </a:lvl4pPr>
            <a:lvl5pPr algn="l" defTabSz="685749" rtl="0" eaLnBrk="1" latinLnBrk="0" hangingPunct="1">
              <a:lnSpc>
                <a:spcPct val="90000"/>
              </a:lnSpc>
              <a:buFont typeface="Arial" panose="020B0604020202020204" pitchFamily="34" charset="0"/>
              <a:defRPr lang="en-US" sz="1200" kern="1200" dirty="0">
                <a:solidFill>
                  <a:srgbClr val="545559"/>
                </a:solidFill>
                <a:latin typeface="+mn-lt"/>
                <a:ea typeface="+mn-ea"/>
                <a:cs typeface="+mn-cs"/>
              </a:defRPr>
            </a:lvl5pPr>
            <a:lvl6pPr marL="1371600" marR="0"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a:lvl6pPr>
            <a:lvl7pPr marL="1601788" marR="0"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lvl7pPr>
            <a:lvl8pPr marL="1828800" marR="0"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solidFill>
                  <a:schemeClr val="tx2"/>
                </a:solidFill>
              </a:defRPr>
            </a:lvl8pPr>
            <a:lvl9pPr marL="2058988" marR="0"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marL="1371600" marR="0" lvl="5"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rPr>
              <a:t>Sixth level</a:t>
            </a:r>
          </a:p>
          <a:p>
            <a:pPr marL="1601788" marR="0" lvl="6"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Seventh level</a:t>
            </a:r>
          </a:p>
          <a:p>
            <a:pPr marL="1828800" marR="0" lvl="7"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Eighth level</a:t>
            </a:r>
          </a:p>
          <a:p>
            <a:pPr marL="2058988" marR="0" lvl="8"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Ninth level</a:t>
            </a:r>
          </a:p>
          <a:p>
            <a:pPr lvl="4"/>
            <a:endParaRPr lang="en-US"/>
          </a:p>
        </p:txBody>
      </p:sp>
      <p:sp>
        <p:nvSpPr>
          <p:cNvPr id="5" name="Text Placeholder 4"/>
          <p:cNvSpPr>
            <a:spLocks noGrp="1"/>
          </p:cNvSpPr>
          <p:nvPr>
            <p:ph type="body" sz="quarter" idx="3"/>
          </p:nvPr>
        </p:nvSpPr>
        <p:spPr>
          <a:xfrm>
            <a:off x="6172200" y="1372376"/>
            <a:ext cx="5746805" cy="444089"/>
          </a:xfrm>
          <a:prstGeom prst="rect">
            <a:avLst/>
          </a:prstGeom>
        </p:spPr>
        <p:txBody>
          <a:bodyPr anchor="b">
            <a:noAutofit/>
          </a:bodyPr>
          <a:lstStyle>
            <a:lvl1pPr marL="0" indent="0">
              <a:buNone/>
              <a:defRPr lang="en-US" sz="1700" b="1" kern="1200" dirty="0" smtClean="0">
                <a:solidFill>
                  <a:srgbClr val="545559"/>
                </a:solidFill>
                <a:latin typeface="+mn-lt"/>
                <a:ea typeface="+mn-ea"/>
                <a:cs typeface="+mn-cs"/>
              </a:defRPr>
            </a:lvl1pPr>
            <a:lvl2pPr marL="342875" indent="0">
              <a:buNone/>
              <a:defRPr sz="1500" b="1"/>
            </a:lvl2pPr>
            <a:lvl3pPr marL="685749" indent="0">
              <a:buNone/>
              <a:defRPr sz="1350" b="1"/>
            </a:lvl3pPr>
            <a:lvl4pPr marL="1028624" indent="0">
              <a:buNone/>
              <a:defRPr sz="1200" b="1"/>
            </a:lvl4pPr>
            <a:lvl5pPr marL="1371498" indent="0">
              <a:buNone/>
              <a:defRPr sz="1200" b="1"/>
            </a:lvl5pPr>
            <a:lvl6pPr marL="1714373" indent="0">
              <a:buNone/>
              <a:defRPr sz="1200" b="1"/>
            </a:lvl6pPr>
            <a:lvl7pPr marL="2057246" indent="0">
              <a:buNone/>
              <a:defRPr sz="1200" b="1"/>
            </a:lvl7pPr>
            <a:lvl8pPr marL="2400120" indent="0">
              <a:buNone/>
              <a:defRPr sz="1200" b="1"/>
            </a:lvl8pPr>
            <a:lvl9pPr marL="2742995" indent="0">
              <a:buNone/>
              <a:defRPr sz="1200" b="1"/>
            </a:lvl9pPr>
          </a:lstStyle>
          <a:p>
            <a:pPr marL="0" lvl="0" indent="0" algn="l" defTabSz="685749" rtl="0" eaLnBrk="1" latinLnBrk="0" hangingPunct="1">
              <a:lnSpc>
                <a:spcPct val="90000"/>
              </a:lnSpc>
              <a:spcBef>
                <a:spcPts val="750"/>
              </a:spcBef>
              <a:buFont typeface="Arial" panose="020B0604020202020204" pitchFamily="34" charset="0"/>
              <a:buNone/>
            </a:pPr>
            <a:r>
              <a:rPr lang="en-US"/>
              <a:t>Click to edit Master text styles</a:t>
            </a:r>
          </a:p>
        </p:txBody>
      </p:sp>
      <p:sp>
        <p:nvSpPr>
          <p:cNvPr id="6" name="Content Placeholder 5"/>
          <p:cNvSpPr>
            <a:spLocks noGrp="1"/>
          </p:cNvSpPr>
          <p:nvPr>
            <p:ph sz="quarter" idx="4"/>
          </p:nvPr>
        </p:nvSpPr>
        <p:spPr>
          <a:xfrm>
            <a:off x="6172200" y="1837850"/>
            <a:ext cx="5746805" cy="4105750"/>
          </a:xfrm>
          <a:prstGeom prst="rect">
            <a:avLst/>
          </a:prstGeom>
        </p:spPr>
        <p:txBody>
          <a:bodyPr>
            <a:noAutofit/>
          </a:bodyPr>
          <a:lstStyle>
            <a:lvl1pPr algn="l" defTabSz="685749" rtl="0" eaLnBrk="1" latinLnBrk="0" hangingPunct="1">
              <a:lnSpc>
                <a:spcPct val="90000"/>
              </a:lnSpc>
              <a:buFont typeface="Arial" panose="020B0604020202020204" pitchFamily="34" charset="0"/>
              <a:defRPr lang="en-US" sz="1600" kern="1200" dirty="0" smtClean="0">
                <a:solidFill>
                  <a:srgbClr val="545559"/>
                </a:solidFill>
                <a:latin typeface="+mn-lt"/>
                <a:ea typeface="+mn-ea"/>
                <a:cs typeface="+mn-cs"/>
              </a:defRPr>
            </a:lvl1pPr>
            <a:lvl2pPr algn="l" defTabSz="685749" rtl="0" eaLnBrk="1" latinLnBrk="0" hangingPunct="1">
              <a:lnSpc>
                <a:spcPct val="90000"/>
              </a:lnSpc>
              <a:buFont typeface="Arial" panose="020B0604020202020204" pitchFamily="34" charset="0"/>
              <a:defRPr lang="en-US" sz="1400" kern="1200" dirty="0" smtClean="0">
                <a:solidFill>
                  <a:srgbClr val="545559"/>
                </a:solidFill>
                <a:latin typeface="+mn-lt"/>
                <a:ea typeface="+mn-ea"/>
                <a:cs typeface="+mn-cs"/>
              </a:defRPr>
            </a:lvl2pPr>
            <a:lvl3pPr algn="l" defTabSz="685749" rtl="0" eaLnBrk="1" latinLnBrk="0" hangingPunct="1">
              <a:lnSpc>
                <a:spcPct val="90000"/>
              </a:lnSpc>
              <a:buFont typeface="Arial" panose="020B0604020202020204" pitchFamily="34" charset="0"/>
              <a:defRPr lang="en-US" sz="1200" kern="1200" dirty="0" smtClean="0">
                <a:solidFill>
                  <a:srgbClr val="545559"/>
                </a:solidFill>
                <a:latin typeface="+mn-lt"/>
                <a:ea typeface="+mn-ea"/>
                <a:cs typeface="+mn-cs"/>
              </a:defRPr>
            </a:lvl3pPr>
            <a:lvl4pPr algn="l" defTabSz="685749" rtl="0" eaLnBrk="1" latinLnBrk="0" hangingPunct="1">
              <a:lnSpc>
                <a:spcPct val="90000"/>
              </a:lnSpc>
              <a:buFont typeface="Arial" panose="020B0604020202020204" pitchFamily="34" charset="0"/>
              <a:defRPr lang="en-US" sz="1200" kern="1200" dirty="0" smtClean="0">
                <a:solidFill>
                  <a:srgbClr val="545559"/>
                </a:solidFill>
                <a:latin typeface="+mn-lt"/>
                <a:ea typeface="+mn-ea"/>
                <a:cs typeface="+mn-cs"/>
              </a:defRPr>
            </a:lvl4pPr>
            <a:lvl5pPr algn="l" defTabSz="685749" rtl="0" eaLnBrk="1" latinLnBrk="0" hangingPunct="1">
              <a:lnSpc>
                <a:spcPct val="90000"/>
              </a:lnSpc>
              <a:buFont typeface="Arial" panose="020B0604020202020204" pitchFamily="34" charset="0"/>
              <a:defRPr lang="en-US" sz="1200" kern="1200" dirty="0">
                <a:solidFill>
                  <a:srgbClr val="545559"/>
                </a:solidFill>
                <a:latin typeface="+mn-lt"/>
                <a:ea typeface="+mn-ea"/>
                <a:cs typeface="+mn-cs"/>
              </a:defRPr>
            </a:lvl5pPr>
            <a:lvl6pPr marL="1371600" marR="0"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a:lvl6pPr>
            <a:lvl7pPr marL="1601788" marR="0"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lvl7pPr>
            <a:lvl8pPr marL="1828800" marR="0"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solidFill>
                  <a:schemeClr val="tx2"/>
                </a:solidFill>
              </a:defRPr>
            </a:lvl8pPr>
            <a:lvl9pPr marL="2058988" marR="0"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marL="1371600" marR="0" lvl="5"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rPr>
              <a:t>Sixth level</a:t>
            </a:r>
          </a:p>
          <a:p>
            <a:pPr marL="1601788" marR="0" lvl="6"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Seventh level</a:t>
            </a:r>
          </a:p>
          <a:p>
            <a:pPr marL="1828800" marR="0" lvl="7"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Eighth level</a:t>
            </a:r>
          </a:p>
          <a:p>
            <a:pPr marL="2058988" marR="0" lvl="8"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Ninth level</a:t>
            </a:r>
          </a:p>
          <a:p>
            <a:pPr lvl="4"/>
            <a:endParaRPr lang="en-US"/>
          </a:p>
        </p:txBody>
      </p:sp>
    </p:spTree>
    <p:extLst>
      <p:ext uri="{BB962C8B-B14F-4D97-AF65-F5344CB8AC3E}">
        <p14:creationId xmlns:p14="http://schemas.microsoft.com/office/powerpoint/2010/main" val="934419337"/>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ext_with Image on Left">
    <p:spTree>
      <p:nvGrpSpPr>
        <p:cNvPr id="1" name=""/>
        <p:cNvGrpSpPr/>
        <p:nvPr/>
      </p:nvGrpSpPr>
      <p:grpSpPr>
        <a:xfrm>
          <a:off x="0" y="0"/>
          <a:ext cx="0" cy="0"/>
          <a:chOff x="0" y="0"/>
          <a:chExt cx="0" cy="0"/>
        </a:xfrm>
      </p:grpSpPr>
      <p:sp>
        <p:nvSpPr>
          <p:cNvPr id="2" name="Title 1"/>
          <p:cNvSpPr>
            <a:spLocks noGrp="1"/>
          </p:cNvSpPr>
          <p:nvPr>
            <p:ph type="title"/>
          </p:nvPr>
        </p:nvSpPr>
        <p:spPr>
          <a:xfrm>
            <a:off x="381001" y="647700"/>
            <a:ext cx="11544299" cy="495300"/>
          </a:xfrm>
        </p:spPr>
        <p:txBody>
          <a:bodyPr/>
          <a:lstStyle/>
          <a:p>
            <a:r>
              <a:rPr lang="en-US"/>
              <a:t>Click to edit Master title style</a:t>
            </a:r>
          </a:p>
        </p:txBody>
      </p:sp>
      <p:sp>
        <p:nvSpPr>
          <p:cNvPr id="4" name="Content Placeholder 3"/>
          <p:cNvSpPr>
            <a:spLocks noGrp="1"/>
          </p:cNvSpPr>
          <p:nvPr>
            <p:ph sz="half" idx="2"/>
          </p:nvPr>
        </p:nvSpPr>
        <p:spPr>
          <a:xfrm>
            <a:off x="6753231" y="1452896"/>
            <a:ext cx="5162279" cy="4468582"/>
          </a:xfrm>
          <a:prstGeom prst="rect">
            <a:avLst/>
          </a:prstGeom>
        </p:spPr>
        <p:txBody>
          <a:bodyPr/>
          <a:lstStyle>
            <a:lvl1pPr>
              <a:lnSpc>
                <a:spcPct val="100000"/>
              </a:lnSpc>
              <a:spcBef>
                <a:spcPts val="300"/>
              </a:spcBef>
              <a:spcAft>
                <a:spcPts val="300"/>
              </a:spcAft>
              <a:defRPr/>
            </a:lvl1pPr>
            <a:lvl2pPr>
              <a:lnSpc>
                <a:spcPct val="100000"/>
              </a:lnSpc>
              <a:spcBef>
                <a:spcPts val="300"/>
              </a:spcBef>
              <a:spcAft>
                <a:spcPts val="300"/>
              </a:spcAft>
              <a:defRPr/>
            </a:lvl2pPr>
            <a:lvl3pPr>
              <a:lnSpc>
                <a:spcPct val="100000"/>
              </a:lnSpc>
              <a:spcBef>
                <a:spcPts val="300"/>
              </a:spcBef>
              <a:spcAft>
                <a:spcPts val="300"/>
              </a:spcAft>
              <a:defRPr/>
            </a:lvl3pPr>
            <a:lvl4pPr>
              <a:lnSpc>
                <a:spcPct val="100000"/>
              </a:lnSpc>
              <a:spcBef>
                <a:spcPts val="300"/>
              </a:spcBef>
              <a:spcAft>
                <a:spcPts val="300"/>
              </a:spcAft>
              <a:defRPr/>
            </a:lvl4pPr>
            <a:lvl5pPr>
              <a:lnSpc>
                <a:spcPct val="100000"/>
              </a:lnSpc>
              <a:spcBef>
                <a:spcPts val="300"/>
              </a:spcBef>
              <a:spcAft>
                <a:spcPts val="300"/>
              </a:spcAft>
              <a:defRPr sz="1200"/>
            </a:lvl5pPr>
            <a:lvl6pPr marL="1371600" marR="0" indent="-227013" algn="l" defTabSz="685749" rtl="0" eaLnBrk="1" fontAlgn="auto" latinLnBrk="0" hangingPunct="1">
              <a:lnSpc>
                <a:spcPct val="100000"/>
              </a:lnSpc>
              <a:spcBef>
                <a:spcPts val="300"/>
              </a:spcBef>
              <a:spcAft>
                <a:spcPts val="300"/>
              </a:spcAft>
              <a:buClr>
                <a:srgbClr val="545559"/>
              </a:buClr>
              <a:buSzPct val="90000"/>
              <a:buFont typeface="Arial" panose="020B0604020202020204" pitchFamily="34" charset="0"/>
              <a:buChar char="•"/>
              <a:tabLst/>
              <a:defRPr/>
            </a:lvl6pPr>
            <a:lvl7pPr marL="1601788" marR="0" indent="-230188" algn="l" defTabSz="685749" rtl="0" eaLnBrk="1" fontAlgn="auto" latinLnBrk="0" hangingPunct="1">
              <a:lnSpc>
                <a:spcPct val="100000"/>
              </a:lnSpc>
              <a:spcBef>
                <a:spcPts val="300"/>
              </a:spcBef>
              <a:spcAft>
                <a:spcPts val="300"/>
              </a:spcAft>
              <a:buClrTx/>
              <a:buSzPct val="80000"/>
              <a:buFont typeface="Arial" panose="020B0604020202020204" pitchFamily="34" charset="0"/>
              <a:buChar char="•"/>
              <a:tabLst/>
              <a:defRPr/>
            </a:lvl7pPr>
            <a:lvl8pPr marL="1828800" marR="0" indent="-227013" algn="l" defTabSz="685749" rtl="0" eaLnBrk="1" fontAlgn="auto" latinLnBrk="0" hangingPunct="1">
              <a:lnSpc>
                <a:spcPct val="100000"/>
              </a:lnSpc>
              <a:spcBef>
                <a:spcPts val="300"/>
              </a:spcBef>
              <a:spcAft>
                <a:spcPts val="300"/>
              </a:spcAft>
              <a:buClrTx/>
              <a:buSzPct val="80000"/>
              <a:buFont typeface="Arial" panose="020B0604020202020204" pitchFamily="34" charset="0"/>
              <a:buChar char="•"/>
              <a:tabLst/>
              <a:defRPr>
                <a:solidFill>
                  <a:schemeClr val="tx2"/>
                </a:solidFill>
              </a:defRPr>
            </a:lvl8pPr>
            <a:lvl9pPr marL="2058988" marR="0" indent="-230188" algn="l" defTabSz="685749" rtl="0" eaLnBrk="1" fontAlgn="auto" latinLnBrk="0" hangingPunct="1">
              <a:lnSpc>
                <a:spcPct val="100000"/>
              </a:lnSpc>
              <a:spcBef>
                <a:spcPts val="300"/>
              </a:spcBef>
              <a:spcAft>
                <a:spcPts val="300"/>
              </a:spcAft>
              <a:buClrTx/>
              <a:buSzPct val="80000"/>
              <a:buFont typeface="Arial" panose="020B0604020202020204" pitchFamily="34" charset="0"/>
              <a:buChar char="•"/>
              <a:tabLst/>
              <a:defRPr>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marL="1371600" marR="0" lvl="5"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rPr>
              <a:t>Sixth level</a:t>
            </a:r>
          </a:p>
          <a:p>
            <a:pPr marL="1601788" marR="0" lvl="6"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Seventh level</a:t>
            </a:r>
          </a:p>
          <a:p>
            <a:pPr marL="1828800" marR="0" lvl="7"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Eighth level</a:t>
            </a:r>
          </a:p>
          <a:p>
            <a:pPr marL="2058988" marR="0" lvl="8"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Ninth level</a:t>
            </a:r>
          </a:p>
          <a:p>
            <a:pPr lvl="4"/>
            <a:endParaRPr lang="en-US"/>
          </a:p>
        </p:txBody>
      </p:sp>
      <p:sp>
        <p:nvSpPr>
          <p:cNvPr id="8" name="Picture Placeholder 7"/>
          <p:cNvSpPr>
            <a:spLocks noGrp="1"/>
          </p:cNvSpPr>
          <p:nvPr>
            <p:ph type="pic" sz="quarter" idx="13"/>
          </p:nvPr>
        </p:nvSpPr>
        <p:spPr>
          <a:xfrm>
            <a:off x="1" y="1511711"/>
            <a:ext cx="6619875" cy="4431890"/>
          </a:xfrm>
          <a:prstGeom prst="rect">
            <a:avLst/>
          </a:prstGeom>
        </p:spPr>
        <p:txBody>
          <a:bodyPr/>
          <a:lstStyle/>
          <a:p>
            <a:endParaRPr lang="en-US"/>
          </a:p>
        </p:txBody>
      </p:sp>
    </p:spTree>
    <p:extLst>
      <p:ext uri="{BB962C8B-B14F-4D97-AF65-F5344CB8AC3E}">
        <p14:creationId xmlns:p14="http://schemas.microsoft.com/office/powerpoint/2010/main" val="174597332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ext_and_Image on RIght">
    <p:spTree>
      <p:nvGrpSpPr>
        <p:cNvPr id="1" name=""/>
        <p:cNvGrpSpPr/>
        <p:nvPr/>
      </p:nvGrpSpPr>
      <p:grpSpPr>
        <a:xfrm>
          <a:off x="0" y="0"/>
          <a:ext cx="0" cy="0"/>
          <a:chOff x="0" y="0"/>
          <a:chExt cx="0" cy="0"/>
        </a:xfrm>
      </p:grpSpPr>
      <p:sp>
        <p:nvSpPr>
          <p:cNvPr id="2" name="Title 1"/>
          <p:cNvSpPr>
            <a:spLocks noGrp="1"/>
          </p:cNvSpPr>
          <p:nvPr>
            <p:ph type="title"/>
          </p:nvPr>
        </p:nvSpPr>
        <p:spPr>
          <a:xfrm>
            <a:off x="381001" y="647700"/>
            <a:ext cx="11544299" cy="495300"/>
          </a:xfrm>
        </p:spPr>
        <p:txBody>
          <a:bodyPr/>
          <a:lstStyle/>
          <a:p>
            <a:r>
              <a:rPr lang="en-US"/>
              <a:t>Click to edit Master title style</a:t>
            </a:r>
          </a:p>
        </p:txBody>
      </p:sp>
      <p:sp>
        <p:nvSpPr>
          <p:cNvPr id="3" name="Content Placeholder 2"/>
          <p:cNvSpPr>
            <a:spLocks noGrp="1"/>
          </p:cNvSpPr>
          <p:nvPr>
            <p:ph sz="half" idx="1"/>
          </p:nvPr>
        </p:nvSpPr>
        <p:spPr>
          <a:xfrm>
            <a:off x="370495" y="1447800"/>
            <a:ext cx="5111253" cy="4382228"/>
          </a:xfrm>
          <a:prstGeom prst="rect">
            <a:avLst/>
          </a:prstGeom>
        </p:spPr>
        <p:txBody>
          <a:bodyPr/>
          <a:lstStyle>
            <a:lvl1pPr>
              <a:lnSpc>
                <a:spcPct val="100000"/>
              </a:lnSpc>
              <a:spcBef>
                <a:spcPts val="200"/>
              </a:spcBef>
              <a:spcAft>
                <a:spcPts val="200"/>
              </a:spcAft>
              <a:defRPr/>
            </a:lvl1pPr>
            <a:lvl2pPr>
              <a:lnSpc>
                <a:spcPct val="100000"/>
              </a:lnSpc>
              <a:spcBef>
                <a:spcPts val="300"/>
              </a:spcBef>
              <a:spcAft>
                <a:spcPts val="300"/>
              </a:spcAft>
              <a:defRPr/>
            </a:lvl2pPr>
            <a:lvl3pPr>
              <a:lnSpc>
                <a:spcPct val="100000"/>
              </a:lnSpc>
              <a:spcBef>
                <a:spcPts val="300"/>
              </a:spcBef>
              <a:spcAft>
                <a:spcPts val="300"/>
              </a:spcAft>
              <a:defRPr/>
            </a:lvl3pPr>
            <a:lvl4pPr>
              <a:lnSpc>
                <a:spcPct val="100000"/>
              </a:lnSpc>
              <a:spcBef>
                <a:spcPts val="300"/>
              </a:spcBef>
              <a:spcAft>
                <a:spcPts val="300"/>
              </a:spcAft>
              <a:defRPr sz="1200"/>
            </a:lvl4pPr>
            <a:lvl5pPr>
              <a:lnSpc>
                <a:spcPct val="100000"/>
              </a:lnSpc>
              <a:spcBef>
                <a:spcPts val="300"/>
              </a:spcBef>
              <a:spcAft>
                <a:spcPts val="300"/>
              </a:spcAft>
              <a:defRPr sz="1200"/>
            </a:lvl5pPr>
            <a:lvl6pPr marL="1371600" marR="0" indent="-227013" algn="l" defTabSz="685749" rtl="0" eaLnBrk="1" fontAlgn="auto" latinLnBrk="0" hangingPunct="1">
              <a:lnSpc>
                <a:spcPct val="100000"/>
              </a:lnSpc>
              <a:spcBef>
                <a:spcPts val="300"/>
              </a:spcBef>
              <a:spcAft>
                <a:spcPts val="300"/>
              </a:spcAft>
              <a:buClr>
                <a:srgbClr val="545559"/>
              </a:buClr>
              <a:buSzPct val="90000"/>
              <a:buFont typeface="Arial" panose="020B0604020202020204" pitchFamily="34" charset="0"/>
              <a:buChar char="•"/>
              <a:tabLst/>
              <a:defRPr/>
            </a:lvl6pPr>
            <a:lvl7pPr marL="1601788" marR="0" indent="-230188" algn="l" defTabSz="685749" rtl="0" eaLnBrk="1" fontAlgn="auto" latinLnBrk="0" hangingPunct="1">
              <a:lnSpc>
                <a:spcPct val="100000"/>
              </a:lnSpc>
              <a:spcBef>
                <a:spcPts val="300"/>
              </a:spcBef>
              <a:spcAft>
                <a:spcPts val="300"/>
              </a:spcAft>
              <a:buClrTx/>
              <a:buSzPct val="80000"/>
              <a:buFont typeface="Arial" panose="020B0604020202020204" pitchFamily="34" charset="0"/>
              <a:buChar char="•"/>
              <a:tabLst/>
              <a:defRPr/>
            </a:lvl7pPr>
            <a:lvl8pPr marL="1828800" marR="0" indent="-227013" algn="l" defTabSz="685749" rtl="0" eaLnBrk="1" fontAlgn="auto" latinLnBrk="0" hangingPunct="1">
              <a:lnSpc>
                <a:spcPct val="100000"/>
              </a:lnSpc>
              <a:spcBef>
                <a:spcPts val="300"/>
              </a:spcBef>
              <a:spcAft>
                <a:spcPts val="300"/>
              </a:spcAft>
              <a:buClrTx/>
              <a:buSzPct val="80000"/>
              <a:buFont typeface="Arial" panose="020B0604020202020204" pitchFamily="34" charset="0"/>
              <a:buChar char="•"/>
              <a:tabLst/>
              <a:defRPr>
                <a:solidFill>
                  <a:schemeClr val="tx2"/>
                </a:solidFill>
              </a:defRPr>
            </a:lvl8pPr>
            <a:lvl9pPr marL="2058988" marR="0" indent="-230188" algn="l" defTabSz="685749" rtl="0" eaLnBrk="1" fontAlgn="auto" latinLnBrk="0" hangingPunct="1">
              <a:lnSpc>
                <a:spcPct val="100000"/>
              </a:lnSpc>
              <a:spcBef>
                <a:spcPts val="300"/>
              </a:spcBef>
              <a:spcAft>
                <a:spcPts val="300"/>
              </a:spcAft>
              <a:buClrTx/>
              <a:buSzPct val="80000"/>
              <a:buFont typeface="Arial" panose="020B0604020202020204" pitchFamily="34" charset="0"/>
              <a:buChar char="•"/>
              <a:tabLst/>
              <a:defRPr>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marL="1371600" marR="0" lvl="5"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rPr>
              <a:t>Sixth level</a:t>
            </a:r>
          </a:p>
          <a:p>
            <a:pPr marL="1601788" marR="0" lvl="6"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Seventh level</a:t>
            </a:r>
          </a:p>
          <a:p>
            <a:pPr marL="1828800" marR="0" lvl="7"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Eighth level</a:t>
            </a:r>
          </a:p>
          <a:p>
            <a:pPr marL="2058988" marR="0" lvl="8"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Ninth level</a:t>
            </a:r>
          </a:p>
          <a:p>
            <a:pPr lvl="4"/>
            <a:endParaRPr lang="en-US"/>
          </a:p>
        </p:txBody>
      </p:sp>
      <p:sp>
        <p:nvSpPr>
          <p:cNvPr id="8" name="Picture Placeholder 7"/>
          <p:cNvSpPr>
            <a:spLocks noGrp="1"/>
          </p:cNvSpPr>
          <p:nvPr>
            <p:ph type="pic" sz="quarter" idx="13"/>
          </p:nvPr>
        </p:nvSpPr>
        <p:spPr>
          <a:xfrm>
            <a:off x="5676903" y="1511710"/>
            <a:ext cx="6515100" cy="4431890"/>
          </a:xfrm>
          <a:prstGeom prst="rect">
            <a:avLst/>
          </a:prstGeom>
        </p:spPr>
        <p:txBody>
          <a:bodyPr/>
          <a:lstStyle/>
          <a:p>
            <a:endParaRPr lang="en-US"/>
          </a:p>
        </p:txBody>
      </p:sp>
    </p:spTree>
    <p:extLst>
      <p:ext uri="{BB962C8B-B14F-4D97-AF65-F5344CB8AC3E}">
        <p14:creationId xmlns:p14="http://schemas.microsoft.com/office/powerpoint/2010/main" val="2483376439"/>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One Chart ">
    <p:spTree>
      <p:nvGrpSpPr>
        <p:cNvPr id="1" name=""/>
        <p:cNvGrpSpPr/>
        <p:nvPr/>
      </p:nvGrpSpPr>
      <p:grpSpPr>
        <a:xfrm>
          <a:off x="0" y="0"/>
          <a:ext cx="0" cy="0"/>
          <a:chOff x="0" y="0"/>
          <a:chExt cx="0" cy="0"/>
        </a:xfrm>
      </p:grpSpPr>
      <p:sp>
        <p:nvSpPr>
          <p:cNvPr id="2" name="Title 1"/>
          <p:cNvSpPr>
            <a:spLocks noGrp="1"/>
          </p:cNvSpPr>
          <p:nvPr>
            <p:ph type="title"/>
          </p:nvPr>
        </p:nvSpPr>
        <p:spPr>
          <a:xfrm>
            <a:off x="381002" y="647700"/>
            <a:ext cx="11455399" cy="495300"/>
          </a:xfrm>
        </p:spPr>
        <p:txBody>
          <a:bodyPr/>
          <a:lstStyle/>
          <a:p>
            <a:r>
              <a:rPr lang="en-US"/>
              <a:t>Click to edit Master title style</a:t>
            </a:r>
          </a:p>
        </p:txBody>
      </p:sp>
      <p:sp>
        <p:nvSpPr>
          <p:cNvPr id="6" name="Chart Placeholder 5"/>
          <p:cNvSpPr>
            <a:spLocks noGrp="1"/>
          </p:cNvSpPr>
          <p:nvPr>
            <p:ph type="chart" sz="quarter" idx="13"/>
          </p:nvPr>
        </p:nvSpPr>
        <p:spPr>
          <a:xfrm>
            <a:off x="381002" y="1371600"/>
            <a:ext cx="11455399" cy="4572000"/>
          </a:xfrm>
          <a:prstGeom prst="rect">
            <a:avLst/>
          </a:prstGeom>
        </p:spPr>
        <p:txBody>
          <a:bodyPr/>
          <a:lstStyle/>
          <a:p>
            <a:endParaRPr lang="en-US"/>
          </a:p>
        </p:txBody>
      </p:sp>
    </p:spTree>
    <p:extLst>
      <p:ext uri="{BB962C8B-B14F-4D97-AF65-F5344CB8AC3E}">
        <p14:creationId xmlns:p14="http://schemas.microsoft.com/office/powerpoint/2010/main" val="964969628"/>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Image1_no Text">
    <p:spTree>
      <p:nvGrpSpPr>
        <p:cNvPr id="1" name=""/>
        <p:cNvGrpSpPr/>
        <p:nvPr/>
      </p:nvGrpSpPr>
      <p:grpSpPr>
        <a:xfrm>
          <a:off x="0" y="0"/>
          <a:ext cx="0" cy="0"/>
          <a:chOff x="0" y="0"/>
          <a:chExt cx="0" cy="0"/>
        </a:xfrm>
      </p:grpSpPr>
      <p:sp>
        <p:nvSpPr>
          <p:cNvPr id="5" name="Picture Placeholder 4"/>
          <p:cNvSpPr>
            <a:spLocks noGrp="1"/>
          </p:cNvSpPr>
          <p:nvPr>
            <p:ph type="pic" sz="quarter" idx="13"/>
          </p:nvPr>
        </p:nvSpPr>
        <p:spPr>
          <a:xfrm>
            <a:off x="0" y="304800"/>
            <a:ext cx="12192000" cy="5638800"/>
          </a:xfrm>
          <a:prstGeom prst="rect">
            <a:avLst/>
          </a:prstGeom>
        </p:spPr>
        <p:txBody>
          <a:bodyPr/>
          <a:lstStyle/>
          <a:p>
            <a:endParaRPr lang="en-US"/>
          </a:p>
        </p:txBody>
      </p:sp>
    </p:spTree>
    <p:extLst>
      <p:ext uri="{BB962C8B-B14F-4D97-AF65-F5344CB8AC3E}">
        <p14:creationId xmlns:p14="http://schemas.microsoft.com/office/powerpoint/2010/main" val="896689354"/>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showMasterSp="0" preserve="1" userDrawn="1">
  <p:cSld name="1_Image1_no Text">
    <p:spTree>
      <p:nvGrpSpPr>
        <p:cNvPr id="1" name=""/>
        <p:cNvGrpSpPr/>
        <p:nvPr/>
      </p:nvGrpSpPr>
      <p:grpSpPr>
        <a:xfrm>
          <a:off x="0" y="0"/>
          <a:ext cx="0" cy="0"/>
          <a:chOff x="0" y="0"/>
          <a:chExt cx="0" cy="0"/>
        </a:xfrm>
      </p:grpSpPr>
      <p:sp>
        <p:nvSpPr>
          <p:cNvPr id="5" name="Picture Placeholder 4"/>
          <p:cNvSpPr>
            <a:spLocks noGrp="1"/>
          </p:cNvSpPr>
          <p:nvPr>
            <p:ph type="pic" sz="quarter" idx="13"/>
          </p:nvPr>
        </p:nvSpPr>
        <p:spPr>
          <a:xfrm>
            <a:off x="0" y="0"/>
            <a:ext cx="12192000" cy="6858000"/>
          </a:xfrm>
          <a:prstGeom prst="rect">
            <a:avLst/>
          </a:prstGeom>
        </p:spPr>
        <p:txBody>
          <a:bodyPr/>
          <a:lstStyle/>
          <a:p>
            <a:endParaRPr lang="en-US"/>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85"/>
            <a:ext cx="12192000" cy="6856628"/>
          </a:xfrm>
          <a:prstGeom prst="rect">
            <a:avLst/>
          </a:prstGeom>
        </p:spPr>
      </p:pic>
      <p:sp>
        <p:nvSpPr>
          <p:cNvPr id="23" name="Text Placeholder 22"/>
          <p:cNvSpPr>
            <a:spLocks noGrp="1"/>
          </p:cNvSpPr>
          <p:nvPr>
            <p:ph type="body" sz="quarter" idx="14"/>
          </p:nvPr>
        </p:nvSpPr>
        <p:spPr>
          <a:xfrm>
            <a:off x="8180665" y="2693199"/>
            <a:ext cx="3513793" cy="2455826"/>
          </a:xfrm>
          <a:prstGeom prst="rect">
            <a:avLst/>
          </a:prstGeom>
        </p:spPr>
        <p:txBody>
          <a:bodyPr/>
          <a:lstStyle>
            <a:lvl1pPr marL="117475" indent="339725">
              <a:buNone/>
              <a:defRPr>
                <a:solidFill>
                  <a:schemeClr val="bg1"/>
                </a:solidFill>
              </a:defRPr>
            </a:lvl1pPr>
            <a:lvl2pPr marL="228600" indent="0">
              <a:buNone/>
              <a:defRPr>
                <a:solidFill>
                  <a:schemeClr val="bg1"/>
                </a:solidFill>
              </a:defRPr>
            </a:lvl2pPr>
            <a:lvl3pPr marL="457200" indent="0">
              <a:buNone/>
              <a:defRPr>
                <a:solidFill>
                  <a:schemeClr val="bg1"/>
                </a:solidFill>
              </a:defRPr>
            </a:lvl3pPr>
            <a:lvl4pPr marL="685800" indent="0">
              <a:buNone/>
              <a:defRPr>
                <a:solidFill>
                  <a:schemeClr val="bg1"/>
                </a:solidFill>
              </a:defRPr>
            </a:lvl4pPr>
            <a:lvl5pPr marL="914400" indent="0">
              <a:buNone/>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5" name="Freeform 6"/>
          <p:cNvSpPr>
            <a:spLocks noEditPoints="1"/>
          </p:cNvSpPr>
          <p:nvPr userDrawn="1"/>
        </p:nvSpPr>
        <p:spPr bwMode="auto">
          <a:xfrm>
            <a:off x="8024037" y="2469760"/>
            <a:ext cx="694660" cy="448128"/>
          </a:xfrm>
          <a:custGeom>
            <a:avLst/>
            <a:gdLst>
              <a:gd name="T0" fmla="*/ 694 w 1167"/>
              <a:gd name="T1" fmla="*/ 1006 h 1006"/>
              <a:gd name="T2" fmla="*/ 694 w 1167"/>
              <a:gd name="T3" fmla="*/ 1006 h 1006"/>
              <a:gd name="T4" fmla="*/ 694 w 1167"/>
              <a:gd name="T5" fmla="*/ 562 h 1006"/>
              <a:gd name="T6" fmla="*/ 1043 w 1167"/>
              <a:gd name="T7" fmla="*/ 0 h 1006"/>
              <a:gd name="T8" fmla="*/ 1148 w 1167"/>
              <a:gd name="T9" fmla="*/ 191 h 1006"/>
              <a:gd name="T10" fmla="*/ 934 w 1167"/>
              <a:gd name="T11" fmla="*/ 526 h 1006"/>
              <a:gd name="T12" fmla="*/ 1167 w 1167"/>
              <a:gd name="T13" fmla="*/ 526 h 1006"/>
              <a:gd name="T14" fmla="*/ 1167 w 1167"/>
              <a:gd name="T15" fmla="*/ 1006 h 1006"/>
              <a:gd name="T16" fmla="*/ 694 w 1167"/>
              <a:gd name="T17" fmla="*/ 1006 h 1006"/>
              <a:gd name="T18" fmla="*/ 0 w 1167"/>
              <a:gd name="T19" fmla="*/ 1006 h 1006"/>
              <a:gd name="T20" fmla="*/ 0 w 1167"/>
              <a:gd name="T21" fmla="*/ 1006 h 1006"/>
              <a:gd name="T22" fmla="*/ 0 w 1167"/>
              <a:gd name="T23" fmla="*/ 562 h 1006"/>
              <a:gd name="T24" fmla="*/ 342 w 1167"/>
              <a:gd name="T25" fmla="*/ 0 h 1006"/>
              <a:gd name="T26" fmla="*/ 448 w 1167"/>
              <a:gd name="T27" fmla="*/ 191 h 1006"/>
              <a:gd name="T28" fmla="*/ 234 w 1167"/>
              <a:gd name="T29" fmla="*/ 526 h 1006"/>
              <a:gd name="T30" fmla="*/ 471 w 1167"/>
              <a:gd name="T31" fmla="*/ 526 h 1006"/>
              <a:gd name="T32" fmla="*/ 471 w 1167"/>
              <a:gd name="T33" fmla="*/ 1006 h 1006"/>
              <a:gd name="T34" fmla="*/ 0 w 1167"/>
              <a:gd name="T35" fmla="*/ 1006 h 10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67" h="1006">
                <a:moveTo>
                  <a:pt x="694" y="1006"/>
                </a:moveTo>
                <a:lnTo>
                  <a:pt x="694" y="1006"/>
                </a:lnTo>
                <a:lnTo>
                  <a:pt x="694" y="562"/>
                </a:lnTo>
                <a:cubicBezTo>
                  <a:pt x="694" y="296"/>
                  <a:pt x="770" y="115"/>
                  <a:pt x="1043" y="0"/>
                </a:cubicBezTo>
                <a:lnTo>
                  <a:pt x="1148" y="191"/>
                </a:lnTo>
                <a:cubicBezTo>
                  <a:pt x="977" y="273"/>
                  <a:pt x="934" y="361"/>
                  <a:pt x="934" y="526"/>
                </a:cubicBezTo>
                <a:lnTo>
                  <a:pt x="1167" y="526"/>
                </a:lnTo>
                <a:lnTo>
                  <a:pt x="1167" y="1006"/>
                </a:lnTo>
                <a:lnTo>
                  <a:pt x="694" y="1006"/>
                </a:lnTo>
                <a:close/>
                <a:moveTo>
                  <a:pt x="0" y="1006"/>
                </a:moveTo>
                <a:lnTo>
                  <a:pt x="0" y="1006"/>
                </a:lnTo>
                <a:lnTo>
                  <a:pt x="0" y="562"/>
                </a:lnTo>
                <a:cubicBezTo>
                  <a:pt x="0" y="296"/>
                  <a:pt x="69" y="115"/>
                  <a:pt x="342" y="0"/>
                </a:cubicBezTo>
                <a:lnTo>
                  <a:pt x="448" y="191"/>
                </a:lnTo>
                <a:cubicBezTo>
                  <a:pt x="277" y="273"/>
                  <a:pt x="234" y="361"/>
                  <a:pt x="234" y="526"/>
                </a:cubicBezTo>
                <a:lnTo>
                  <a:pt x="471" y="526"/>
                </a:lnTo>
                <a:lnTo>
                  <a:pt x="471" y="1006"/>
                </a:lnTo>
                <a:lnTo>
                  <a:pt x="0" y="1006"/>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grpSp>
        <p:nvGrpSpPr>
          <p:cNvPr id="24" name="Group 23"/>
          <p:cNvGrpSpPr/>
          <p:nvPr userDrawn="1"/>
        </p:nvGrpSpPr>
        <p:grpSpPr>
          <a:xfrm>
            <a:off x="9991557" y="6124008"/>
            <a:ext cx="1841972" cy="571323"/>
            <a:chOff x="8178800" y="5559425"/>
            <a:chExt cx="3106738" cy="963613"/>
          </a:xfrm>
        </p:grpSpPr>
        <p:sp>
          <p:nvSpPr>
            <p:cNvPr id="26" name="Freeform 25"/>
            <p:cNvSpPr>
              <a:spLocks/>
            </p:cNvSpPr>
            <p:nvPr/>
          </p:nvSpPr>
          <p:spPr bwMode="auto">
            <a:xfrm>
              <a:off x="9242425" y="5881688"/>
              <a:ext cx="252413" cy="325438"/>
            </a:xfrm>
            <a:custGeom>
              <a:avLst/>
              <a:gdLst>
                <a:gd name="T0" fmla="*/ 122 w 159"/>
                <a:gd name="T1" fmla="*/ 205 h 205"/>
                <a:gd name="T2" fmla="*/ 122 w 159"/>
                <a:gd name="T3" fmla="*/ 116 h 205"/>
                <a:gd name="T4" fmla="*/ 37 w 159"/>
                <a:gd name="T5" fmla="*/ 116 h 205"/>
                <a:gd name="T6" fmla="*/ 37 w 159"/>
                <a:gd name="T7" fmla="*/ 205 h 205"/>
                <a:gd name="T8" fmla="*/ 0 w 159"/>
                <a:gd name="T9" fmla="*/ 205 h 205"/>
                <a:gd name="T10" fmla="*/ 0 w 159"/>
                <a:gd name="T11" fmla="*/ 0 h 205"/>
                <a:gd name="T12" fmla="*/ 37 w 159"/>
                <a:gd name="T13" fmla="*/ 0 h 205"/>
                <a:gd name="T14" fmla="*/ 37 w 159"/>
                <a:gd name="T15" fmla="*/ 80 h 205"/>
                <a:gd name="T16" fmla="*/ 122 w 159"/>
                <a:gd name="T17" fmla="*/ 80 h 205"/>
                <a:gd name="T18" fmla="*/ 122 w 159"/>
                <a:gd name="T19" fmla="*/ 0 h 205"/>
                <a:gd name="T20" fmla="*/ 159 w 159"/>
                <a:gd name="T21" fmla="*/ 0 h 205"/>
                <a:gd name="T22" fmla="*/ 159 w 159"/>
                <a:gd name="T23" fmla="*/ 205 h 205"/>
                <a:gd name="T24" fmla="*/ 122 w 159"/>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9" h="205">
                  <a:moveTo>
                    <a:pt x="122" y="205"/>
                  </a:moveTo>
                  <a:lnTo>
                    <a:pt x="122" y="116"/>
                  </a:lnTo>
                  <a:lnTo>
                    <a:pt x="37" y="116"/>
                  </a:lnTo>
                  <a:lnTo>
                    <a:pt x="37" y="205"/>
                  </a:lnTo>
                  <a:lnTo>
                    <a:pt x="0" y="205"/>
                  </a:lnTo>
                  <a:lnTo>
                    <a:pt x="0" y="0"/>
                  </a:lnTo>
                  <a:lnTo>
                    <a:pt x="37" y="0"/>
                  </a:lnTo>
                  <a:lnTo>
                    <a:pt x="37" y="80"/>
                  </a:lnTo>
                  <a:lnTo>
                    <a:pt x="122" y="80"/>
                  </a:lnTo>
                  <a:lnTo>
                    <a:pt x="122" y="0"/>
                  </a:lnTo>
                  <a:lnTo>
                    <a:pt x="159" y="0"/>
                  </a:lnTo>
                  <a:lnTo>
                    <a:pt x="159" y="205"/>
                  </a:lnTo>
                  <a:lnTo>
                    <a:pt x="122"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6"/>
            <p:cNvSpPr>
              <a:spLocks/>
            </p:cNvSpPr>
            <p:nvPr/>
          </p:nvSpPr>
          <p:spPr bwMode="auto">
            <a:xfrm>
              <a:off x="9558338" y="5881688"/>
              <a:ext cx="222250" cy="325438"/>
            </a:xfrm>
            <a:custGeom>
              <a:avLst/>
              <a:gdLst>
                <a:gd name="T0" fmla="*/ 0 w 140"/>
                <a:gd name="T1" fmla="*/ 205 h 205"/>
                <a:gd name="T2" fmla="*/ 0 w 140"/>
                <a:gd name="T3" fmla="*/ 0 h 205"/>
                <a:gd name="T4" fmla="*/ 140 w 140"/>
                <a:gd name="T5" fmla="*/ 0 h 205"/>
                <a:gd name="T6" fmla="*/ 140 w 140"/>
                <a:gd name="T7" fmla="*/ 33 h 205"/>
                <a:gd name="T8" fmla="*/ 37 w 140"/>
                <a:gd name="T9" fmla="*/ 33 h 205"/>
                <a:gd name="T10" fmla="*/ 37 w 140"/>
                <a:gd name="T11" fmla="*/ 81 h 205"/>
                <a:gd name="T12" fmla="*/ 127 w 140"/>
                <a:gd name="T13" fmla="*/ 81 h 205"/>
                <a:gd name="T14" fmla="*/ 127 w 140"/>
                <a:gd name="T15" fmla="*/ 115 h 205"/>
                <a:gd name="T16" fmla="*/ 37 w 140"/>
                <a:gd name="T17" fmla="*/ 115 h 205"/>
                <a:gd name="T18" fmla="*/ 37 w 140"/>
                <a:gd name="T19" fmla="*/ 172 h 205"/>
                <a:gd name="T20" fmla="*/ 140 w 140"/>
                <a:gd name="T21" fmla="*/ 172 h 205"/>
                <a:gd name="T22" fmla="*/ 140 w 140"/>
                <a:gd name="T23" fmla="*/ 205 h 205"/>
                <a:gd name="T24" fmla="*/ 0 w 140"/>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205">
                  <a:moveTo>
                    <a:pt x="0" y="205"/>
                  </a:moveTo>
                  <a:lnTo>
                    <a:pt x="0" y="0"/>
                  </a:lnTo>
                  <a:lnTo>
                    <a:pt x="140" y="0"/>
                  </a:lnTo>
                  <a:lnTo>
                    <a:pt x="140" y="33"/>
                  </a:lnTo>
                  <a:lnTo>
                    <a:pt x="37" y="33"/>
                  </a:lnTo>
                  <a:lnTo>
                    <a:pt x="37" y="81"/>
                  </a:lnTo>
                  <a:lnTo>
                    <a:pt x="127" y="81"/>
                  </a:lnTo>
                  <a:lnTo>
                    <a:pt x="127" y="115"/>
                  </a:lnTo>
                  <a:lnTo>
                    <a:pt x="37" y="115"/>
                  </a:lnTo>
                  <a:lnTo>
                    <a:pt x="37" y="172"/>
                  </a:lnTo>
                  <a:lnTo>
                    <a:pt x="140" y="172"/>
                  </a:lnTo>
                  <a:lnTo>
                    <a:pt x="140" y="205"/>
                  </a:lnTo>
                  <a:lnTo>
                    <a:pt x="0"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7"/>
            <p:cNvSpPr>
              <a:spLocks/>
            </p:cNvSpPr>
            <p:nvPr/>
          </p:nvSpPr>
          <p:spPr bwMode="auto">
            <a:xfrm>
              <a:off x="9809163" y="5881688"/>
              <a:ext cx="276225" cy="325438"/>
            </a:xfrm>
            <a:custGeom>
              <a:avLst/>
              <a:gdLst>
                <a:gd name="T0" fmla="*/ 133 w 174"/>
                <a:gd name="T1" fmla="*/ 205 h 205"/>
                <a:gd name="T2" fmla="*/ 87 w 174"/>
                <a:gd name="T3" fmla="*/ 131 h 205"/>
                <a:gd name="T4" fmla="*/ 41 w 174"/>
                <a:gd name="T5" fmla="*/ 205 h 205"/>
                <a:gd name="T6" fmla="*/ 0 w 174"/>
                <a:gd name="T7" fmla="*/ 205 h 205"/>
                <a:gd name="T8" fmla="*/ 65 w 174"/>
                <a:gd name="T9" fmla="*/ 101 h 205"/>
                <a:gd name="T10" fmla="*/ 1 w 174"/>
                <a:gd name="T11" fmla="*/ 0 h 205"/>
                <a:gd name="T12" fmla="*/ 42 w 174"/>
                <a:gd name="T13" fmla="*/ 0 h 205"/>
                <a:gd name="T14" fmla="*/ 88 w 174"/>
                <a:gd name="T15" fmla="*/ 72 h 205"/>
                <a:gd name="T16" fmla="*/ 133 w 174"/>
                <a:gd name="T17" fmla="*/ 0 h 205"/>
                <a:gd name="T18" fmla="*/ 173 w 174"/>
                <a:gd name="T19" fmla="*/ 0 h 205"/>
                <a:gd name="T20" fmla="*/ 110 w 174"/>
                <a:gd name="T21" fmla="*/ 101 h 205"/>
                <a:gd name="T22" fmla="*/ 174 w 174"/>
                <a:gd name="T23" fmla="*/ 205 h 205"/>
                <a:gd name="T24" fmla="*/ 133 w 174"/>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4" h="205">
                  <a:moveTo>
                    <a:pt x="133" y="205"/>
                  </a:moveTo>
                  <a:lnTo>
                    <a:pt x="87" y="131"/>
                  </a:lnTo>
                  <a:lnTo>
                    <a:pt x="41" y="205"/>
                  </a:lnTo>
                  <a:lnTo>
                    <a:pt x="0" y="205"/>
                  </a:lnTo>
                  <a:lnTo>
                    <a:pt x="65" y="101"/>
                  </a:lnTo>
                  <a:lnTo>
                    <a:pt x="1" y="0"/>
                  </a:lnTo>
                  <a:lnTo>
                    <a:pt x="42" y="0"/>
                  </a:lnTo>
                  <a:lnTo>
                    <a:pt x="88" y="72"/>
                  </a:lnTo>
                  <a:lnTo>
                    <a:pt x="133" y="0"/>
                  </a:lnTo>
                  <a:lnTo>
                    <a:pt x="173" y="0"/>
                  </a:lnTo>
                  <a:lnTo>
                    <a:pt x="110" y="101"/>
                  </a:lnTo>
                  <a:lnTo>
                    <a:pt x="174" y="205"/>
                  </a:lnTo>
                  <a:lnTo>
                    <a:pt x="133"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8"/>
            <p:cNvSpPr>
              <a:spLocks noEditPoints="1"/>
            </p:cNvSpPr>
            <p:nvPr/>
          </p:nvSpPr>
          <p:spPr bwMode="auto">
            <a:xfrm>
              <a:off x="10088563" y="5881688"/>
              <a:ext cx="293688" cy="325438"/>
            </a:xfrm>
            <a:custGeom>
              <a:avLst/>
              <a:gdLst>
                <a:gd name="T0" fmla="*/ 146 w 185"/>
                <a:gd name="T1" fmla="*/ 205 h 205"/>
                <a:gd name="T2" fmla="*/ 133 w 185"/>
                <a:gd name="T3" fmla="*/ 166 h 205"/>
                <a:gd name="T4" fmla="*/ 51 w 185"/>
                <a:gd name="T5" fmla="*/ 166 h 205"/>
                <a:gd name="T6" fmla="*/ 38 w 185"/>
                <a:gd name="T7" fmla="*/ 205 h 205"/>
                <a:gd name="T8" fmla="*/ 0 w 185"/>
                <a:gd name="T9" fmla="*/ 205 h 205"/>
                <a:gd name="T10" fmla="*/ 72 w 185"/>
                <a:gd name="T11" fmla="*/ 0 h 205"/>
                <a:gd name="T12" fmla="*/ 113 w 185"/>
                <a:gd name="T13" fmla="*/ 0 h 205"/>
                <a:gd name="T14" fmla="*/ 185 w 185"/>
                <a:gd name="T15" fmla="*/ 205 h 205"/>
                <a:gd name="T16" fmla="*/ 146 w 185"/>
                <a:gd name="T17" fmla="*/ 205 h 205"/>
                <a:gd name="T18" fmla="*/ 92 w 185"/>
                <a:gd name="T19" fmla="*/ 45 h 205"/>
                <a:gd name="T20" fmla="*/ 63 w 185"/>
                <a:gd name="T21" fmla="*/ 132 h 205"/>
                <a:gd name="T22" fmla="*/ 121 w 185"/>
                <a:gd name="T23" fmla="*/ 132 h 205"/>
                <a:gd name="T24" fmla="*/ 92 w 185"/>
                <a:gd name="T25" fmla="*/ 4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5" h="205">
                  <a:moveTo>
                    <a:pt x="146" y="205"/>
                  </a:moveTo>
                  <a:lnTo>
                    <a:pt x="133" y="166"/>
                  </a:lnTo>
                  <a:lnTo>
                    <a:pt x="51" y="166"/>
                  </a:lnTo>
                  <a:lnTo>
                    <a:pt x="38" y="205"/>
                  </a:lnTo>
                  <a:lnTo>
                    <a:pt x="0" y="205"/>
                  </a:lnTo>
                  <a:lnTo>
                    <a:pt x="72" y="0"/>
                  </a:lnTo>
                  <a:lnTo>
                    <a:pt x="113" y="0"/>
                  </a:lnTo>
                  <a:lnTo>
                    <a:pt x="185" y="205"/>
                  </a:lnTo>
                  <a:lnTo>
                    <a:pt x="146" y="205"/>
                  </a:lnTo>
                  <a:close/>
                  <a:moveTo>
                    <a:pt x="92" y="45"/>
                  </a:moveTo>
                  <a:lnTo>
                    <a:pt x="63" y="132"/>
                  </a:lnTo>
                  <a:lnTo>
                    <a:pt x="121" y="132"/>
                  </a:lnTo>
                  <a:lnTo>
                    <a:pt x="92" y="4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29"/>
            <p:cNvSpPr>
              <a:spLocks/>
            </p:cNvSpPr>
            <p:nvPr/>
          </p:nvSpPr>
          <p:spPr bwMode="auto">
            <a:xfrm>
              <a:off x="10394950" y="5875338"/>
              <a:ext cx="265113" cy="338138"/>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30"/>
            <p:cNvSpPr>
              <a:spLocks noEditPoints="1"/>
            </p:cNvSpPr>
            <p:nvPr/>
          </p:nvSpPr>
          <p:spPr bwMode="auto">
            <a:xfrm>
              <a:off x="10709275" y="5875338"/>
              <a:ext cx="269875" cy="338138"/>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30"/>
            <p:cNvSpPr>
              <a:spLocks/>
            </p:cNvSpPr>
            <p:nvPr/>
          </p:nvSpPr>
          <p:spPr bwMode="auto">
            <a:xfrm>
              <a:off x="11025188" y="5881688"/>
              <a:ext cx="260350" cy="325438"/>
            </a:xfrm>
            <a:custGeom>
              <a:avLst/>
              <a:gdLst>
                <a:gd name="T0" fmla="*/ 125 w 164"/>
                <a:gd name="T1" fmla="*/ 205 h 205"/>
                <a:gd name="T2" fmla="*/ 36 w 164"/>
                <a:gd name="T3" fmla="*/ 64 h 205"/>
                <a:gd name="T4" fmla="*/ 36 w 164"/>
                <a:gd name="T5" fmla="*/ 205 h 205"/>
                <a:gd name="T6" fmla="*/ 0 w 164"/>
                <a:gd name="T7" fmla="*/ 205 h 205"/>
                <a:gd name="T8" fmla="*/ 0 w 164"/>
                <a:gd name="T9" fmla="*/ 0 h 205"/>
                <a:gd name="T10" fmla="*/ 39 w 164"/>
                <a:gd name="T11" fmla="*/ 0 h 205"/>
                <a:gd name="T12" fmla="*/ 127 w 164"/>
                <a:gd name="T13" fmla="*/ 139 h 205"/>
                <a:gd name="T14" fmla="*/ 127 w 164"/>
                <a:gd name="T15" fmla="*/ 0 h 205"/>
                <a:gd name="T16" fmla="*/ 164 w 164"/>
                <a:gd name="T17" fmla="*/ 0 h 205"/>
                <a:gd name="T18" fmla="*/ 164 w 164"/>
                <a:gd name="T19" fmla="*/ 205 h 205"/>
                <a:gd name="T20" fmla="*/ 125 w 164"/>
                <a:gd name="T21"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4" h="205">
                  <a:moveTo>
                    <a:pt x="125" y="205"/>
                  </a:moveTo>
                  <a:lnTo>
                    <a:pt x="36" y="64"/>
                  </a:lnTo>
                  <a:lnTo>
                    <a:pt x="36" y="205"/>
                  </a:lnTo>
                  <a:lnTo>
                    <a:pt x="0" y="205"/>
                  </a:lnTo>
                  <a:lnTo>
                    <a:pt x="0" y="0"/>
                  </a:lnTo>
                  <a:lnTo>
                    <a:pt x="39" y="0"/>
                  </a:lnTo>
                  <a:lnTo>
                    <a:pt x="127" y="139"/>
                  </a:lnTo>
                  <a:lnTo>
                    <a:pt x="127" y="0"/>
                  </a:lnTo>
                  <a:lnTo>
                    <a:pt x="164" y="0"/>
                  </a:lnTo>
                  <a:lnTo>
                    <a:pt x="164" y="205"/>
                  </a:lnTo>
                  <a:lnTo>
                    <a:pt x="125"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31"/>
            <p:cNvSpPr>
              <a:spLocks/>
            </p:cNvSpPr>
            <p:nvPr/>
          </p:nvSpPr>
          <p:spPr bwMode="auto">
            <a:xfrm>
              <a:off x="8596313" y="6281738"/>
              <a:ext cx="417513" cy="241300"/>
            </a:xfrm>
            <a:custGeom>
              <a:avLst/>
              <a:gdLst>
                <a:gd name="T0" fmla="*/ 88 w 263"/>
                <a:gd name="T1" fmla="*/ 0 h 152"/>
                <a:gd name="T2" fmla="*/ 0 w 263"/>
                <a:gd name="T3" fmla="*/ 152 h 152"/>
                <a:gd name="T4" fmla="*/ 263 w 263"/>
                <a:gd name="T5" fmla="*/ 0 h 152"/>
                <a:gd name="T6" fmla="*/ 88 w 263"/>
                <a:gd name="T7" fmla="*/ 0 h 152"/>
              </a:gdLst>
              <a:ahLst/>
              <a:cxnLst>
                <a:cxn ang="0">
                  <a:pos x="T0" y="T1"/>
                </a:cxn>
                <a:cxn ang="0">
                  <a:pos x="T2" y="T3"/>
                </a:cxn>
                <a:cxn ang="0">
                  <a:pos x="T4" y="T5"/>
                </a:cxn>
                <a:cxn ang="0">
                  <a:pos x="T6" y="T7"/>
                </a:cxn>
              </a:cxnLst>
              <a:rect l="0" t="0" r="r" b="b"/>
              <a:pathLst>
                <a:path w="263" h="152">
                  <a:moveTo>
                    <a:pt x="88" y="0"/>
                  </a:moveTo>
                  <a:lnTo>
                    <a:pt x="0" y="152"/>
                  </a:lnTo>
                  <a:lnTo>
                    <a:pt x="263" y="0"/>
                  </a:lnTo>
                  <a:lnTo>
                    <a:pt x="88" y="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32"/>
            <p:cNvSpPr>
              <a:spLocks/>
            </p:cNvSpPr>
            <p:nvPr/>
          </p:nvSpPr>
          <p:spPr bwMode="auto">
            <a:xfrm>
              <a:off x="8736013" y="5799138"/>
              <a:ext cx="277813" cy="482600"/>
            </a:xfrm>
            <a:custGeom>
              <a:avLst/>
              <a:gdLst>
                <a:gd name="T0" fmla="*/ 175 w 175"/>
                <a:gd name="T1" fmla="*/ 304 h 304"/>
                <a:gd name="T2" fmla="*/ 175 w 175"/>
                <a:gd name="T3" fmla="*/ 0 h 304"/>
                <a:gd name="T4" fmla="*/ 175 w 175"/>
                <a:gd name="T5" fmla="*/ 0 h 304"/>
                <a:gd name="T6" fmla="*/ 0 w 175"/>
                <a:gd name="T7" fmla="*/ 304 h 304"/>
                <a:gd name="T8" fmla="*/ 175 w 175"/>
                <a:gd name="T9" fmla="*/ 304 h 304"/>
              </a:gdLst>
              <a:ahLst/>
              <a:cxnLst>
                <a:cxn ang="0">
                  <a:pos x="T0" y="T1"/>
                </a:cxn>
                <a:cxn ang="0">
                  <a:pos x="T2" y="T3"/>
                </a:cxn>
                <a:cxn ang="0">
                  <a:pos x="T4" y="T5"/>
                </a:cxn>
                <a:cxn ang="0">
                  <a:pos x="T6" y="T7"/>
                </a:cxn>
                <a:cxn ang="0">
                  <a:pos x="T8" y="T9"/>
                </a:cxn>
              </a:cxnLst>
              <a:rect l="0" t="0" r="r" b="b"/>
              <a:pathLst>
                <a:path w="175" h="304">
                  <a:moveTo>
                    <a:pt x="175" y="304"/>
                  </a:moveTo>
                  <a:lnTo>
                    <a:pt x="175" y="0"/>
                  </a:lnTo>
                  <a:lnTo>
                    <a:pt x="175" y="0"/>
                  </a:lnTo>
                  <a:lnTo>
                    <a:pt x="0" y="304"/>
                  </a:lnTo>
                  <a:lnTo>
                    <a:pt x="175" y="304"/>
                  </a:lnTo>
                  <a:close/>
                </a:path>
              </a:pathLst>
            </a:custGeom>
            <a:solidFill>
              <a:schemeClr val="bg1">
                <a:alpha val="91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33"/>
            <p:cNvSpPr>
              <a:spLocks/>
            </p:cNvSpPr>
            <p:nvPr/>
          </p:nvSpPr>
          <p:spPr bwMode="auto">
            <a:xfrm>
              <a:off x="8318500" y="5559425"/>
              <a:ext cx="277813" cy="603250"/>
            </a:xfrm>
            <a:custGeom>
              <a:avLst/>
              <a:gdLst>
                <a:gd name="T0" fmla="*/ 43 w 175"/>
                <a:gd name="T1" fmla="*/ 380 h 380"/>
                <a:gd name="T2" fmla="*/ 175 w 175"/>
                <a:gd name="T3" fmla="*/ 303 h 380"/>
                <a:gd name="T4" fmla="*/ 175 w 175"/>
                <a:gd name="T5" fmla="*/ 0 h 380"/>
                <a:gd name="T6" fmla="*/ 0 w 175"/>
                <a:gd name="T7" fmla="*/ 303 h 380"/>
                <a:gd name="T8" fmla="*/ 43 w 175"/>
                <a:gd name="T9" fmla="*/ 380 h 380"/>
              </a:gdLst>
              <a:ahLst/>
              <a:cxnLst>
                <a:cxn ang="0">
                  <a:pos x="T0" y="T1"/>
                </a:cxn>
                <a:cxn ang="0">
                  <a:pos x="T2" y="T3"/>
                </a:cxn>
                <a:cxn ang="0">
                  <a:pos x="T4" y="T5"/>
                </a:cxn>
                <a:cxn ang="0">
                  <a:pos x="T6" y="T7"/>
                </a:cxn>
                <a:cxn ang="0">
                  <a:pos x="T8" y="T9"/>
                </a:cxn>
              </a:cxnLst>
              <a:rect l="0" t="0" r="r" b="b"/>
              <a:pathLst>
                <a:path w="175" h="380">
                  <a:moveTo>
                    <a:pt x="43" y="380"/>
                  </a:moveTo>
                  <a:lnTo>
                    <a:pt x="175" y="303"/>
                  </a:lnTo>
                  <a:lnTo>
                    <a:pt x="175" y="0"/>
                  </a:lnTo>
                  <a:lnTo>
                    <a:pt x="0" y="303"/>
                  </a:lnTo>
                  <a:lnTo>
                    <a:pt x="43" y="38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34"/>
            <p:cNvSpPr>
              <a:spLocks/>
            </p:cNvSpPr>
            <p:nvPr/>
          </p:nvSpPr>
          <p:spPr bwMode="auto">
            <a:xfrm>
              <a:off x="8456613" y="6281738"/>
              <a:ext cx="139700" cy="241300"/>
            </a:xfrm>
            <a:custGeom>
              <a:avLst/>
              <a:gdLst>
                <a:gd name="T0" fmla="*/ 0 w 88"/>
                <a:gd name="T1" fmla="*/ 0 h 152"/>
                <a:gd name="T2" fmla="*/ 88 w 88"/>
                <a:gd name="T3" fmla="*/ 152 h 152"/>
                <a:gd name="T4" fmla="*/ 88 w 88"/>
                <a:gd name="T5" fmla="*/ 0 h 152"/>
                <a:gd name="T6" fmla="*/ 0 w 88"/>
                <a:gd name="T7" fmla="*/ 0 h 152"/>
              </a:gdLst>
              <a:ahLst/>
              <a:cxnLst>
                <a:cxn ang="0">
                  <a:pos x="T0" y="T1"/>
                </a:cxn>
                <a:cxn ang="0">
                  <a:pos x="T2" y="T3"/>
                </a:cxn>
                <a:cxn ang="0">
                  <a:pos x="T4" y="T5"/>
                </a:cxn>
                <a:cxn ang="0">
                  <a:pos x="T6" y="T7"/>
                </a:cxn>
              </a:cxnLst>
              <a:rect l="0" t="0" r="r" b="b"/>
              <a:pathLst>
                <a:path w="88" h="152">
                  <a:moveTo>
                    <a:pt x="0" y="0"/>
                  </a:moveTo>
                  <a:lnTo>
                    <a:pt x="88" y="152"/>
                  </a:lnTo>
                  <a:lnTo>
                    <a:pt x="88" y="0"/>
                  </a:lnTo>
                  <a:lnTo>
                    <a:pt x="0" y="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35"/>
            <p:cNvSpPr>
              <a:spLocks/>
            </p:cNvSpPr>
            <p:nvPr/>
          </p:nvSpPr>
          <p:spPr bwMode="auto">
            <a:xfrm>
              <a:off x="8386762" y="6040438"/>
              <a:ext cx="209551" cy="241301"/>
            </a:xfrm>
            <a:custGeom>
              <a:avLst/>
              <a:gdLst>
                <a:gd name="T0" fmla="*/ 132 w 132"/>
                <a:gd name="T1" fmla="*/ 0 h 152"/>
                <a:gd name="T2" fmla="*/ 0 w 132"/>
                <a:gd name="T3" fmla="*/ 77 h 152"/>
                <a:gd name="T4" fmla="*/ 44 w 132"/>
                <a:gd name="T5" fmla="*/ 152 h 152"/>
                <a:gd name="T6" fmla="*/ 132 w 132"/>
                <a:gd name="T7" fmla="*/ 152 h 152"/>
                <a:gd name="T8" fmla="*/ 132 w 132"/>
                <a:gd name="T9" fmla="*/ 0 h 152"/>
              </a:gdLst>
              <a:ahLst/>
              <a:cxnLst>
                <a:cxn ang="0">
                  <a:pos x="T0" y="T1"/>
                </a:cxn>
                <a:cxn ang="0">
                  <a:pos x="T2" y="T3"/>
                </a:cxn>
                <a:cxn ang="0">
                  <a:pos x="T4" y="T5"/>
                </a:cxn>
                <a:cxn ang="0">
                  <a:pos x="T6" y="T7"/>
                </a:cxn>
                <a:cxn ang="0">
                  <a:pos x="T8" y="T9"/>
                </a:cxn>
              </a:cxnLst>
              <a:rect l="0" t="0" r="r" b="b"/>
              <a:pathLst>
                <a:path w="132" h="152">
                  <a:moveTo>
                    <a:pt x="132" y="0"/>
                  </a:moveTo>
                  <a:lnTo>
                    <a:pt x="0" y="77"/>
                  </a:lnTo>
                  <a:lnTo>
                    <a:pt x="44" y="152"/>
                  </a:lnTo>
                  <a:lnTo>
                    <a:pt x="132" y="152"/>
                  </a:lnTo>
                  <a:lnTo>
                    <a:pt x="132" y="0"/>
                  </a:lnTo>
                  <a:close/>
                </a:path>
              </a:pathLst>
            </a:custGeom>
            <a:solidFill>
              <a:srgbClr val="FFFFFF">
                <a:alpha val="9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36"/>
            <p:cNvSpPr>
              <a:spLocks/>
            </p:cNvSpPr>
            <p:nvPr/>
          </p:nvSpPr>
          <p:spPr bwMode="auto">
            <a:xfrm>
              <a:off x="8178800" y="6162675"/>
              <a:ext cx="277813" cy="119063"/>
            </a:xfrm>
            <a:custGeom>
              <a:avLst/>
              <a:gdLst>
                <a:gd name="T0" fmla="*/ 0 w 175"/>
                <a:gd name="T1" fmla="*/ 75 h 75"/>
                <a:gd name="T2" fmla="*/ 175 w 175"/>
                <a:gd name="T3" fmla="*/ 75 h 75"/>
                <a:gd name="T4" fmla="*/ 131 w 175"/>
                <a:gd name="T5" fmla="*/ 0 h 75"/>
                <a:gd name="T6" fmla="*/ 0 w 175"/>
                <a:gd name="T7" fmla="*/ 75 h 75"/>
              </a:gdLst>
              <a:ahLst/>
              <a:cxnLst>
                <a:cxn ang="0">
                  <a:pos x="T0" y="T1"/>
                </a:cxn>
                <a:cxn ang="0">
                  <a:pos x="T2" y="T3"/>
                </a:cxn>
                <a:cxn ang="0">
                  <a:pos x="T4" y="T5"/>
                </a:cxn>
                <a:cxn ang="0">
                  <a:pos x="T6" y="T7"/>
                </a:cxn>
              </a:cxnLst>
              <a:rect l="0" t="0" r="r" b="b"/>
              <a:pathLst>
                <a:path w="175" h="75">
                  <a:moveTo>
                    <a:pt x="0" y="75"/>
                  </a:moveTo>
                  <a:lnTo>
                    <a:pt x="175" y="75"/>
                  </a:lnTo>
                  <a:lnTo>
                    <a:pt x="131" y="0"/>
                  </a:lnTo>
                  <a:lnTo>
                    <a:pt x="0" y="75"/>
                  </a:lnTo>
                  <a:close/>
                </a:path>
              </a:pathLst>
            </a:custGeom>
            <a:solidFill>
              <a:schemeClr val="bg1">
                <a:alpha val="44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37"/>
            <p:cNvSpPr>
              <a:spLocks/>
            </p:cNvSpPr>
            <p:nvPr/>
          </p:nvSpPr>
          <p:spPr bwMode="auto">
            <a:xfrm>
              <a:off x="8596313" y="5799138"/>
              <a:ext cx="417513" cy="482600"/>
            </a:xfrm>
            <a:custGeom>
              <a:avLst/>
              <a:gdLst>
                <a:gd name="T0" fmla="*/ 88 w 263"/>
                <a:gd name="T1" fmla="*/ 304 h 304"/>
                <a:gd name="T2" fmla="*/ 263 w 263"/>
                <a:gd name="T3" fmla="*/ 0 h 304"/>
                <a:gd name="T4" fmla="*/ 0 w 263"/>
                <a:gd name="T5" fmla="*/ 152 h 304"/>
                <a:gd name="T6" fmla="*/ 0 w 263"/>
                <a:gd name="T7" fmla="*/ 304 h 304"/>
                <a:gd name="T8" fmla="*/ 88 w 263"/>
                <a:gd name="T9" fmla="*/ 304 h 304"/>
              </a:gdLst>
              <a:ahLst/>
              <a:cxnLst>
                <a:cxn ang="0">
                  <a:pos x="T0" y="T1"/>
                </a:cxn>
                <a:cxn ang="0">
                  <a:pos x="T2" y="T3"/>
                </a:cxn>
                <a:cxn ang="0">
                  <a:pos x="T4" y="T5"/>
                </a:cxn>
                <a:cxn ang="0">
                  <a:pos x="T6" y="T7"/>
                </a:cxn>
                <a:cxn ang="0">
                  <a:pos x="T8" y="T9"/>
                </a:cxn>
              </a:cxnLst>
              <a:rect l="0" t="0" r="r" b="b"/>
              <a:pathLst>
                <a:path w="263" h="304">
                  <a:moveTo>
                    <a:pt x="88" y="304"/>
                  </a:moveTo>
                  <a:lnTo>
                    <a:pt x="263" y="0"/>
                  </a:lnTo>
                  <a:lnTo>
                    <a:pt x="0" y="152"/>
                  </a:lnTo>
                  <a:lnTo>
                    <a:pt x="0" y="304"/>
                  </a:lnTo>
                  <a:lnTo>
                    <a:pt x="88" y="304"/>
                  </a:lnTo>
                  <a:close/>
                </a:path>
              </a:pathLst>
            </a:custGeom>
            <a:solidFill>
              <a:srgbClr val="FFFFFF">
                <a:alpha val="37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38"/>
            <p:cNvSpPr>
              <a:spLocks/>
            </p:cNvSpPr>
            <p:nvPr/>
          </p:nvSpPr>
          <p:spPr bwMode="auto">
            <a:xfrm>
              <a:off x="8178800" y="5799138"/>
              <a:ext cx="139700" cy="482600"/>
            </a:xfrm>
            <a:custGeom>
              <a:avLst/>
              <a:gdLst>
                <a:gd name="T0" fmla="*/ 0 w 88"/>
                <a:gd name="T1" fmla="*/ 0 h 304"/>
                <a:gd name="T2" fmla="*/ 0 w 88"/>
                <a:gd name="T3" fmla="*/ 304 h 304"/>
                <a:gd name="T4" fmla="*/ 88 w 88"/>
                <a:gd name="T5" fmla="*/ 152 h 304"/>
                <a:gd name="T6" fmla="*/ 0 w 88"/>
                <a:gd name="T7" fmla="*/ 0 h 304"/>
              </a:gdLst>
              <a:ahLst/>
              <a:cxnLst>
                <a:cxn ang="0">
                  <a:pos x="T0" y="T1"/>
                </a:cxn>
                <a:cxn ang="0">
                  <a:pos x="T2" y="T3"/>
                </a:cxn>
                <a:cxn ang="0">
                  <a:pos x="T4" y="T5"/>
                </a:cxn>
                <a:cxn ang="0">
                  <a:pos x="T6" y="T7"/>
                </a:cxn>
              </a:cxnLst>
              <a:rect l="0" t="0" r="r" b="b"/>
              <a:pathLst>
                <a:path w="88" h="304">
                  <a:moveTo>
                    <a:pt x="0" y="0"/>
                  </a:moveTo>
                  <a:lnTo>
                    <a:pt x="0" y="304"/>
                  </a:lnTo>
                  <a:lnTo>
                    <a:pt x="88" y="152"/>
                  </a:lnTo>
                  <a:lnTo>
                    <a:pt x="0" y="0"/>
                  </a:lnTo>
                  <a:close/>
                </a:path>
              </a:pathLst>
            </a:custGeom>
            <a:solidFill>
              <a:srgbClr val="FFFFFF">
                <a:alpha val="37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39"/>
            <p:cNvSpPr>
              <a:spLocks/>
            </p:cNvSpPr>
            <p:nvPr/>
          </p:nvSpPr>
          <p:spPr bwMode="auto">
            <a:xfrm>
              <a:off x="8178800" y="5559425"/>
              <a:ext cx="417513" cy="481013"/>
            </a:xfrm>
            <a:custGeom>
              <a:avLst/>
              <a:gdLst>
                <a:gd name="T0" fmla="*/ 263 w 263"/>
                <a:gd name="T1" fmla="*/ 0 h 303"/>
                <a:gd name="T2" fmla="*/ 0 w 263"/>
                <a:gd name="T3" fmla="*/ 151 h 303"/>
                <a:gd name="T4" fmla="*/ 88 w 263"/>
                <a:gd name="T5" fmla="*/ 303 h 303"/>
                <a:gd name="T6" fmla="*/ 263 w 263"/>
                <a:gd name="T7" fmla="*/ 0 h 303"/>
              </a:gdLst>
              <a:ahLst/>
              <a:cxnLst>
                <a:cxn ang="0">
                  <a:pos x="T0" y="T1"/>
                </a:cxn>
                <a:cxn ang="0">
                  <a:pos x="T2" y="T3"/>
                </a:cxn>
                <a:cxn ang="0">
                  <a:pos x="T4" y="T5"/>
                </a:cxn>
                <a:cxn ang="0">
                  <a:pos x="T6" y="T7"/>
                </a:cxn>
              </a:cxnLst>
              <a:rect l="0" t="0" r="r" b="b"/>
              <a:pathLst>
                <a:path w="263" h="303">
                  <a:moveTo>
                    <a:pt x="263" y="0"/>
                  </a:moveTo>
                  <a:lnTo>
                    <a:pt x="0" y="151"/>
                  </a:lnTo>
                  <a:lnTo>
                    <a:pt x="88" y="303"/>
                  </a:lnTo>
                  <a:lnTo>
                    <a:pt x="263" y="0"/>
                  </a:lnTo>
                  <a:close/>
                </a:path>
              </a:pathLst>
            </a:custGeom>
            <a:solidFill>
              <a:srgbClr val="FFFFFF">
                <a:alpha val="92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3858871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3C41BC0-07D6-4FCF-8F28-79C13DC1946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6DDE128-D396-4467-8EBD-3E23A2B46D3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2583074-05A4-4016-A524-4DD9E4630648}"/>
              </a:ext>
            </a:extLst>
          </p:cNvPr>
          <p:cNvSpPr>
            <a:spLocks noGrp="1"/>
          </p:cNvSpPr>
          <p:nvPr>
            <p:ph type="dt" sz="half" idx="10"/>
          </p:nvPr>
        </p:nvSpPr>
        <p:spPr/>
        <p:txBody>
          <a:bodyPr/>
          <a:lstStyle/>
          <a:p>
            <a:fld id="{30DFD48F-AE6D-43E9-ABD6-2816321F68D8}" type="datetimeFigureOut">
              <a:rPr lang="en-US" smtClean="0"/>
              <a:t>11/7/2022</a:t>
            </a:fld>
            <a:endParaRPr lang="en-US"/>
          </a:p>
        </p:txBody>
      </p:sp>
      <p:sp>
        <p:nvSpPr>
          <p:cNvPr id="5" name="Footer Placeholder 4">
            <a:extLst>
              <a:ext uri="{FF2B5EF4-FFF2-40B4-BE49-F238E27FC236}">
                <a16:creationId xmlns:a16="http://schemas.microsoft.com/office/drawing/2014/main" id="{F2D8D889-51CE-45FE-8D37-33B7C21968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A703FFA-B1F1-499A-91F6-5186833724CF}"/>
              </a:ext>
            </a:extLst>
          </p:cNvPr>
          <p:cNvSpPr>
            <a:spLocks noGrp="1"/>
          </p:cNvSpPr>
          <p:nvPr>
            <p:ph type="sldNum" sz="quarter" idx="12"/>
          </p:nvPr>
        </p:nvSpPr>
        <p:spPr/>
        <p:txBody>
          <a:bodyPr/>
          <a:lstStyle/>
          <a:p>
            <a:fld id="{07938C39-307A-467C-AF17-58B2BC169095}" type="slidenum">
              <a:rPr lang="en-US" smtClean="0"/>
              <a:t>‹#›</a:t>
            </a:fld>
            <a:endParaRPr lang="en-US"/>
          </a:p>
        </p:txBody>
      </p:sp>
    </p:spTree>
    <p:extLst>
      <p:ext uri="{BB962C8B-B14F-4D97-AF65-F5344CB8AC3E}">
        <p14:creationId xmlns:p14="http://schemas.microsoft.com/office/powerpoint/2010/main" val="1487451277"/>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showMasterSp="0" preserve="1" userDrawn="1">
  <p:cSld name="2_Image1_no Text">
    <p:spTree>
      <p:nvGrpSpPr>
        <p:cNvPr id="1" name=""/>
        <p:cNvGrpSpPr/>
        <p:nvPr/>
      </p:nvGrpSpPr>
      <p:grpSpPr>
        <a:xfrm>
          <a:off x="0" y="0"/>
          <a:ext cx="0" cy="0"/>
          <a:chOff x="0" y="0"/>
          <a:chExt cx="0" cy="0"/>
        </a:xfrm>
      </p:grpSpPr>
      <p:sp>
        <p:nvSpPr>
          <p:cNvPr id="5" name="Picture Placeholder 4"/>
          <p:cNvSpPr>
            <a:spLocks noGrp="1"/>
          </p:cNvSpPr>
          <p:nvPr>
            <p:ph type="pic" sz="quarter" idx="13"/>
          </p:nvPr>
        </p:nvSpPr>
        <p:spPr>
          <a:xfrm>
            <a:off x="0" y="0"/>
            <a:ext cx="12192000" cy="6858000"/>
          </a:xfrm>
          <a:prstGeom prst="rect">
            <a:avLst/>
          </a:prstGeom>
        </p:spPr>
        <p:txBody>
          <a:bodyPr/>
          <a:lstStyle/>
          <a:p>
            <a:endParaRPr lang="en-US"/>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685"/>
            <a:ext cx="12191997" cy="6856628"/>
          </a:xfrm>
          <a:prstGeom prst="rect">
            <a:avLst/>
          </a:prstGeom>
        </p:spPr>
      </p:pic>
      <p:sp>
        <p:nvSpPr>
          <p:cNvPr id="23" name="Text Placeholder 22"/>
          <p:cNvSpPr>
            <a:spLocks noGrp="1"/>
          </p:cNvSpPr>
          <p:nvPr>
            <p:ph type="body" sz="quarter" idx="14"/>
          </p:nvPr>
        </p:nvSpPr>
        <p:spPr>
          <a:xfrm>
            <a:off x="8180665" y="2693199"/>
            <a:ext cx="3513793" cy="2455826"/>
          </a:xfrm>
          <a:prstGeom prst="rect">
            <a:avLst/>
          </a:prstGeom>
        </p:spPr>
        <p:txBody>
          <a:bodyPr/>
          <a:lstStyle>
            <a:lvl1pPr marL="117475" indent="339725">
              <a:buNone/>
              <a:defRPr>
                <a:solidFill>
                  <a:schemeClr val="bg1"/>
                </a:solidFill>
              </a:defRPr>
            </a:lvl1pPr>
            <a:lvl2pPr marL="228600" indent="0">
              <a:buNone/>
              <a:defRPr>
                <a:solidFill>
                  <a:schemeClr val="bg1"/>
                </a:solidFill>
              </a:defRPr>
            </a:lvl2pPr>
            <a:lvl3pPr marL="457200" indent="0">
              <a:buNone/>
              <a:defRPr>
                <a:solidFill>
                  <a:schemeClr val="bg1"/>
                </a:solidFill>
              </a:defRPr>
            </a:lvl3pPr>
            <a:lvl4pPr marL="685800" indent="0">
              <a:buNone/>
              <a:defRPr>
                <a:solidFill>
                  <a:schemeClr val="bg1"/>
                </a:solidFill>
              </a:defRPr>
            </a:lvl4pPr>
            <a:lvl5pPr marL="914400" indent="0">
              <a:buNone/>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5" name="Freeform 6"/>
          <p:cNvSpPr>
            <a:spLocks noEditPoints="1"/>
          </p:cNvSpPr>
          <p:nvPr userDrawn="1"/>
        </p:nvSpPr>
        <p:spPr bwMode="auto">
          <a:xfrm>
            <a:off x="8024037" y="2469760"/>
            <a:ext cx="694660" cy="448128"/>
          </a:xfrm>
          <a:custGeom>
            <a:avLst/>
            <a:gdLst>
              <a:gd name="T0" fmla="*/ 694 w 1167"/>
              <a:gd name="T1" fmla="*/ 1006 h 1006"/>
              <a:gd name="T2" fmla="*/ 694 w 1167"/>
              <a:gd name="T3" fmla="*/ 1006 h 1006"/>
              <a:gd name="T4" fmla="*/ 694 w 1167"/>
              <a:gd name="T5" fmla="*/ 562 h 1006"/>
              <a:gd name="T6" fmla="*/ 1043 w 1167"/>
              <a:gd name="T7" fmla="*/ 0 h 1006"/>
              <a:gd name="T8" fmla="*/ 1148 w 1167"/>
              <a:gd name="T9" fmla="*/ 191 h 1006"/>
              <a:gd name="T10" fmla="*/ 934 w 1167"/>
              <a:gd name="T11" fmla="*/ 526 h 1006"/>
              <a:gd name="T12" fmla="*/ 1167 w 1167"/>
              <a:gd name="T13" fmla="*/ 526 h 1006"/>
              <a:gd name="T14" fmla="*/ 1167 w 1167"/>
              <a:gd name="T15" fmla="*/ 1006 h 1006"/>
              <a:gd name="T16" fmla="*/ 694 w 1167"/>
              <a:gd name="T17" fmla="*/ 1006 h 1006"/>
              <a:gd name="T18" fmla="*/ 0 w 1167"/>
              <a:gd name="T19" fmla="*/ 1006 h 1006"/>
              <a:gd name="T20" fmla="*/ 0 w 1167"/>
              <a:gd name="T21" fmla="*/ 1006 h 1006"/>
              <a:gd name="T22" fmla="*/ 0 w 1167"/>
              <a:gd name="T23" fmla="*/ 562 h 1006"/>
              <a:gd name="T24" fmla="*/ 342 w 1167"/>
              <a:gd name="T25" fmla="*/ 0 h 1006"/>
              <a:gd name="T26" fmla="*/ 448 w 1167"/>
              <a:gd name="T27" fmla="*/ 191 h 1006"/>
              <a:gd name="T28" fmla="*/ 234 w 1167"/>
              <a:gd name="T29" fmla="*/ 526 h 1006"/>
              <a:gd name="T30" fmla="*/ 471 w 1167"/>
              <a:gd name="T31" fmla="*/ 526 h 1006"/>
              <a:gd name="T32" fmla="*/ 471 w 1167"/>
              <a:gd name="T33" fmla="*/ 1006 h 1006"/>
              <a:gd name="T34" fmla="*/ 0 w 1167"/>
              <a:gd name="T35" fmla="*/ 1006 h 10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67" h="1006">
                <a:moveTo>
                  <a:pt x="694" y="1006"/>
                </a:moveTo>
                <a:lnTo>
                  <a:pt x="694" y="1006"/>
                </a:lnTo>
                <a:lnTo>
                  <a:pt x="694" y="562"/>
                </a:lnTo>
                <a:cubicBezTo>
                  <a:pt x="694" y="296"/>
                  <a:pt x="770" y="115"/>
                  <a:pt x="1043" y="0"/>
                </a:cubicBezTo>
                <a:lnTo>
                  <a:pt x="1148" y="191"/>
                </a:lnTo>
                <a:cubicBezTo>
                  <a:pt x="977" y="273"/>
                  <a:pt x="934" y="361"/>
                  <a:pt x="934" y="526"/>
                </a:cubicBezTo>
                <a:lnTo>
                  <a:pt x="1167" y="526"/>
                </a:lnTo>
                <a:lnTo>
                  <a:pt x="1167" y="1006"/>
                </a:lnTo>
                <a:lnTo>
                  <a:pt x="694" y="1006"/>
                </a:lnTo>
                <a:close/>
                <a:moveTo>
                  <a:pt x="0" y="1006"/>
                </a:moveTo>
                <a:lnTo>
                  <a:pt x="0" y="1006"/>
                </a:lnTo>
                <a:lnTo>
                  <a:pt x="0" y="562"/>
                </a:lnTo>
                <a:cubicBezTo>
                  <a:pt x="0" y="296"/>
                  <a:pt x="69" y="115"/>
                  <a:pt x="342" y="0"/>
                </a:cubicBezTo>
                <a:lnTo>
                  <a:pt x="448" y="191"/>
                </a:lnTo>
                <a:cubicBezTo>
                  <a:pt x="277" y="273"/>
                  <a:pt x="234" y="361"/>
                  <a:pt x="234" y="526"/>
                </a:cubicBezTo>
                <a:lnTo>
                  <a:pt x="471" y="526"/>
                </a:lnTo>
                <a:lnTo>
                  <a:pt x="471" y="1006"/>
                </a:lnTo>
                <a:lnTo>
                  <a:pt x="0" y="1006"/>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grpSp>
        <p:nvGrpSpPr>
          <p:cNvPr id="24" name="Group 23"/>
          <p:cNvGrpSpPr/>
          <p:nvPr userDrawn="1"/>
        </p:nvGrpSpPr>
        <p:grpSpPr>
          <a:xfrm>
            <a:off x="9991557" y="6124008"/>
            <a:ext cx="1841972" cy="571323"/>
            <a:chOff x="8178800" y="5559425"/>
            <a:chExt cx="3106738" cy="963613"/>
          </a:xfrm>
        </p:grpSpPr>
        <p:sp>
          <p:nvSpPr>
            <p:cNvPr id="26" name="Freeform 25"/>
            <p:cNvSpPr>
              <a:spLocks/>
            </p:cNvSpPr>
            <p:nvPr/>
          </p:nvSpPr>
          <p:spPr bwMode="auto">
            <a:xfrm>
              <a:off x="9242425" y="5881688"/>
              <a:ext cx="252413" cy="325438"/>
            </a:xfrm>
            <a:custGeom>
              <a:avLst/>
              <a:gdLst>
                <a:gd name="T0" fmla="*/ 122 w 159"/>
                <a:gd name="T1" fmla="*/ 205 h 205"/>
                <a:gd name="T2" fmla="*/ 122 w 159"/>
                <a:gd name="T3" fmla="*/ 116 h 205"/>
                <a:gd name="T4" fmla="*/ 37 w 159"/>
                <a:gd name="T5" fmla="*/ 116 h 205"/>
                <a:gd name="T6" fmla="*/ 37 w 159"/>
                <a:gd name="T7" fmla="*/ 205 h 205"/>
                <a:gd name="T8" fmla="*/ 0 w 159"/>
                <a:gd name="T9" fmla="*/ 205 h 205"/>
                <a:gd name="T10" fmla="*/ 0 w 159"/>
                <a:gd name="T11" fmla="*/ 0 h 205"/>
                <a:gd name="T12" fmla="*/ 37 w 159"/>
                <a:gd name="T13" fmla="*/ 0 h 205"/>
                <a:gd name="T14" fmla="*/ 37 w 159"/>
                <a:gd name="T15" fmla="*/ 80 h 205"/>
                <a:gd name="T16" fmla="*/ 122 w 159"/>
                <a:gd name="T17" fmla="*/ 80 h 205"/>
                <a:gd name="T18" fmla="*/ 122 w 159"/>
                <a:gd name="T19" fmla="*/ 0 h 205"/>
                <a:gd name="T20" fmla="*/ 159 w 159"/>
                <a:gd name="T21" fmla="*/ 0 h 205"/>
                <a:gd name="T22" fmla="*/ 159 w 159"/>
                <a:gd name="T23" fmla="*/ 205 h 205"/>
                <a:gd name="T24" fmla="*/ 122 w 159"/>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9" h="205">
                  <a:moveTo>
                    <a:pt x="122" y="205"/>
                  </a:moveTo>
                  <a:lnTo>
                    <a:pt x="122" y="116"/>
                  </a:lnTo>
                  <a:lnTo>
                    <a:pt x="37" y="116"/>
                  </a:lnTo>
                  <a:lnTo>
                    <a:pt x="37" y="205"/>
                  </a:lnTo>
                  <a:lnTo>
                    <a:pt x="0" y="205"/>
                  </a:lnTo>
                  <a:lnTo>
                    <a:pt x="0" y="0"/>
                  </a:lnTo>
                  <a:lnTo>
                    <a:pt x="37" y="0"/>
                  </a:lnTo>
                  <a:lnTo>
                    <a:pt x="37" y="80"/>
                  </a:lnTo>
                  <a:lnTo>
                    <a:pt x="122" y="80"/>
                  </a:lnTo>
                  <a:lnTo>
                    <a:pt x="122" y="0"/>
                  </a:lnTo>
                  <a:lnTo>
                    <a:pt x="159" y="0"/>
                  </a:lnTo>
                  <a:lnTo>
                    <a:pt x="159" y="205"/>
                  </a:lnTo>
                  <a:lnTo>
                    <a:pt x="122"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6"/>
            <p:cNvSpPr>
              <a:spLocks/>
            </p:cNvSpPr>
            <p:nvPr/>
          </p:nvSpPr>
          <p:spPr bwMode="auto">
            <a:xfrm>
              <a:off x="9558338" y="5881688"/>
              <a:ext cx="222250" cy="325438"/>
            </a:xfrm>
            <a:custGeom>
              <a:avLst/>
              <a:gdLst>
                <a:gd name="T0" fmla="*/ 0 w 140"/>
                <a:gd name="T1" fmla="*/ 205 h 205"/>
                <a:gd name="T2" fmla="*/ 0 w 140"/>
                <a:gd name="T3" fmla="*/ 0 h 205"/>
                <a:gd name="T4" fmla="*/ 140 w 140"/>
                <a:gd name="T5" fmla="*/ 0 h 205"/>
                <a:gd name="T6" fmla="*/ 140 w 140"/>
                <a:gd name="T7" fmla="*/ 33 h 205"/>
                <a:gd name="T8" fmla="*/ 37 w 140"/>
                <a:gd name="T9" fmla="*/ 33 h 205"/>
                <a:gd name="T10" fmla="*/ 37 w 140"/>
                <a:gd name="T11" fmla="*/ 81 h 205"/>
                <a:gd name="T12" fmla="*/ 127 w 140"/>
                <a:gd name="T13" fmla="*/ 81 h 205"/>
                <a:gd name="T14" fmla="*/ 127 w 140"/>
                <a:gd name="T15" fmla="*/ 115 h 205"/>
                <a:gd name="T16" fmla="*/ 37 w 140"/>
                <a:gd name="T17" fmla="*/ 115 h 205"/>
                <a:gd name="T18" fmla="*/ 37 w 140"/>
                <a:gd name="T19" fmla="*/ 172 h 205"/>
                <a:gd name="T20" fmla="*/ 140 w 140"/>
                <a:gd name="T21" fmla="*/ 172 h 205"/>
                <a:gd name="T22" fmla="*/ 140 w 140"/>
                <a:gd name="T23" fmla="*/ 205 h 205"/>
                <a:gd name="T24" fmla="*/ 0 w 140"/>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205">
                  <a:moveTo>
                    <a:pt x="0" y="205"/>
                  </a:moveTo>
                  <a:lnTo>
                    <a:pt x="0" y="0"/>
                  </a:lnTo>
                  <a:lnTo>
                    <a:pt x="140" y="0"/>
                  </a:lnTo>
                  <a:lnTo>
                    <a:pt x="140" y="33"/>
                  </a:lnTo>
                  <a:lnTo>
                    <a:pt x="37" y="33"/>
                  </a:lnTo>
                  <a:lnTo>
                    <a:pt x="37" y="81"/>
                  </a:lnTo>
                  <a:lnTo>
                    <a:pt x="127" y="81"/>
                  </a:lnTo>
                  <a:lnTo>
                    <a:pt x="127" y="115"/>
                  </a:lnTo>
                  <a:lnTo>
                    <a:pt x="37" y="115"/>
                  </a:lnTo>
                  <a:lnTo>
                    <a:pt x="37" y="172"/>
                  </a:lnTo>
                  <a:lnTo>
                    <a:pt x="140" y="172"/>
                  </a:lnTo>
                  <a:lnTo>
                    <a:pt x="140" y="205"/>
                  </a:lnTo>
                  <a:lnTo>
                    <a:pt x="0"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7"/>
            <p:cNvSpPr>
              <a:spLocks/>
            </p:cNvSpPr>
            <p:nvPr/>
          </p:nvSpPr>
          <p:spPr bwMode="auto">
            <a:xfrm>
              <a:off x="9809163" y="5881688"/>
              <a:ext cx="276225" cy="325438"/>
            </a:xfrm>
            <a:custGeom>
              <a:avLst/>
              <a:gdLst>
                <a:gd name="T0" fmla="*/ 133 w 174"/>
                <a:gd name="T1" fmla="*/ 205 h 205"/>
                <a:gd name="T2" fmla="*/ 87 w 174"/>
                <a:gd name="T3" fmla="*/ 131 h 205"/>
                <a:gd name="T4" fmla="*/ 41 w 174"/>
                <a:gd name="T5" fmla="*/ 205 h 205"/>
                <a:gd name="T6" fmla="*/ 0 w 174"/>
                <a:gd name="T7" fmla="*/ 205 h 205"/>
                <a:gd name="T8" fmla="*/ 65 w 174"/>
                <a:gd name="T9" fmla="*/ 101 h 205"/>
                <a:gd name="T10" fmla="*/ 1 w 174"/>
                <a:gd name="T11" fmla="*/ 0 h 205"/>
                <a:gd name="T12" fmla="*/ 42 w 174"/>
                <a:gd name="T13" fmla="*/ 0 h 205"/>
                <a:gd name="T14" fmla="*/ 88 w 174"/>
                <a:gd name="T15" fmla="*/ 72 h 205"/>
                <a:gd name="T16" fmla="*/ 133 w 174"/>
                <a:gd name="T17" fmla="*/ 0 h 205"/>
                <a:gd name="T18" fmla="*/ 173 w 174"/>
                <a:gd name="T19" fmla="*/ 0 h 205"/>
                <a:gd name="T20" fmla="*/ 110 w 174"/>
                <a:gd name="T21" fmla="*/ 101 h 205"/>
                <a:gd name="T22" fmla="*/ 174 w 174"/>
                <a:gd name="T23" fmla="*/ 205 h 205"/>
                <a:gd name="T24" fmla="*/ 133 w 174"/>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4" h="205">
                  <a:moveTo>
                    <a:pt x="133" y="205"/>
                  </a:moveTo>
                  <a:lnTo>
                    <a:pt x="87" y="131"/>
                  </a:lnTo>
                  <a:lnTo>
                    <a:pt x="41" y="205"/>
                  </a:lnTo>
                  <a:lnTo>
                    <a:pt x="0" y="205"/>
                  </a:lnTo>
                  <a:lnTo>
                    <a:pt x="65" y="101"/>
                  </a:lnTo>
                  <a:lnTo>
                    <a:pt x="1" y="0"/>
                  </a:lnTo>
                  <a:lnTo>
                    <a:pt x="42" y="0"/>
                  </a:lnTo>
                  <a:lnTo>
                    <a:pt x="88" y="72"/>
                  </a:lnTo>
                  <a:lnTo>
                    <a:pt x="133" y="0"/>
                  </a:lnTo>
                  <a:lnTo>
                    <a:pt x="173" y="0"/>
                  </a:lnTo>
                  <a:lnTo>
                    <a:pt x="110" y="101"/>
                  </a:lnTo>
                  <a:lnTo>
                    <a:pt x="174" y="205"/>
                  </a:lnTo>
                  <a:lnTo>
                    <a:pt x="133"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8"/>
            <p:cNvSpPr>
              <a:spLocks noEditPoints="1"/>
            </p:cNvSpPr>
            <p:nvPr/>
          </p:nvSpPr>
          <p:spPr bwMode="auto">
            <a:xfrm>
              <a:off x="10088563" y="5881688"/>
              <a:ext cx="293688" cy="325438"/>
            </a:xfrm>
            <a:custGeom>
              <a:avLst/>
              <a:gdLst>
                <a:gd name="T0" fmla="*/ 146 w 185"/>
                <a:gd name="T1" fmla="*/ 205 h 205"/>
                <a:gd name="T2" fmla="*/ 133 w 185"/>
                <a:gd name="T3" fmla="*/ 166 h 205"/>
                <a:gd name="T4" fmla="*/ 51 w 185"/>
                <a:gd name="T5" fmla="*/ 166 h 205"/>
                <a:gd name="T6" fmla="*/ 38 w 185"/>
                <a:gd name="T7" fmla="*/ 205 h 205"/>
                <a:gd name="T8" fmla="*/ 0 w 185"/>
                <a:gd name="T9" fmla="*/ 205 h 205"/>
                <a:gd name="T10" fmla="*/ 72 w 185"/>
                <a:gd name="T11" fmla="*/ 0 h 205"/>
                <a:gd name="T12" fmla="*/ 113 w 185"/>
                <a:gd name="T13" fmla="*/ 0 h 205"/>
                <a:gd name="T14" fmla="*/ 185 w 185"/>
                <a:gd name="T15" fmla="*/ 205 h 205"/>
                <a:gd name="T16" fmla="*/ 146 w 185"/>
                <a:gd name="T17" fmla="*/ 205 h 205"/>
                <a:gd name="T18" fmla="*/ 92 w 185"/>
                <a:gd name="T19" fmla="*/ 45 h 205"/>
                <a:gd name="T20" fmla="*/ 63 w 185"/>
                <a:gd name="T21" fmla="*/ 132 h 205"/>
                <a:gd name="T22" fmla="*/ 121 w 185"/>
                <a:gd name="T23" fmla="*/ 132 h 205"/>
                <a:gd name="T24" fmla="*/ 92 w 185"/>
                <a:gd name="T25" fmla="*/ 4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5" h="205">
                  <a:moveTo>
                    <a:pt x="146" y="205"/>
                  </a:moveTo>
                  <a:lnTo>
                    <a:pt x="133" y="166"/>
                  </a:lnTo>
                  <a:lnTo>
                    <a:pt x="51" y="166"/>
                  </a:lnTo>
                  <a:lnTo>
                    <a:pt x="38" y="205"/>
                  </a:lnTo>
                  <a:lnTo>
                    <a:pt x="0" y="205"/>
                  </a:lnTo>
                  <a:lnTo>
                    <a:pt x="72" y="0"/>
                  </a:lnTo>
                  <a:lnTo>
                    <a:pt x="113" y="0"/>
                  </a:lnTo>
                  <a:lnTo>
                    <a:pt x="185" y="205"/>
                  </a:lnTo>
                  <a:lnTo>
                    <a:pt x="146" y="205"/>
                  </a:lnTo>
                  <a:close/>
                  <a:moveTo>
                    <a:pt x="92" y="45"/>
                  </a:moveTo>
                  <a:lnTo>
                    <a:pt x="63" y="132"/>
                  </a:lnTo>
                  <a:lnTo>
                    <a:pt x="121" y="132"/>
                  </a:lnTo>
                  <a:lnTo>
                    <a:pt x="92" y="4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29"/>
            <p:cNvSpPr>
              <a:spLocks/>
            </p:cNvSpPr>
            <p:nvPr/>
          </p:nvSpPr>
          <p:spPr bwMode="auto">
            <a:xfrm>
              <a:off x="10394950" y="5875338"/>
              <a:ext cx="265113" cy="338138"/>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30"/>
            <p:cNvSpPr>
              <a:spLocks noEditPoints="1"/>
            </p:cNvSpPr>
            <p:nvPr/>
          </p:nvSpPr>
          <p:spPr bwMode="auto">
            <a:xfrm>
              <a:off x="10709275" y="5875338"/>
              <a:ext cx="269875" cy="338138"/>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30"/>
            <p:cNvSpPr>
              <a:spLocks/>
            </p:cNvSpPr>
            <p:nvPr/>
          </p:nvSpPr>
          <p:spPr bwMode="auto">
            <a:xfrm>
              <a:off x="11025188" y="5881688"/>
              <a:ext cx="260350" cy="325438"/>
            </a:xfrm>
            <a:custGeom>
              <a:avLst/>
              <a:gdLst>
                <a:gd name="T0" fmla="*/ 125 w 164"/>
                <a:gd name="T1" fmla="*/ 205 h 205"/>
                <a:gd name="T2" fmla="*/ 36 w 164"/>
                <a:gd name="T3" fmla="*/ 64 h 205"/>
                <a:gd name="T4" fmla="*/ 36 w 164"/>
                <a:gd name="T5" fmla="*/ 205 h 205"/>
                <a:gd name="T6" fmla="*/ 0 w 164"/>
                <a:gd name="T7" fmla="*/ 205 h 205"/>
                <a:gd name="T8" fmla="*/ 0 w 164"/>
                <a:gd name="T9" fmla="*/ 0 h 205"/>
                <a:gd name="T10" fmla="*/ 39 w 164"/>
                <a:gd name="T11" fmla="*/ 0 h 205"/>
                <a:gd name="T12" fmla="*/ 127 w 164"/>
                <a:gd name="T13" fmla="*/ 139 h 205"/>
                <a:gd name="T14" fmla="*/ 127 w 164"/>
                <a:gd name="T15" fmla="*/ 0 h 205"/>
                <a:gd name="T16" fmla="*/ 164 w 164"/>
                <a:gd name="T17" fmla="*/ 0 h 205"/>
                <a:gd name="T18" fmla="*/ 164 w 164"/>
                <a:gd name="T19" fmla="*/ 205 h 205"/>
                <a:gd name="T20" fmla="*/ 125 w 164"/>
                <a:gd name="T21"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4" h="205">
                  <a:moveTo>
                    <a:pt x="125" y="205"/>
                  </a:moveTo>
                  <a:lnTo>
                    <a:pt x="36" y="64"/>
                  </a:lnTo>
                  <a:lnTo>
                    <a:pt x="36" y="205"/>
                  </a:lnTo>
                  <a:lnTo>
                    <a:pt x="0" y="205"/>
                  </a:lnTo>
                  <a:lnTo>
                    <a:pt x="0" y="0"/>
                  </a:lnTo>
                  <a:lnTo>
                    <a:pt x="39" y="0"/>
                  </a:lnTo>
                  <a:lnTo>
                    <a:pt x="127" y="139"/>
                  </a:lnTo>
                  <a:lnTo>
                    <a:pt x="127" y="0"/>
                  </a:lnTo>
                  <a:lnTo>
                    <a:pt x="164" y="0"/>
                  </a:lnTo>
                  <a:lnTo>
                    <a:pt x="164" y="205"/>
                  </a:lnTo>
                  <a:lnTo>
                    <a:pt x="125"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31"/>
            <p:cNvSpPr>
              <a:spLocks/>
            </p:cNvSpPr>
            <p:nvPr/>
          </p:nvSpPr>
          <p:spPr bwMode="auto">
            <a:xfrm>
              <a:off x="8596313" y="6281738"/>
              <a:ext cx="417513" cy="241300"/>
            </a:xfrm>
            <a:custGeom>
              <a:avLst/>
              <a:gdLst>
                <a:gd name="T0" fmla="*/ 88 w 263"/>
                <a:gd name="T1" fmla="*/ 0 h 152"/>
                <a:gd name="T2" fmla="*/ 0 w 263"/>
                <a:gd name="T3" fmla="*/ 152 h 152"/>
                <a:gd name="T4" fmla="*/ 263 w 263"/>
                <a:gd name="T5" fmla="*/ 0 h 152"/>
                <a:gd name="T6" fmla="*/ 88 w 263"/>
                <a:gd name="T7" fmla="*/ 0 h 152"/>
              </a:gdLst>
              <a:ahLst/>
              <a:cxnLst>
                <a:cxn ang="0">
                  <a:pos x="T0" y="T1"/>
                </a:cxn>
                <a:cxn ang="0">
                  <a:pos x="T2" y="T3"/>
                </a:cxn>
                <a:cxn ang="0">
                  <a:pos x="T4" y="T5"/>
                </a:cxn>
                <a:cxn ang="0">
                  <a:pos x="T6" y="T7"/>
                </a:cxn>
              </a:cxnLst>
              <a:rect l="0" t="0" r="r" b="b"/>
              <a:pathLst>
                <a:path w="263" h="152">
                  <a:moveTo>
                    <a:pt x="88" y="0"/>
                  </a:moveTo>
                  <a:lnTo>
                    <a:pt x="0" y="152"/>
                  </a:lnTo>
                  <a:lnTo>
                    <a:pt x="263" y="0"/>
                  </a:lnTo>
                  <a:lnTo>
                    <a:pt x="88" y="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32"/>
            <p:cNvSpPr>
              <a:spLocks/>
            </p:cNvSpPr>
            <p:nvPr/>
          </p:nvSpPr>
          <p:spPr bwMode="auto">
            <a:xfrm>
              <a:off x="8736013" y="5799138"/>
              <a:ext cx="277813" cy="482600"/>
            </a:xfrm>
            <a:custGeom>
              <a:avLst/>
              <a:gdLst>
                <a:gd name="T0" fmla="*/ 175 w 175"/>
                <a:gd name="T1" fmla="*/ 304 h 304"/>
                <a:gd name="T2" fmla="*/ 175 w 175"/>
                <a:gd name="T3" fmla="*/ 0 h 304"/>
                <a:gd name="T4" fmla="*/ 175 w 175"/>
                <a:gd name="T5" fmla="*/ 0 h 304"/>
                <a:gd name="T6" fmla="*/ 0 w 175"/>
                <a:gd name="T7" fmla="*/ 304 h 304"/>
                <a:gd name="T8" fmla="*/ 175 w 175"/>
                <a:gd name="T9" fmla="*/ 304 h 304"/>
              </a:gdLst>
              <a:ahLst/>
              <a:cxnLst>
                <a:cxn ang="0">
                  <a:pos x="T0" y="T1"/>
                </a:cxn>
                <a:cxn ang="0">
                  <a:pos x="T2" y="T3"/>
                </a:cxn>
                <a:cxn ang="0">
                  <a:pos x="T4" y="T5"/>
                </a:cxn>
                <a:cxn ang="0">
                  <a:pos x="T6" y="T7"/>
                </a:cxn>
                <a:cxn ang="0">
                  <a:pos x="T8" y="T9"/>
                </a:cxn>
              </a:cxnLst>
              <a:rect l="0" t="0" r="r" b="b"/>
              <a:pathLst>
                <a:path w="175" h="304">
                  <a:moveTo>
                    <a:pt x="175" y="304"/>
                  </a:moveTo>
                  <a:lnTo>
                    <a:pt x="175" y="0"/>
                  </a:lnTo>
                  <a:lnTo>
                    <a:pt x="175" y="0"/>
                  </a:lnTo>
                  <a:lnTo>
                    <a:pt x="0" y="304"/>
                  </a:lnTo>
                  <a:lnTo>
                    <a:pt x="175" y="304"/>
                  </a:lnTo>
                  <a:close/>
                </a:path>
              </a:pathLst>
            </a:custGeom>
            <a:solidFill>
              <a:schemeClr val="bg1">
                <a:alpha val="91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33"/>
            <p:cNvSpPr>
              <a:spLocks/>
            </p:cNvSpPr>
            <p:nvPr/>
          </p:nvSpPr>
          <p:spPr bwMode="auto">
            <a:xfrm>
              <a:off x="8318500" y="5559425"/>
              <a:ext cx="277813" cy="603250"/>
            </a:xfrm>
            <a:custGeom>
              <a:avLst/>
              <a:gdLst>
                <a:gd name="T0" fmla="*/ 43 w 175"/>
                <a:gd name="T1" fmla="*/ 380 h 380"/>
                <a:gd name="T2" fmla="*/ 175 w 175"/>
                <a:gd name="T3" fmla="*/ 303 h 380"/>
                <a:gd name="T4" fmla="*/ 175 w 175"/>
                <a:gd name="T5" fmla="*/ 0 h 380"/>
                <a:gd name="T6" fmla="*/ 0 w 175"/>
                <a:gd name="T7" fmla="*/ 303 h 380"/>
                <a:gd name="T8" fmla="*/ 43 w 175"/>
                <a:gd name="T9" fmla="*/ 380 h 380"/>
              </a:gdLst>
              <a:ahLst/>
              <a:cxnLst>
                <a:cxn ang="0">
                  <a:pos x="T0" y="T1"/>
                </a:cxn>
                <a:cxn ang="0">
                  <a:pos x="T2" y="T3"/>
                </a:cxn>
                <a:cxn ang="0">
                  <a:pos x="T4" y="T5"/>
                </a:cxn>
                <a:cxn ang="0">
                  <a:pos x="T6" y="T7"/>
                </a:cxn>
                <a:cxn ang="0">
                  <a:pos x="T8" y="T9"/>
                </a:cxn>
              </a:cxnLst>
              <a:rect l="0" t="0" r="r" b="b"/>
              <a:pathLst>
                <a:path w="175" h="380">
                  <a:moveTo>
                    <a:pt x="43" y="380"/>
                  </a:moveTo>
                  <a:lnTo>
                    <a:pt x="175" y="303"/>
                  </a:lnTo>
                  <a:lnTo>
                    <a:pt x="175" y="0"/>
                  </a:lnTo>
                  <a:lnTo>
                    <a:pt x="0" y="303"/>
                  </a:lnTo>
                  <a:lnTo>
                    <a:pt x="43" y="38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34"/>
            <p:cNvSpPr>
              <a:spLocks/>
            </p:cNvSpPr>
            <p:nvPr/>
          </p:nvSpPr>
          <p:spPr bwMode="auto">
            <a:xfrm>
              <a:off x="8456613" y="6281738"/>
              <a:ext cx="139700" cy="241300"/>
            </a:xfrm>
            <a:custGeom>
              <a:avLst/>
              <a:gdLst>
                <a:gd name="T0" fmla="*/ 0 w 88"/>
                <a:gd name="T1" fmla="*/ 0 h 152"/>
                <a:gd name="T2" fmla="*/ 88 w 88"/>
                <a:gd name="T3" fmla="*/ 152 h 152"/>
                <a:gd name="T4" fmla="*/ 88 w 88"/>
                <a:gd name="T5" fmla="*/ 0 h 152"/>
                <a:gd name="T6" fmla="*/ 0 w 88"/>
                <a:gd name="T7" fmla="*/ 0 h 152"/>
              </a:gdLst>
              <a:ahLst/>
              <a:cxnLst>
                <a:cxn ang="0">
                  <a:pos x="T0" y="T1"/>
                </a:cxn>
                <a:cxn ang="0">
                  <a:pos x="T2" y="T3"/>
                </a:cxn>
                <a:cxn ang="0">
                  <a:pos x="T4" y="T5"/>
                </a:cxn>
                <a:cxn ang="0">
                  <a:pos x="T6" y="T7"/>
                </a:cxn>
              </a:cxnLst>
              <a:rect l="0" t="0" r="r" b="b"/>
              <a:pathLst>
                <a:path w="88" h="152">
                  <a:moveTo>
                    <a:pt x="0" y="0"/>
                  </a:moveTo>
                  <a:lnTo>
                    <a:pt x="88" y="152"/>
                  </a:lnTo>
                  <a:lnTo>
                    <a:pt x="88" y="0"/>
                  </a:lnTo>
                  <a:lnTo>
                    <a:pt x="0" y="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35"/>
            <p:cNvSpPr>
              <a:spLocks/>
            </p:cNvSpPr>
            <p:nvPr/>
          </p:nvSpPr>
          <p:spPr bwMode="auto">
            <a:xfrm>
              <a:off x="8386762" y="6040438"/>
              <a:ext cx="209551" cy="241301"/>
            </a:xfrm>
            <a:custGeom>
              <a:avLst/>
              <a:gdLst>
                <a:gd name="T0" fmla="*/ 132 w 132"/>
                <a:gd name="T1" fmla="*/ 0 h 152"/>
                <a:gd name="T2" fmla="*/ 0 w 132"/>
                <a:gd name="T3" fmla="*/ 77 h 152"/>
                <a:gd name="T4" fmla="*/ 44 w 132"/>
                <a:gd name="T5" fmla="*/ 152 h 152"/>
                <a:gd name="T6" fmla="*/ 132 w 132"/>
                <a:gd name="T7" fmla="*/ 152 h 152"/>
                <a:gd name="T8" fmla="*/ 132 w 132"/>
                <a:gd name="T9" fmla="*/ 0 h 152"/>
              </a:gdLst>
              <a:ahLst/>
              <a:cxnLst>
                <a:cxn ang="0">
                  <a:pos x="T0" y="T1"/>
                </a:cxn>
                <a:cxn ang="0">
                  <a:pos x="T2" y="T3"/>
                </a:cxn>
                <a:cxn ang="0">
                  <a:pos x="T4" y="T5"/>
                </a:cxn>
                <a:cxn ang="0">
                  <a:pos x="T6" y="T7"/>
                </a:cxn>
                <a:cxn ang="0">
                  <a:pos x="T8" y="T9"/>
                </a:cxn>
              </a:cxnLst>
              <a:rect l="0" t="0" r="r" b="b"/>
              <a:pathLst>
                <a:path w="132" h="152">
                  <a:moveTo>
                    <a:pt x="132" y="0"/>
                  </a:moveTo>
                  <a:lnTo>
                    <a:pt x="0" y="77"/>
                  </a:lnTo>
                  <a:lnTo>
                    <a:pt x="44" y="152"/>
                  </a:lnTo>
                  <a:lnTo>
                    <a:pt x="132" y="152"/>
                  </a:lnTo>
                  <a:lnTo>
                    <a:pt x="132" y="0"/>
                  </a:lnTo>
                  <a:close/>
                </a:path>
              </a:pathLst>
            </a:custGeom>
            <a:solidFill>
              <a:srgbClr val="FFFFFF">
                <a:alpha val="9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36"/>
            <p:cNvSpPr>
              <a:spLocks/>
            </p:cNvSpPr>
            <p:nvPr/>
          </p:nvSpPr>
          <p:spPr bwMode="auto">
            <a:xfrm>
              <a:off x="8178800" y="6162675"/>
              <a:ext cx="277813" cy="119063"/>
            </a:xfrm>
            <a:custGeom>
              <a:avLst/>
              <a:gdLst>
                <a:gd name="T0" fmla="*/ 0 w 175"/>
                <a:gd name="T1" fmla="*/ 75 h 75"/>
                <a:gd name="T2" fmla="*/ 175 w 175"/>
                <a:gd name="T3" fmla="*/ 75 h 75"/>
                <a:gd name="T4" fmla="*/ 131 w 175"/>
                <a:gd name="T5" fmla="*/ 0 h 75"/>
                <a:gd name="T6" fmla="*/ 0 w 175"/>
                <a:gd name="T7" fmla="*/ 75 h 75"/>
              </a:gdLst>
              <a:ahLst/>
              <a:cxnLst>
                <a:cxn ang="0">
                  <a:pos x="T0" y="T1"/>
                </a:cxn>
                <a:cxn ang="0">
                  <a:pos x="T2" y="T3"/>
                </a:cxn>
                <a:cxn ang="0">
                  <a:pos x="T4" y="T5"/>
                </a:cxn>
                <a:cxn ang="0">
                  <a:pos x="T6" y="T7"/>
                </a:cxn>
              </a:cxnLst>
              <a:rect l="0" t="0" r="r" b="b"/>
              <a:pathLst>
                <a:path w="175" h="75">
                  <a:moveTo>
                    <a:pt x="0" y="75"/>
                  </a:moveTo>
                  <a:lnTo>
                    <a:pt x="175" y="75"/>
                  </a:lnTo>
                  <a:lnTo>
                    <a:pt x="131" y="0"/>
                  </a:lnTo>
                  <a:lnTo>
                    <a:pt x="0" y="75"/>
                  </a:lnTo>
                  <a:close/>
                </a:path>
              </a:pathLst>
            </a:custGeom>
            <a:solidFill>
              <a:schemeClr val="bg1">
                <a:alpha val="44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37"/>
            <p:cNvSpPr>
              <a:spLocks/>
            </p:cNvSpPr>
            <p:nvPr/>
          </p:nvSpPr>
          <p:spPr bwMode="auto">
            <a:xfrm>
              <a:off x="8596313" y="5799138"/>
              <a:ext cx="417513" cy="482600"/>
            </a:xfrm>
            <a:custGeom>
              <a:avLst/>
              <a:gdLst>
                <a:gd name="T0" fmla="*/ 88 w 263"/>
                <a:gd name="T1" fmla="*/ 304 h 304"/>
                <a:gd name="T2" fmla="*/ 263 w 263"/>
                <a:gd name="T3" fmla="*/ 0 h 304"/>
                <a:gd name="T4" fmla="*/ 0 w 263"/>
                <a:gd name="T5" fmla="*/ 152 h 304"/>
                <a:gd name="T6" fmla="*/ 0 w 263"/>
                <a:gd name="T7" fmla="*/ 304 h 304"/>
                <a:gd name="T8" fmla="*/ 88 w 263"/>
                <a:gd name="T9" fmla="*/ 304 h 304"/>
              </a:gdLst>
              <a:ahLst/>
              <a:cxnLst>
                <a:cxn ang="0">
                  <a:pos x="T0" y="T1"/>
                </a:cxn>
                <a:cxn ang="0">
                  <a:pos x="T2" y="T3"/>
                </a:cxn>
                <a:cxn ang="0">
                  <a:pos x="T4" y="T5"/>
                </a:cxn>
                <a:cxn ang="0">
                  <a:pos x="T6" y="T7"/>
                </a:cxn>
                <a:cxn ang="0">
                  <a:pos x="T8" y="T9"/>
                </a:cxn>
              </a:cxnLst>
              <a:rect l="0" t="0" r="r" b="b"/>
              <a:pathLst>
                <a:path w="263" h="304">
                  <a:moveTo>
                    <a:pt x="88" y="304"/>
                  </a:moveTo>
                  <a:lnTo>
                    <a:pt x="263" y="0"/>
                  </a:lnTo>
                  <a:lnTo>
                    <a:pt x="0" y="152"/>
                  </a:lnTo>
                  <a:lnTo>
                    <a:pt x="0" y="304"/>
                  </a:lnTo>
                  <a:lnTo>
                    <a:pt x="88" y="304"/>
                  </a:lnTo>
                  <a:close/>
                </a:path>
              </a:pathLst>
            </a:custGeom>
            <a:solidFill>
              <a:srgbClr val="FFFFFF">
                <a:alpha val="37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38"/>
            <p:cNvSpPr>
              <a:spLocks/>
            </p:cNvSpPr>
            <p:nvPr/>
          </p:nvSpPr>
          <p:spPr bwMode="auto">
            <a:xfrm>
              <a:off x="8178800" y="5799138"/>
              <a:ext cx="139700" cy="482600"/>
            </a:xfrm>
            <a:custGeom>
              <a:avLst/>
              <a:gdLst>
                <a:gd name="T0" fmla="*/ 0 w 88"/>
                <a:gd name="T1" fmla="*/ 0 h 304"/>
                <a:gd name="T2" fmla="*/ 0 w 88"/>
                <a:gd name="T3" fmla="*/ 304 h 304"/>
                <a:gd name="T4" fmla="*/ 88 w 88"/>
                <a:gd name="T5" fmla="*/ 152 h 304"/>
                <a:gd name="T6" fmla="*/ 0 w 88"/>
                <a:gd name="T7" fmla="*/ 0 h 304"/>
              </a:gdLst>
              <a:ahLst/>
              <a:cxnLst>
                <a:cxn ang="0">
                  <a:pos x="T0" y="T1"/>
                </a:cxn>
                <a:cxn ang="0">
                  <a:pos x="T2" y="T3"/>
                </a:cxn>
                <a:cxn ang="0">
                  <a:pos x="T4" y="T5"/>
                </a:cxn>
                <a:cxn ang="0">
                  <a:pos x="T6" y="T7"/>
                </a:cxn>
              </a:cxnLst>
              <a:rect l="0" t="0" r="r" b="b"/>
              <a:pathLst>
                <a:path w="88" h="304">
                  <a:moveTo>
                    <a:pt x="0" y="0"/>
                  </a:moveTo>
                  <a:lnTo>
                    <a:pt x="0" y="304"/>
                  </a:lnTo>
                  <a:lnTo>
                    <a:pt x="88" y="152"/>
                  </a:lnTo>
                  <a:lnTo>
                    <a:pt x="0" y="0"/>
                  </a:lnTo>
                  <a:close/>
                </a:path>
              </a:pathLst>
            </a:custGeom>
            <a:solidFill>
              <a:srgbClr val="FFFFFF">
                <a:alpha val="37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39"/>
            <p:cNvSpPr>
              <a:spLocks/>
            </p:cNvSpPr>
            <p:nvPr/>
          </p:nvSpPr>
          <p:spPr bwMode="auto">
            <a:xfrm>
              <a:off x="8178800" y="5559425"/>
              <a:ext cx="417513" cy="481013"/>
            </a:xfrm>
            <a:custGeom>
              <a:avLst/>
              <a:gdLst>
                <a:gd name="T0" fmla="*/ 263 w 263"/>
                <a:gd name="T1" fmla="*/ 0 h 303"/>
                <a:gd name="T2" fmla="*/ 0 w 263"/>
                <a:gd name="T3" fmla="*/ 151 h 303"/>
                <a:gd name="T4" fmla="*/ 88 w 263"/>
                <a:gd name="T5" fmla="*/ 303 h 303"/>
                <a:gd name="T6" fmla="*/ 263 w 263"/>
                <a:gd name="T7" fmla="*/ 0 h 303"/>
              </a:gdLst>
              <a:ahLst/>
              <a:cxnLst>
                <a:cxn ang="0">
                  <a:pos x="T0" y="T1"/>
                </a:cxn>
                <a:cxn ang="0">
                  <a:pos x="T2" y="T3"/>
                </a:cxn>
                <a:cxn ang="0">
                  <a:pos x="T4" y="T5"/>
                </a:cxn>
                <a:cxn ang="0">
                  <a:pos x="T6" y="T7"/>
                </a:cxn>
              </a:cxnLst>
              <a:rect l="0" t="0" r="r" b="b"/>
              <a:pathLst>
                <a:path w="263" h="303">
                  <a:moveTo>
                    <a:pt x="263" y="0"/>
                  </a:moveTo>
                  <a:lnTo>
                    <a:pt x="0" y="151"/>
                  </a:lnTo>
                  <a:lnTo>
                    <a:pt x="88" y="303"/>
                  </a:lnTo>
                  <a:lnTo>
                    <a:pt x="263" y="0"/>
                  </a:lnTo>
                  <a:close/>
                </a:path>
              </a:pathLst>
            </a:custGeom>
            <a:solidFill>
              <a:srgbClr val="FFFFFF">
                <a:alpha val="92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529809886"/>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1_Image2_with key message">
    <p:spTree>
      <p:nvGrpSpPr>
        <p:cNvPr id="1" name=""/>
        <p:cNvGrpSpPr/>
        <p:nvPr/>
      </p:nvGrpSpPr>
      <p:grpSpPr>
        <a:xfrm>
          <a:off x="0" y="0"/>
          <a:ext cx="0" cy="0"/>
          <a:chOff x="0" y="0"/>
          <a:chExt cx="0" cy="0"/>
        </a:xfrm>
      </p:grpSpPr>
      <p:sp>
        <p:nvSpPr>
          <p:cNvPr id="3" name="Rectangle 2"/>
          <p:cNvSpPr/>
          <p:nvPr userDrawn="1"/>
        </p:nvSpPr>
        <p:spPr>
          <a:xfrm>
            <a:off x="0" y="-12032"/>
            <a:ext cx="12192000" cy="595563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 name="Picture Placeholder 4"/>
          <p:cNvSpPr>
            <a:spLocks noGrp="1"/>
          </p:cNvSpPr>
          <p:nvPr>
            <p:ph type="pic" sz="quarter" idx="13"/>
          </p:nvPr>
        </p:nvSpPr>
        <p:spPr>
          <a:xfrm>
            <a:off x="0" y="-30010"/>
            <a:ext cx="12192000" cy="5967770"/>
          </a:xfrm>
          <a:prstGeom prst="rect">
            <a:avLst/>
          </a:prstGeom>
          <a:solidFill>
            <a:srgbClr val="E6E6E6"/>
          </a:solidFill>
        </p:spPr>
        <p:txBody>
          <a:bodyPr/>
          <a:lstStyle/>
          <a:p>
            <a:endParaRPr lang="en-US"/>
          </a:p>
        </p:txBody>
      </p:sp>
      <p:pic>
        <p:nvPicPr>
          <p:cNvPr id="42" name="Picture 41"/>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4630896" y="2142310"/>
            <a:ext cx="7561106" cy="3877502"/>
          </a:xfrm>
          <a:prstGeom prst="rect">
            <a:avLst/>
          </a:prstGeom>
          <a:noFill/>
          <a:ln>
            <a:noFill/>
          </a:ln>
        </p:spPr>
      </p:pic>
      <p:sp>
        <p:nvSpPr>
          <p:cNvPr id="24" name="Text Placeholder 6"/>
          <p:cNvSpPr>
            <a:spLocks noGrp="1"/>
          </p:cNvSpPr>
          <p:nvPr>
            <p:ph type="body" sz="quarter" idx="14"/>
          </p:nvPr>
        </p:nvSpPr>
        <p:spPr>
          <a:xfrm>
            <a:off x="7593874" y="4084320"/>
            <a:ext cx="3483430" cy="1859280"/>
          </a:xfrm>
          <a:prstGeom prst="rect">
            <a:avLst/>
          </a:prstGeom>
        </p:spPr>
        <p:txBody>
          <a:bodyPr anchor="ctr" anchorCtr="0">
            <a:noAutofit/>
          </a:bodyPr>
          <a:lstStyle>
            <a:lvl1pPr algn="ctr">
              <a:defRPr sz="1300">
                <a:solidFill>
                  <a:schemeClr val="bg1">
                    <a:lumMod val="50000"/>
                  </a:schemeClr>
                </a:solidFill>
              </a:defRPr>
            </a:lvl1pPr>
            <a:lvl2pPr marL="0" indent="0" algn="ctr">
              <a:buNone/>
              <a:defRPr/>
            </a:lvl2pPr>
            <a:lvl3pPr algn="ctr">
              <a:defRPr/>
            </a:lvl3pPr>
            <a:lvl4pPr algn="ctr">
              <a:defRPr/>
            </a:lvl4pPr>
            <a:lvl5pPr algn="ctr">
              <a:defRPr/>
            </a:lvl5pPr>
          </a:lstStyle>
          <a:p>
            <a:pPr lvl="0"/>
            <a:r>
              <a:rPr lang="en-US"/>
              <a:t>Click to edit Master text styles</a:t>
            </a:r>
          </a:p>
        </p:txBody>
      </p:sp>
    </p:spTree>
    <p:extLst>
      <p:ext uri="{BB962C8B-B14F-4D97-AF65-F5344CB8AC3E}">
        <p14:creationId xmlns:p14="http://schemas.microsoft.com/office/powerpoint/2010/main" val="4284009883"/>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81002" y="647700"/>
            <a:ext cx="11455399" cy="495300"/>
          </a:xfrm>
        </p:spPr>
        <p:txBody>
          <a:bodyPr/>
          <a:lstStyle/>
          <a:p>
            <a:r>
              <a:rPr lang="en-US"/>
              <a:t>Click to edit Master title style</a:t>
            </a:r>
          </a:p>
        </p:txBody>
      </p:sp>
      <p:sp>
        <p:nvSpPr>
          <p:cNvPr id="6" name="Table Placeholder 5"/>
          <p:cNvSpPr>
            <a:spLocks noGrp="1"/>
          </p:cNvSpPr>
          <p:nvPr>
            <p:ph type="tbl" sz="quarter" idx="13"/>
          </p:nvPr>
        </p:nvSpPr>
        <p:spPr>
          <a:xfrm>
            <a:off x="381002" y="1562100"/>
            <a:ext cx="11455399" cy="4381500"/>
          </a:xfrm>
          <a:prstGeom prst="rect">
            <a:avLst/>
          </a:prstGeom>
        </p:spPr>
        <p:txBody>
          <a:bodyPr/>
          <a:lstStyle/>
          <a:p>
            <a:endParaRPr lang="en-US"/>
          </a:p>
        </p:txBody>
      </p:sp>
    </p:spTree>
    <p:extLst>
      <p:ext uri="{BB962C8B-B14F-4D97-AF65-F5344CB8AC3E}">
        <p14:creationId xmlns:p14="http://schemas.microsoft.com/office/powerpoint/2010/main" val="291461638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80022278"/>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3981485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userDrawn="1">
  <p:cSld name="Agenda: Icon/Image">
    <p:spTree>
      <p:nvGrpSpPr>
        <p:cNvPr id="1" name=""/>
        <p:cNvGrpSpPr/>
        <p:nvPr/>
      </p:nvGrpSpPr>
      <p:grpSpPr>
        <a:xfrm>
          <a:off x="0" y="0"/>
          <a:ext cx="0" cy="0"/>
          <a:chOff x="0" y="0"/>
          <a:chExt cx="0" cy="0"/>
        </a:xfrm>
      </p:grpSpPr>
      <p:pic>
        <p:nvPicPr>
          <p:cNvPr id="4" name="Picture 3" descr="agenda_1_opt.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211538" cy="3795776"/>
          </a:xfrm>
          <a:prstGeom prst="rect">
            <a:avLst/>
          </a:prstGeom>
        </p:spPr>
      </p:pic>
      <p:sp>
        <p:nvSpPr>
          <p:cNvPr id="3" name="Content Placeholder 2"/>
          <p:cNvSpPr>
            <a:spLocks noGrp="1"/>
          </p:cNvSpPr>
          <p:nvPr>
            <p:ph idx="1"/>
          </p:nvPr>
        </p:nvSpPr>
        <p:spPr>
          <a:xfrm>
            <a:off x="393934" y="1478780"/>
            <a:ext cx="5289281" cy="4401320"/>
          </a:xfrm>
          <a:prstGeom prst="rect">
            <a:avLst/>
          </a:prstGeom>
        </p:spPr>
        <p:txBody>
          <a:bodyPr/>
          <a:lstStyle>
            <a:lvl1pPr marL="342900" indent="-342900">
              <a:lnSpc>
                <a:spcPct val="100000"/>
              </a:lnSpc>
              <a:spcBef>
                <a:spcPts val="200"/>
              </a:spcBef>
              <a:spcAft>
                <a:spcPts val="200"/>
              </a:spcAft>
              <a:buClr>
                <a:srgbClr val="0098BA"/>
              </a:buClr>
              <a:buFont typeface="+mj-lt"/>
              <a:buAutoNum type="arabicPeriod"/>
              <a:defRPr sz="1600"/>
            </a:lvl1pPr>
            <a:lvl2pPr marL="685800" indent="-342900">
              <a:lnSpc>
                <a:spcPct val="100000"/>
              </a:lnSpc>
              <a:spcBef>
                <a:spcPts val="200"/>
              </a:spcBef>
              <a:spcAft>
                <a:spcPts val="200"/>
              </a:spcAft>
              <a:buFont typeface="+mj-lt"/>
              <a:buAutoNum type="alphaLcParenR"/>
              <a:defRPr/>
            </a:lvl2pPr>
            <a:lvl3pPr marL="914400" indent="-230188">
              <a:buFont typeface="+mj-lt"/>
              <a:buAutoNum type="romanLcPeriod"/>
              <a:defRPr/>
            </a:lvl3pPr>
            <a:lvl4pPr marL="1144588" indent="-230188">
              <a:buClr>
                <a:schemeClr val="tx2"/>
              </a:buClr>
              <a:buSzPct val="80000"/>
              <a:defRPr/>
            </a:lvl4pPr>
            <a:lvl5pPr>
              <a:buClr>
                <a:srgbClr val="545559"/>
              </a:buClr>
              <a:buSzPct val="93000"/>
              <a:defRPr sz="975"/>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itle Placeholder 1"/>
          <p:cNvSpPr>
            <a:spLocks noGrp="1"/>
          </p:cNvSpPr>
          <p:nvPr>
            <p:ph type="title"/>
          </p:nvPr>
        </p:nvSpPr>
        <p:spPr>
          <a:xfrm>
            <a:off x="385235" y="656167"/>
            <a:ext cx="5310227" cy="495300"/>
          </a:xfrm>
          <a:prstGeom prst="rect">
            <a:avLst/>
          </a:prstGeom>
        </p:spPr>
        <p:txBody>
          <a:bodyPr vert="horz" lIns="91440" tIns="45720" rIns="91440" bIns="45720" rtlCol="0" anchor="ctr">
            <a:noAutofit/>
          </a:bodyPr>
          <a:lstStyle/>
          <a:p>
            <a:r>
              <a:rPr lang="en-US"/>
              <a:t>Click to edit Master title style</a:t>
            </a:r>
          </a:p>
        </p:txBody>
      </p:sp>
    </p:spTree>
    <p:extLst>
      <p:ext uri="{BB962C8B-B14F-4D97-AF65-F5344CB8AC3E}">
        <p14:creationId xmlns:p14="http://schemas.microsoft.com/office/powerpoint/2010/main" val="426635016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userDrawn="1">
  <p:cSld name="Content: Chart ">
    <p:spTree>
      <p:nvGrpSpPr>
        <p:cNvPr id="1" name=""/>
        <p:cNvGrpSpPr/>
        <p:nvPr/>
      </p:nvGrpSpPr>
      <p:grpSpPr>
        <a:xfrm>
          <a:off x="0" y="0"/>
          <a:ext cx="0" cy="0"/>
          <a:chOff x="0" y="0"/>
          <a:chExt cx="0" cy="0"/>
        </a:xfrm>
      </p:grpSpPr>
      <p:sp>
        <p:nvSpPr>
          <p:cNvPr id="6" name="Chart Placeholder 5"/>
          <p:cNvSpPr>
            <a:spLocks noGrp="1"/>
          </p:cNvSpPr>
          <p:nvPr>
            <p:ph type="chart" sz="quarter" idx="13"/>
          </p:nvPr>
        </p:nvSpPr>
        <p:spPr>
          <a:xfrm>
            <a:off x="381002" y="1371600"/>
            <a:ext cx="11455399" cy="4518025"/>
          </a:xfrm>
          <a:prstGeom prst="rect">
            <a:avLst/>
          </a:prstGeom>
        </p:spPr>
        <p:txBody>
          <a:bodyPr/>
          <a:lstStyle/>
          <a:p>
            <a:endParaRPr lang="en-US"/>
          </a:p>
        </p:txBody>
      </p:sp>
      <p:sp>
        <p:nvSpPr>
          <p:cNvPr id="4" name="Title 1"/>
          <p:cNvSpPr>
            <a:spLocks noGrp="1"/>
          </p:cNvSpPr>
          <p:nvPr>
            <p:ph type="title"/>
          </p:nvPr>
        </p:nvSpPr>
        <p:spPr>
          <a:xfrm>
            <a:off x="385235" y="656167"/>
            <a:ext cx="11455398" cy="495300"/>
          </a:xfrm>
        </p:spPr>
        <p:txBody>
          <a:bodyPr/>
          <a:lstStyle/>
          <a:p>
            <a:r>
              <a:rPr lang="en-US"/>
              <a:t>Click to edit Master title style</a:t>
            </a:r>
          </a:p>
        </p:txBody>
      </p:sp>
    </p:spTree>
    <p:extLst>
      <p:ext uri="{BB962C8B-B14F-4D97-AF65-F5344CB8AC3E}">
        <p14:creationId xmlns:p14="http://schemas.microsoft.com/office/powerpoint/2010/main" val="409906219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5" name="Text Placeholder 4"/>
          <p:cNvSpPr>
            <a:spLocks noGrp="1"/>
          </p:cNvSpPr>
          <p:nvPr>
            <p:ph idx="1"/>
          </p:nvPr>
        </p:nvSpPr>
        <p:spPr>
          <a:xfrm>
            <a:off x="437535" y="1302157"/>
            <a:ext cx="6548056" cy="4622770"/>
          </a:xfrm>
          <a:prstGeom prst="rect">
            <a:avLst/>
          </a:prstGeom>
        </p:spPr>
        <p:txBody>
          <a:bodyPr vert="horz" lIns="91440" tIns="45720" rIns="91440" bIns="45720" rtlCol="0">
            <a:normAutofit/>
          </a:bodyPr>
          <a:lstStyle>
            <a:lvl1pPr>
              <a:defRPr sz="2400" baseline="0"/>
            </a:lvl1pPr>
            <a:lvl2pPr marL="228600" indent="0">
              <a:buClr>
                <a:schemeClr val="tx1"/>
              </a:buClr>
              <a:buNone/>
              <a:defRPr sz="1400"/>
            </a:lvl2pPr>
          </a:lstStyle>
          <a:p>
            <a:pPr lvl="0"/>
            <a:endParaRPr lang="en-US"/>
          </a:p>
        </p:txBody>
      </p:sp>
      <p:sp>
        <p:nvSpPr>
          <p:cNvPr id="8" name="Picture Placeholder 3"/>
          <p:cNvSpPr>
            <a:spLocks noGrp="1"/>
          </p:cNvSpPr>
          <p:nvPr>
            <p:ph type="pic" sz="quarter" idx="10"/>
          </p:nvPr>
        </p:nvSpPr>
        <p:spPr>
          <a:xfrm>
            <a:off x="7570384" y="1302157"/>
            <a:ext cx="4621619" cy="3732027"/>
          </a:xfrm>
          <a:prstGeom prst="rect">
            <a:avLst/>
          </a:prstGeom>
        </p:spPr>
      </p:sp>
    </p:spTree>
    <p:extLst>
      <p:ext uri="{BB962C8B-B14F-4D97-AF65-F5344CB8AC3E}">
        <p14:creationId xmlns:p14="http://schemas.microsoft.com/office/powerpoint/2010/main" val="1539789114"/>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showMasterSp="0" userDrawn="1">
  <p:cSld name="Breaker Slide: Icon Only ">
    <p:spTree>
      <p:nvGrpSpPr>
        <p:cNvPr id="1" name=""/>
        <p:cNvGrpSpPr/>
        <p:nvPr/>
      </p:nvGrpSpPr>
      <p:grpSpPr>
        <a:xfrm>
          <a:off x="0" y="0"/>
          <a:ext cx="0" cy="0"/>
          <a:chOff x="0" y="0"/>
          <a:chExt cx="0" cy="0"/>
        </a:xfrm>
      </p:grpSpPr>
      <p:pic>
        <p:nvPicPr>
          <p:cNvPr id="3" name="Picture 2" descr="breaker_2_opt.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7960396" cy="6858000"/>
          </a:xfrm>
          <a:prstGeom prst="rect">
            <a:avLst/>
          </a:prstGeom>
        </p:spPr>
      </p:pic>
      <p:grpSp>
        <p:nvGrpSpPr>
          <p:cNvPr id="20" name="Group 19"/>
          <p:cNvGrpSpPr/>
          <p:nvPr userDrawn="1"/>
        </p:nvGrpSpPr>
        <p:grpSpPr>
          <a:xfrm>
            <a:off x="9991558" y="6122952"/>
            <a:ext cx="1844842" cy="572324"/>
            <a:chOff x="7083231" y="6122952"/>
            <a:chExt cx="1844842" cy="572324"/>
          </a:xfrm>
        </p:grpSpPr>
        <p:grpSp>
          <p:nvGrpSpPr>
            <p:cNvPr id="21" name="Group 20"/>
            <p:cNvGrpSpPr/>
            <p:nvPr userDrawn="1"/>
          </p:nvGrpSpPr>
          <p:grpSpPr>
            <a:xfrm>
              <a:off x="7083231" y="6122952"/>
              <a:ext cx="1844842" cy="572324"/>
              <a:chOff x="1936751" y="5480050"/>
              <a:chExt cx="7558088" cy="2344738"/>
            </a:xfrm>
          </p:grpSpPr>
          <p:sp>
            <p:nvSpPr>
              <p:cNvPr id="30" name="Freeform 5"/>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7F9D"/>
                  </a:solidFill>
                </a:endParaRPr>
              </a:p>
            </p:txBody>
          </p:sp>
          <p:sp>
            <p:nvSpPr>
              <p:cNvPr id="31" name="Freeform 6"/>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7F9D"/>
                  </a:solidFill>
                </a:endParaRPr>
              </a:p>
            </p:txBody>
          </p:sp>
          <p:sp>
            <p:nvSpPr>
              <p:cNvPr id="47" name="Freeform 7"/>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7F9D"/>
                  </a:solidFill>
                </a:endParaRPr>
              </a:p>
            </p:txBody>
          </p:sp>
          <p:sp>
            <p:nvSpPr>
              <p:cNvPr id="49" name="Freeform 8"/>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7F9D"/>
                  </a:solidFill>
                </a:endParaRPr>
              </a:p>
            </p:txBody>
          </p:sp>
          <p:sp>
            <p:nvSpPr>
              <p:cNvPr id="50" name="Freeform 9"/>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7F9D"/>
                  </a:solidFill>
                </a:endParaRPr>
              </a:p>
            </p:txBody>
          </p:sp>
          <p:sp>
            <p:nvSpPr>
              <p:cNvPr id="51" name="Freeform 10"/>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7F9D"/>
                  </a:solidFill>
                </a:endParaRPr>
              </a:p>
            </p:txBody>
          </p:sp>
          <p:sp>
            <p:nvSpPr>
              <p:cNvPr id="52" name="Freeform 11"/>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7F9D"/>
                  </a:solidFill>
                </a:endParaRPr>
              </a:p>
            </p:txBody>
          </p:sp>
          <p:sp>
            <p:nvSpPr>
              <p:cNvPr id="53"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7F9D"/>
                  </a:solidFill>
                </a:endParaRPr>
              </a:p>
            </p:txBody>
          </p:sp>
          <p:sp>
            <p:nvSpPr>
              <p:cNvPr id="54"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7F9D"/>
                  </a:solidFill>
                </a:endParaRPr>
              </a:p>
            </p:txBody>
          </p:sp>
          <p:sp>
            <p:nvSpPr>
              <p:cNvPr id="55"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7F9D"/>
                  </a:solidFill>
                </a:endParaRPr>
              </a:p>
            </p:txBody>
          </p:sp>
          <p:sp>
            <p:nvSpPr>
              <p:cNvPr id="56"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7F9D"/>
                  </a:solidFill>
                </a:endParaRPr>
              </a:p>
            </p:txBody>
          </p:sp>
          <p:sp>
            <p:nvSpPr>
              <p:cNvPr id="57"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7F9D"/>
                  </a:solidFill>
                </a:endParaRPr>
              </a:p>
            </p:txBody>
          </p:sp>
          <p:sp>
            <p:nvSpPr>
              <p:cNvPr id="58"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7F9D"/>
                  </a:solidFill>
                </a:endParaRPr>
              </a:p>
            </p:txBody>
          </p:sp>
          <p:sp>
            <p:nvSpPr>
              <p:cNvPr id="59"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7F9D"/>
                  </a:solidFill>
                </a:endParaRPr>
              </a:p>
            </p:txBody>
          </p:sp>
          <p:sp>
            <p:nvSpPr>
              <p:cNvPr id="60"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7F9D"/>
                  </a:solidFill>
                </a:endParaRPr>
              </a:p>
            </p:txBody>
          </p:sp>
          <p:sp>
            <p:nvSpPr>
              <p:cNvPr id="61"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7F9D"/>
                  </a:solidFill>
                </a:endParaRPr>
              </a:p>
            </p:txBody>
          </p:sp>
        </p:grpSp>
        <p:grpSp>
          <p:nvGrpSpPr>
            <p:cNvPr id="23" name="Group 22"/>
            <p:cNvGrpSpPr/>
            <p:nvPr userDrawn="1"/>
          </p:nvGrpSpPr>
          <p:grpSpPr>
            <a:xfrm>
              <a:off x="7716044" y="6555582"/>
              <a:ext cx="530225" cy="114300"/>
              <a:chOff x="7689850" y="5443538"/>
              <a:chExt cx="530225" cy="114300"/>
            </a:xfrm>
          </p:grpSpPr>
          <p:sp>
            <p:nvSpPr>
              <p:cNvPr id="24" name="Freeform 38"/>
              <p:cNvSpPr>
                <a:spLocks/>
              </p:cNvSpPr>
              <p:nvPr userDrawn="1"/>
            </p:nvSpPr>
            <p:spPr bwMode="auto">
              <a:xfrm>
                <a:off x="7689850" y="5446713"/>
                <a:ext cx="104775" cy="107950"/>
              </a:xfrm>
              <a:custGeom>
                <a:avLst/>
                <a:gdLst>
                  <a:gd name="T0" fmla="*/ 58 w 66"/>
                  <a:gd name="T1" fmla="*/ 68 h 68"/>
                  <a:gd name="T2" fmla="*/ 58 w 66"/>
                  <a:gd name="T3" fmla="*/ 10 h 68"/>
                  <a:gd name="T4" fmla="*/ 36 w 66"/>
                  <a:gd name="T5" fmla="*/ 67 h 68"/>
                  <a:gd name="T6" fmla="*/ 29 w 66"/>
                  <a:gd name="T7" fmla="*/ 67 h 68"/>
                  <a:gd name="T8" fmla="*/ 8 w 66"/>
                  <a:gd name="T9" fmla="*/ 10 h 68"/>
                  <a:gd name="T10" fmla="*/ 8 w 66"/>
                  <a:gd name="T11" fmla="*/ 68 h 68"/>
                  <a:gd name="T12" fmla="*/ 0 w 66"/>
                  <a:gd name="T13" fmla="*/ 68 h 68"/>
                  <a:gd name="T14" fmla="*/ 0 w 66"/>
                  <a:gd name="T15" fmla="*/ 0 h 68"/>
                  <a:gd name="T16" fmla="*/ 13 w 66"/>
                  <a:gd name="T17" fmla="*/ 0 h 68"/>
                  <a:gd name="T18" fmla="*/ 33 w 66"/>
                  <a:gd name="T19" fmla="*/ 55 h 68"/>
                  <a:gd name="T20" fmla="*/ 54 w 66"/>
                  <a:gd name="T21" fmla="*/ 0 h 68"/>
                  <a:gd name="T22" fmla="*/ 66 w 66"/>
                  <a:gd name="T23" fmla="*/ 0 h 68"/>
                  <a:gd name="T24" fmla="*/ 66 w 66"/>
                  <a:gd name="T25" fmla="*/ 68 h 68"/>
                  <a:gd name="T26" fmla="*/ 58 w 66"/>
                  <a:gd name="T27"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6" h="68">
                    <a:moveTo>
                      <a:pt x="58" y="68"/>
                    </a:moveTo>
                    <a:lnTo>
                      <a:pt x="58" y="10"/>
                    </a:lnTo>
                    <a:lnTo>
                      <a:pt x="36" y="67"/>
                    </a:lnTo>
                    <a:lnTo>
                      <a:pt x="29" y="67"/>
                    </a:lnTo>
                    <a:lnTo>
                      <a:pt x="8" y="10"/>
                    </a:lnTo>
                    <a:lnTo>
                      <a:pt x="8" y="68"/>
                    </a:lnTo>
                    <a:lnTo>
                      <a:pt x="0" y="68"/>
                    </a:lnTo>
                    <a:lnTo>
                      <a:pt x="0" y="0"/>
                    </a:lnTo>
                    <a:lnTo>
                      <a:pt x="13" y="0"/>
                    </a:lnTo>
                    <a:lnTo>
                      <a:pt x="33" y="55"/>
                    </a:lnTo>
                    <a:lnTo>
                      <a:pt x="54" y="0"/>
                    </a:lnTo>
                    <a:lnTo>
                      <a:pt x="66" y="0"/>
                    </a:lnTo>
                    <a:lnTo>
                      <a:pt x="66" y="68"/>
                    </a:lnTo>
                    <a:lnTo>
                      <a:pt x="58" y="6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7F9D"/>
                  </a:solidFill>
                </a:endParaRPr>
              </a:p>
            </p:txBody>
          </p:sp>
          <p:sp>
            <p:nvSpPr>
              <p:cNvPr id="25" name="Rectangle 39"/>
              <p:cNvSpPr>
                <a:spLocks noChangeArrowheads="1"/>
              </p:cNvSpPr>
              <p:nvPr userDrawn="1"/>
            </p:nvSpPr>
            <p:spPr bwMode="auto">
              <a:xfrm>
                <a:off x="7826375" y="5446713"/>
                <a:ext cx="12700" cy="107950"/>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7F9D"/>
                  </a:solidFill>
                </a:endParaRPr>
              </a:p>
            </p:txBody>
          </p:sp>
          <p:sp>
            <p:nvSpPr>
              <p:cNvPr id="26" name="Freeform 40"/>
              <p:cNvSpPr>
                <a:spLocks/>
              </p:cNvSpPr>
              <p:nvPr userDrawn="1"/>
            </p:nvSpPr>
            <p:spPr bwMode="auto">
              <a:xfrm>
                <a:off x="7869238" y="5446713"/>
                <a:ext cx="84138" cy="107950"/>
              </a:xfrm>
              <a:custGeom>
                <a:avLst/>
                <a:gdLst>
                  <a:gd name="T0" fmla="*/ 42 w 53"/>
                  <a:gd name="T1" fmla="*/ 68 h 68"/>
                  <a:gd name="T2" fmla="*/ 9 w 53"/>
                  <a:gd name="T3" fmla="*/ 13 h 68"/>
                  <a:gd name="T4" fmla="*/ 9 w 53"/>
                  <a:gd name="T5" fmla="*/ 68 h 68"/>
                  <a:gd name="T6" fmla="*/ 0 w 53"/>
                  <a:gd name="T7" fmla="*/ 68 h 68"/>
                  <a:gd name="T8" fmla="*/ 0 w 53"/>
                  <a:gd name="T9" fmla="*/ 0 h 68"/>
                  <a:gd name="T10" fmla="*/ 11 w 53"/>
                  <a:gd name="T11" fmla="*/ 0 h 68"/>
                  <a:gd name="T12" fmla="*/ 44 w 53"/>
                  <a:gd name="T13" fmla="*/ 55 h 68"/>
                  <a:gd name="T14" fmla="*/ 44 w 53"/>
                  <a:gd name="T15" fmla="*/ 0 h 68"/>
                  <a:gd name="T16" fmla="*/ 53 w 53"/>
                  <a:gd name="T17" fmla="*/ 0 h 68"/>
                  <a:gd name="T18" fmla="*/ 53 w 53"/>
                  <a:gd name="T19" fmla="*/ 68 h 68"/>
                  <a:gd name="T20" fmla="*/ 42 w 53"/>
                  <a:gd name="T21"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3" h="68">
                    <a:moveTo>
                      <a:pt x="42" y="68"/>
                    </a:moveTo>
                    <a:lnTo>
                      <a:pt x="9" y="13"/>
                    </a:lnTo>
                    <a:lnTo>
                      <a:pt x="9" y="68"/>
                    </a:lnTo>
                    <a:lnTo>
                      <a:pt x="0" y="68"/>
                    </a:lnTo>
                    <a:lnTo>
                      <a:pt x="0" y="0"/>
                    </a:lnTo>
                    <a:lnTo>
                      <a:pt x="11" y="0"/>
                    </a:lnTo>
                    <a:lnTo>
                      <a:pt x="44" y="55"/>
                    </a:lnTo>
                    <a:lnTo>
                      <a:pt x="44" y="0"/>
                    </a:lnTo>
                    <a:lnTo>
                      <a:pt x="53" y="0"/>
                    </a:lnTo>
                    <a:lnTo>
                      <a:pt x="53" y="68"/>
                    </a:lnTo>
                    <a:lnTo>
                      <a:pt x="42" y="6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7F9D"/>
                  </a:solidFill>
                </a:endParaRPr>
              </a:p>
            </p:txBody>
          </p:sp>
          <p:sp>
            <p:nvSpPr>
              <p:cNvPr id="27" name="Rectangle 41"/>
              <p:cNvSpPr>
                <a:spLocks noChangeArrowheads="1"/>
              </p:cNvSpPr>
              <p:nvPr userDrawn="1"/>
            </p:nvSpPr>
            <p:spPr bwMode="auto">
              <a:xfrm>
                <a:off x="7983538" y="5446713"/>
                <a:ext cx="14288" cy="107950"/>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7F9D"/>
                  </a:solidFill>
                </a:endParaRPr>
              </a:p>
            </p:txBody>
          </p:sp>
          <p:sp>
            <p:nvSpPr>
              <p:cNvPr id="28" name="Freeform 42"/>
              <p:cNvSpPr>
                <a:spLocks/>
              </p:cNvSpPr>
              <p:nvPr userDrawn="1"/>
            </p:nvSpPr>
            <p:spPr bwMode="auto">
              <a:xfrm>
                <a:off x="8027988" y="5446713"/>
                <a:ext cx="82550" cy="107950"/>
              </a:xfrm>
              <a:custGeom>
                <a:avLst/>
                <a:gdLst>
                  <a:gd name="T0" fmla="*/ 43 w 52"/>
                  <a:gd name="T1" fmla="*/ 68 h 68"/>
                  <a:gd name="T2" fmla="*/ 9 w 52"/>
                  <a:gd name="T3" fmla="*/ 13 h 68"/>
                  <a:gd name="T4" fmla="*/ 9 w 52"/>
                  <a:gd name="T5" fmla="*/ 68 h 68"/>
                  <a:gd name="T6" fmla="*/ 0 w 52"/>
                  <a:gd name="T7" fmla="*/ 68 h 68"/>
                  <a:gd name="T8" fmla="*/ 0 w 52"/>
                  <a:gd name="T9" fmla="*/ 0 h 68"/>
                  <a:gd name="T10" fmla="*/ 10 w 52"/>
                  <a:gd name="T11" fmla="*/ 0 h 68"/>
                  <a:gd name="T12" fmla="*/ 44 w 52"/>
                  <a:gd name="T13" fmla="*/ 55 h 68"/>
                  <a:gd name="T14" fmla="*/ 44 w 52"/>
                  <a:gd name="T15" fmla="*/ 0 h 68"/>
                  <a:gd name="T16" fmla="*/ 52 w 52"/>
                  <a:gd name="T17" fmla="*/ 0 h 68"/>
                  <a:gd name="T18" fmla="*/ 52 w 52"/>
                  <a:gd name="T19" fmla="*/ 68 h 68"/>
                  <a:gd name="T20" fmla="*/ 43 w 52"/>
                  <a:gd name="T21"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 h="68">
                    <a:moveTo>
                      <a:pt x="43" y="68"/>
                    </a:moveTo>
                    <a:lnTo>
                      <a:pt x="9" y="13"/>
                    </a:lnTo>
                    <a:lnTo>
                      <a:pt x="9" y="68"/>
                    </a:lnTo>
                    <a:lnTo>
                      <a:pt x="0" y="68"/>
                    </a:lnTo>
                    <a:lnTo>
                      <a:pt x="0" y="0"/>
                    </a:lnTo>
                    <a:lnTo>
                      <a:pt x="10" y="0"/>
                    </a:lnTo>
                    <a:lnTo>
                      <a:pt x="44" y="55"/>
                    </a:lnTo>
                    <a:lnTo>
                      <a:pt x="44" y="0"/>
                    </a:lnTo>
                    <a:lnTo>
                      <a:pt x="52" y="0"/>
                    </a:lnTo>
                    <a:lnTo>
                      <a:pt x="52" y="68"/>
                    </a:lnTo>
                    <a:lnTo>
                      <a:pt x="43" y="6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7F9D"/>
                  </a:solidFill>
                </a:endParaRPr>
              </a:p>
            </p:txBody>
          </p:sp>
          <p:sp>
            <p:nvSpPr>
              <p:cNvPr id="29" name="Freeform 43"/>
              <p:cNvSpPr>
                <a:spLocks/>
              </p:cNvSpPr>
              <p:nvPr userDrawn="1"/>
            </p:nvSpPr>
            <p:spPr bwMode="auto">
              <a:xfrm>
                <a:off x="8134350" y="5443538"/>
                <a:ext cx="85725" cy="114300"/>
              </a:xfrm>
              <a:custGeom>
                <a:avLst/>
                <a:gdLst>
                  <a:gd name="T0" fmla="*/ 46 w 52"/>
                  <a:gd name="T1" fmla="*/ 69 h 70"/>
                  <a:gd name="T2" fmla="*/ 45 w 52"/>
                  <a:gd name="T3" fmla="*/ 61 h 70"/>
                  <a:gd name="T4" fmla="*/ 26 w 52"/>
                  <a:gd name="T5" fmla="*/ 70 h 70"/>
                  <a:gd name="T6" fmla="*/ 8 w 52"/>
                  <a:gd name="T7" fmla="*/ 63 h 70"/>
                  <a:gd name="T8" fmla="*/ 0 w 52"/>
                  <a:gd name="T9" fmla="*/ 35 h 70"/>
                  <a:gd name="T10" fmla="*/ 8 w 52"/>
                  <a:gd name="T11" fmla="*/ 8 h 70"/>
                  <a:gd name="T12" fmla="*/ 26 w 52"/>
                  <a:gd name="T13" fmla="*/ 0 h 70"/>
                  <a:gd name="T14" fmla="*/ 46 w 52"/>
                  <a:gd name="T15" fmla="*/ 8 h 70"/>
                  <a:gd name="T16" fmla="*/ 51 w 52"/>
                  <a:gd name="T17" fmla="*/ 21 h 70"/>
                  <a:gd name="T18" fmla="*/ 43 w 52"/>
                  <a:gd name="T19" fmla="*/ 21 h 70"/>
                  <a:gd name="T20" fmla="*/ 40 w 52"/>
                  <a:gd name="T21" fmla="*/ 14 h 70"/>
                  <a:gd name="T22" fmla="*/ 26 w 52"/>
                  <a:gd name="T23" fmla="*/ 8 h 70"/>
                  <a:gd name="T24" fmla="*/ 14 w 52"/>
                  <a:gd name="T25" fmla="*/ 13 h 70"/>
                  <a:gd name="T26" fmla="*/ 8 w 52"/>
                  <a:gd name="T27" fmla="*/ 35 h 70"/>
                  <a:gd name="T28" fmla="*/ 14 w 52"/>
                  <a:gd name="T29" fmla="*/ 57 h 70"/>
                  <a:gd name="T30" fmla="*/ 26 w 52"/>
                  <a:gd name="T31" fmla="*/ 62 h 70"/>
                  <a:gd name="T32" fmla="*/ 39 w 52"/>
                  <a:gd name="T33" fmla="*/ 57 h 70"/>
                  <a:gd name="T34" fmla="*/ 44 w 52"/>
                  <a:gd name="T35" fmla="*/ 40 h 70"/>
                  <a:gd name="T36" fmla="*/ 26 w 52"/>
                  <a:gd name="T37" fmla="*/ 40 h 70"/>
                  <a:gd name="T38" fmla="*/ 26 w 52"/>
                  <a:gd name="T39" fmla="*/ 33 h 70"/>
                  <a:gd name="T40" fmla="*/ 52 w 52"/>
                  <a:gd name="T41" fmla="*/ 33 h 70"/>
                  <a:gd name="T42" fmla="*/ 52 w 52"/>
                  <a:gd name="T43" fmla="*/ 69 h 70"/>
                  <a:gd name="T44" fmla="*/ 46 w 52"/>
                  <a:gd name="T4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2" h="70">
                    <a:moveTo>
                      <a:pt x="46" y="69"/>
                    </a:moveTo>
                    <a:cubicBezTo>
                      <a:pt x="45" y="61"/>
                      <a:pt x="45" y="61"/>
                      <a:pt x="45" y="61"/>
                    </a:cubicBezTo>
                    <a:cubicBezTo>
                      <a:pt x="41" y="66"/>
                      <a:pt x="34" y="70"/>
                      <a:pt x="26" y="70"/>
                    </a:cubicBezTo>
                    <a:cubicBezTo>
                      <a:pt x="20" y="70"/>
                      <a:pt x="13" y="68"/>
                      <a:pt x="8" y="63"/>
                    </a:cubicBezTo>
                    <a:cubicBezTo>
                      <a:pt x="1" y="57"/>
                      <a:pt x="0" y="47"/>
                      <a:pt x="0" y="35"/>
                    </a:cubicBezTo>
                    <a:cubicBezTo>
                      <a:pt x="0" y="25"/>
                      <a:pt x="1" y="15"/>
                      <a:pt x="8" y="8"/>
                    </a:cubicBezTo>
                    <a:cubicBezTo>
                      <a:pt x="13" y="3"/>
                      <a:pt x="20" y="0"/>
                      <a:pt x="26" y="0"/>
                    </a:cubicBezTo>
                    <a:cubicBezTo>
                      <a:pt x="34" y="0"/>
                      <a:pt x="41" y="3"/>
                      <a:pt x="46" y="8"/>
                    </a:cubicBezTo>
                    <a:cubicBezTo>
                      <a:pt x="49" y="11"/>
                      <a:pt x="51" y="16"/>
                      <a:pt x="51" y="21"/>
                    </a:cubicBezTo>
                    <a:cubicBezTo>
                      <a:pt x="43" y="21"/>
                      <a:pt x="43" y="21"/>
                      <a:pt x="43" y="21"/>
                    </a:cubicBezTo>
                    <a:cubicBezTo>
                      <a:pt x="42" y="18"/>
                      <a:pt x="41" y="16"/>
                      <a:pt x="40" y="14"/>
                    </a:cubicBezTo>
                    <a:cubicBezTo>
                      <a:pt x="37" y="10"/>
                      <a:pt x="32" y="8"/>
                      <a:pt x="26" y="8"/>
                    </a:cubicBezTo>
                    <a:cubicBezTo>
                      <a:pt x="22" y="8"/>
                      <a:pt x="17" y="10"/>
                      <a:pt x="14" y="13"/>
                    </a:cubicBezTo>
                    <a:cubicBezTo>
                      <a:pt x="9" y="19"/>
                      <a:pt x="8" y="28"/>
                      <a:pt x="8" y="35"/>
                    </a:cubicBezTo>
                    <a:cubicBezTo>
                      <a:pt x="8" y="42"/>
                      <a:pt x="9" y="52"/>
                      <a:pt x="14" y="57"/>
                    </a:cubicBezTo>
                    <a:cubicBezTo>
                      <a:pt x="18" y="61"/>
                      <a:pt x="22" y="62"/>
                      <a:pt x="26" y="62"/>
                    </a:cubicBezTo>
                    <a:cubicBezTo>
                      <a:pt x="31" y="62"/>
                      <a:pt x="36" y="61"/>
                      <a:pt x="39" y="57"/>
                    </a:cubicBezTo>
                    <a:cubicBezTo>
                      <a:pt x="43" y="53"/>
                      <a:pt x="44" y="47"/>
                      <a:pt x="44" y="40"/>
                    </a:cubicBezTo>
                    <a:cubicBezTo>
                      <a:pt x="26" y="40"/>
                      <a:pt x="26" y="40"/>
                      <a:pt x="26" y="40"/>
                    </a:cubicBezTo>
                    <a:cubicBezTo>
                      <a:pt x="26" y="33"/>
                      <a:pt x="26" y="33"/>
                      <a:pt x="26" y="33"/>
                    </a:cubicBezTo>
                    <a:cubicBezTo>
                      <a:pt x="52" y="33"/>
                      <a:pt x="52" y="33"/>
                      <a:pt x="52" y="33"/>
                    </a:cubicBezTo>
                    <a:cubicBezTo>
                      <a:pt x="52" y="69"/>
                      <a:pt x="52" y="69"/>
                      <a:pt x="52" y="69"/>
                    </a:cubicBezTo>
                    <a:lnTo>
                      <a:pt x="46" y="69"/>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7F9D"/>
                  </a:solidFill>
                </a:endParaRPr>
              </a:p>
            </p:txBody>
          </p:sp>
        </p:grpSp>
      </p:grpSp>
      <p:sp>
        <p:nvSpPr>
          <p:cNvPr id="42" name="Title 6"/>
          <p:cNvSpPr>
            <a:spLocks noGrp="1"/>
          </p:cNvSpPr>
          <p:nvPr>
            <p:ph type="title"/>
          </p:nvPr>
        </p:nvSpPr>
        <p:spPr>
          <a:xfrm>
            <a:off x="5402263" y="1473200"/>
            <a:ext cx="6438045" cy="1005865"/>
          </a:xfrm>
        </p:spPr>
        <p:txBody>
          <a:bodyPr anchor="b"/>
          <a:lstStyle>
            <a:lvl1pPr>
              <a:defRPr>
                <a:solidFill>
                  <a:srgbClr val="1186AB"/>
                </a:solidFill>
              </a:defRPr>
            </a:lvl1pPr>
          </a:lstStyle>
          <a:p>
            <a:r>
              <a:rPr lang="en-US"/>
              <a:t>Click to edit Master title style</a:t>
            </a:r>
          </a:p>
        </p:txBody>
      </p:sp>
      <p:cxnSp>
        <p:nvCxnSpPr>
          <p:cNvPr id="43" name="Straight Connector 42"/>
          <p:cNvCxnSpPr/>
          <p:nvPr userDrawn="1"/>
        </p:nvCxnSpPr>
        <p:spPr>
          <a:xfrm flipH="1">
            <a:off x="5480430" y="2471127"/>
            <a:ext cx="4876800" cy="0"/>
          </a:xfrm>
          <a:prstGeom prst="line">
            <a:avLst/>
          </a:prstGeom>
          <a:ln w="12700">
            <a:solidFill>
              <a:srgbClr val="1186A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9937063"/>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5" name="Text Placeholder 4"/>
          <p:cNvSpPr>
            <a:spLocks noGrp="1"/>
          </p:cNvSpPr>
          <p:nvPr>
            <p:ph idx="1"/>
          </p:nvPr>
        </p:nvSpPr>
        <p:spPr>
          <a:xfrm>
            <a:off x="395004" y="1480319"/>
            <a:ext cx="11451165" cy="4412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4632523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without Image">
    <p:spTree>
      <p:nvGrpSpPr>
        <p:cNvPr id="1" name=""/>
        <p:cNvGrpSpPr/>
        <p:nvPr/>
      </p:nvGrpSpPr>
      <p:grpSpPr>
        <a:xfrm>
          <a:off x="0" y="0"/>
          <a:ext cx="0" cy="0"/>
          <a:chOff x="0" y="0"/>
          <a:chExt cx="0" cy="0"/>
        </a:xfrm>
      </p:grpSpPr>
      <p:pic>
        <p:nvPicPr>
          <p:cNvPr id="12" name="Picture 11" descr="A close up of a logo&#10;&#10;Description automatically generated">
            <a:extLst>
              <a:ext uri="{FF2B5EF4-FFF2-40B4-BE49-F238E27FC236}">
                <a16:creationId xmlns:a16="http://schemas.microsoft.com/office/drawing/2014/main" id="{FD06C295-2447-214E-BBB2-CAF9AE38C1C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10" name="Picture 9">
            <a:extLst>
              <a:ext uri="{FF2B5EF4-FFF2-40B4-BE49-F238E27FC236}">
                <a16:creationId xmlns:a16="http://schemas.microsoft.com/office/drawing/2014/main" id="{34F97E3C-6B69-E747-83E0-F68B72835E29}"/>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565949" y="1644033"/>
            <a:ext cx="2662008" cy="828321"/>
          </a:xfrm>
          <a:prstGeom prst="rect">
            <a:avLst/>
          </a:prstGeom>
        </p:spPr>
      </p:pic>
      <p:sp>
        <p:nvSpPr>
          <p:cNvPr id="6" name="Text Placeholder 6">
            <a:extLst>
              <a:ext uri="{FF2B5EF4-FFF2-40B4-BE49-F238E27FC236}">
                <a16:creationId xmlns:a16="http://schemas.microsoft.com/office/drawing/2014/main" id="{A04C6FF3-D072-4600-B947-1073787D9DE0}"/>
              </a:ext>
            </a:extLst>
          </p:cNvPr>
          <p:cNvSpPr>
            <a:spLocks noGrp="1"/>
          </p:cNvSpPr>
          <p:nvPr>
            <p:ph type="body" sz="quarter" idx="11" hasCustomPrompt="1"/>
          </p:nvPr>
        </p:nvSpPr>
        <p:spPr>
          <a:xfrm>
            <a:off x="7924800" y="3078863"/>
            <a:ext cx="3657600" cy="1271588"/>
          </a:xfrm>
          <a:prstGeom prst="rect">
            <a:avLst/>
          </a:prstGeom>
        </p:spPr>
        <p:txBody>
          <a:bodyPr lIns="0" rIns="0"/>
          <a:lstStyle>
            <a:lvl1pPr marL="0" indent="0">
              <a:buNone/>
              <a:defRPr sz="2400" b="1" i="0">
                <a:solidFill>
                  <a:srgbClr val="000000"/>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GB" noProof="0"/>
              <a:t>Click to add title</a:t>
            </a:r>
          </a:p>
        </p:txBody>
      </p:sp>
      <p:sp>
        <p:nvSpPr>
          <p:cNvPr id="7" name="Text Placeholder 36">
            <a:extLst>
              <a:ext uri="{FF2B5EF4-FFF2-40B4-BE49-F238E27FC236}">
                <a16:creationId xmlns:a16="http://schemas.microsoft.com/office/drawing/2014/main" id="{79A36AE3-3962-4328-B7E7-2CEB8935E871}"/>
              </a:ext>
            </a:extLst>
          </p:cNvPr>
          <p:cNvSpPr>
            <a:spLocks noGrp="1"/>
          </p:cNvSpPr>
          <p:nvPr>
            <p:ph type="body" sz="quarter" idx="13" hasCustomPrompt="1"/>
          </p:nvPr>
        </p:nvSpPr>
        <p:spPr>
          <a:xfrm>
            <a:off x="7924640" y="4349320"/>
            <a:ext cx="3655977" cy="310896"/>
          </a:xfrm>
          <a:prstGeom prst="rect">
            <a:avLst/>
          </a:prstGeom>
        </p:spPr>
        <p:txBody>
          <a:bodyPr lIns="0" tIns="0" rIns="0" bIns="0" anchor="ctr" anchorCtr="0"/>
          <a:lstStyle>
            <a:lvl1pPr marL="0" indent="0">
              <a:buNone/>
              <a:defRPr sz="1400">
                <a:solidFill>
                  <a:srgbClr val="000000"/>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GB" noProof="0"/>
              <a:t>Click to add sub-title / date</a:t>
            </a:r>
          </a:p>
        </p:txBody>
      </p:sp>
    </p:spTree>
    <p:extLst>
      <p:ext uri="{BB962C8B-B14F-4D97-AF65-F5344CB8AC3E}">
        <p14:creationId xmlns:p14="http://schemas.microsoft.com/office/powerpoint/2010/main" val="1050939191"/>
      </p:ext>
    </p:extLst>
  </p:cSld>
  <p:clrMapOvr>
    <a:masterClrMapping/>
  </p:clrMapOvr>
  <p:extLst>
    <p:ext uri="{DCECCB84-F9BA-43D5-87BE-67443E8EF086}">
      <p15:sldGuideLst xmlns:p15="http://schemas.microsoft.com/office/powerpoint/2012/main">
        <p15:guide id="1" orient="horz" pos="2136">
          <p15:clr>
            <a:srgbClr val="FBAE4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showMasterSp="0" preserve="1" userDrawn="1">
  <p:cSld name="Title Slide: Icon/Image">
    <p:spTree>
      <p:nvGrpSpPr>
        <p:cNvPr id="1" name=""/>
        <p:cNvGrpSpPr/>
        <p:nvPr/>
      </p:nvGrpSpPr>
      <p:grpSpPr>
        <a:xfrm>
          <a:off x="0" y="0"/>
          <a:ext cx="0" cy="0"/>
          <a:chOff x="0" y="0"/>
          <a:chExt cx="0" cy="0"/>
        </a:xfrm>
      </p:grpSpPr>
      <p:pic>
        <p:nvPicPr>
          <p:cNvPr id="3" name="Picture 2" descr="mining_title_5_opt.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854568" cy="6858000"/>
          </a:xfrm>
          <a:prstGeom prst="rect">
            <a:avLst/>
          </a:prstGeom>
        </p:spPr>
      </p:pic>
      <p:grpSp>
        <p:nvGrpSpPr>
          <p:cNvPr id="24" name="Group 23"/>
          <p:cNvGrpSpPr/>
          <p:nvPr userDrawn="1"/>
        </p:nvGrpSpPr>
        <p:grpSpPr>
          <a:xfrm>
            <a:off x="-9281" y="6354151"/>
            <a:ext cx="481013" cy="361950"/>
            <a:chOff x="-19050" y="6315075"/>
            <a:chExt cx="481013" cy="361950"/>
          </a:xfrm>
        </p:grpSpPr>
        <p:sp>
          <p:nvSpPr>
            <p:cNvPr id="25" name="Freeform 24"/>
            <p:cNvSpPr/>
            <p:nvPr userDrawn="1"/>
          </p:nvSpPr>
          <p:spPr>
            <a:xfrm>
              <a:off x="-19050" y="6315075"/>
              <a:ext cx="481013" cy="361950"/>
            </a:xfrm>
            <a:custGeom>
              <a:avLst/>
              <a:gdLst>
                <a:gd name="connsiteX0" fmla="*/ 0 w 466726"/>
                <a:gd name="connsiteY0" fmla="*/ 0 h 361950"/>
                <a:gd name="connsiteX1" fmla="*/ 466726 w 466726"/>
                <a:gd name="connsiteY1" fmla="*/ 0 h 361950"/>
                <a:gd name="connsiteX2" fmla="*/ 466726 w 466726"/>
                <a:gd name="connsiteY2" fmla="*/ 283369 h 361950"/>
                <a:gd name="connsiteX3" fmla="*/ 338138 w 466726"/>
                <a:gd name="connsiteY3" fmla="*/ 361950 h 361950"/>
                <a:gd name="connsiteX4" fmla="*/ 2382 w 466726"/>
                <a:gd name="connsiteY4" fmla="*/ 361950 h 361950"/>
                <a:gd name="connsiteX5" fmla="*/ 0 w 466726"/>
                <a:gd name="connsiteY5" fmla="*/ 0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726" h="361950">
                  <a:moveTo>
                    <a:pt x="0" y="0"/>
                  </a:moveTo>
                  <a:lnTo>
                    <a:pt x="466726" y="0"/>
                  </a:lnTo>
                  <a:lnTo>
                    <a:pt x="466726" y="283369"/>
                  </a:lnTo>
                  <a:lnTo>
                    <a:pt x="338138" y="361950"/>
                  </a:lnTo>
                  <a:lnTo>
                    <a:pt x="2382" y="361950"/>
                  </a:lnTo>
                  <a:lnTo>
                    <a:pt x="0" y="0"/>
                  </a:lnTo>
                  <a:close/>
                </a:path>
              </a:pathLst>
            </a:custGeom>
            <a:solidFill>
              <a:schemeClr val="bg1"/>
            </a:solidFill>
            <a:ln>
              <a:solidFill>
                <a:schemeClr val="bg2">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p:cNvPicPr>
              <a:picLocks noChangeAspect="1"/>
            </p:cNvPicPr>
            <p:nvPr userDrawn="1"/>
          </p:nvPicPr>
          <p:blipFill rotWithShape="1">
            <a:blip r:embed="rId3" cstate="print">
              <a:extLst>
                <a:ext uri="{28A0092B-C50C-407E-A947-70E740481C1C}">
                  <a14:useLocalDpi xmlns:a14="http://schemas.microsoft.com/office/drawing/2010/main" val="0"/>
                </a:ext>
              </a:extLst>
            </a:blip>
            <a:srcRect l="18710" t="14238" r="22491" b="16093"/>
            <a:stretch/>
          </p:blipFill>
          <p:spPr>
            <a:xfrm>
              <a:off x="50800" y="6353175"/>
              <a:ext cx="384175" cy="285750"/>
            </a:xfrm>
            <a:prstGeom prst="rect">
              <a:avLst/>
            </a:prstGeom>
          </p:spPr>
        </p:pic>
      </p:grpSp>
      <p:pic>
        <p:nvPicPr>
          <p:cNvPr id="36" name="Picture 35" descr="Hexagon_Mining_RGB_Standard.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994900" y="6145213"/>
            <a:ext cx="1847850" cy="569650"/>
          </a:xfrm>
          <a:prstGeom prst="rect">
            <a:avLst/>
          </a:prstGeom>
        </p:spPr>
      </p:pic>
      <p:sp>
        <p:nvSpPr>
          <p:cNvPr id="42" name="Title 1"/>
          <p:cNvSpPr>
            <a:spLocks noGrp="1"/>
          </p:cNvSpPr>
          <p:nvPr>
            <p:ph type="ctrTitle"/>
          </p:nvPr>
        </p:nvSpPr>
        <p:spPr>
          <a:xfrm>
            <a:off x="5410200" y="4150777"/>
            <a:ext cx="6426200" cy="1002240"/>
          </a:xfrm>
        </p:spPr>
        <p:txBody>
          <a:bodyPr anchor="b">
            <a:normAutofit/>
          </a:bodyPr>
          <a:lstStyle>
            <a:lvl1pPr marL="0" algn="l" defTabSz="685749" rtl="0" eaLnBrk="1" latinLnBrk="0" hangingPunct="1">
              <a:lnSpc>
                <a:spcPct val="100000"/>
              </a:lnSpc>
              <a:spcBef>
                <a:spcPct val="0"/>
              </a:spcBef>
              <a:buNone/>
              <a:defRPr lang="en-US" sz="3000" b="1" kern="1200" spc="-8" dirty="0">
                <a:ln>
                  <a:noFill/>
                </a:ln>
                <a:solidFill>
                  <a:srgbClr val="0B1213"/>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64" name="Text Placeholder 11"/>
          <p:cNvSpPr>
            <a:spLocks noGrp="1"/>
          </p:cNvSpPr>
          <p:nvPr>
            <p:ph type="body" sz="quarter" idx="13"/>
          </p:nvPr>
        </p:nvSpPr>
        <p:spPr>
          <a:xfrm>
            <a:off x="5410200" y="5600238"/>
            <a:ext cx="6426200" cy="289379"/>
          </a:xfrm>
          <a:prstGeom prst="rect">
            <a:avLst/>
          </a:prstGeom>
        </p:spPr>
        <p:txBody>
          <a:bodyPr anchor="t">
            <a:noAutofit/>
          </a:bodyPr>
          <a:lstStyle>
            <a:lvl1pPr marL="0" indent="0" algn="l">
              <a:buNone/>
              <a:defRPr sz="1800">
                <a:solidFill>
                  <a:schemeClr val="accent6"/>
                </a:solidFill>
              </a:defRPr>
            </a:lvl1pPr>
          </a:lstStyle>
          <a:p>
            <a:pPr lvl="0"/>
            <a:r>
              <a:rPr lang="en-US"/>
              <a:t>Click to edit Master text styles</a:t>
            </a:r>
          </a:p>
        </p:txBody>
      </p:sp>
      <p:sp>
        <p:nvSpPr>
          <p:cNvPr id="65" name="Subtitle 2"/>
          <p:cNvSpPr>
            <a:spLocks noGrp="1"/>
          </p:cNvSpPr>
          <p:nvPr>
            <p:ph type="subTitle" idx="1"/>
          </p:nvPr>
        </p:nvSpPr>
        <p:spPr>
          <a:xfrm>
            <a:off x="5410200" y="5153017"/>
            <a:ext cx="6426200" cy="438150"/>
          </a:xfrm>
          <a:prstGeom prst="rect">
            <a:avLst/>
          </a:prstGeom>
        </p:spPr>
        <p:txBody>
          <a:bodyPr anchor="t">
            <a:noAutofit/>
          </a:bodyPr>
          <a:lstStyle>
            <a:lvl1pPr marL="0" indent="0" algn="l" defTabSz="685749" rtl="0" eaLnBrk="1" latinLnBrk="0" hangingPunct="1">
              <a:spcAft>
                <a:spcPts val="450"/>
              </a:spcAft>
              <a:buNone/>
              <a:defRPr lang="en-US" sz="2400" kern="1200" dirty="0">
                <a:solidFill>
                  <a:schemeClr val="accent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cxnSp>
        <p:nvCxnSpPr>
          <p:cNvPr id="66" name="Straight Connector 65"/>
          <p:cNvCxnSpPr/>
          <p:nvPr userDrawn="1"/>
        </p:nvCxnSpPr>
        <p:spPr>
          <a:xfrm>
            <a:off x="5562600" y="5153017"/>
            <a:ext cx="6265210"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5879676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Slide: Lg Image">
    <p:spTree>
      <p:nvGrpSpPr>
        <p:cNvPr id="1" name=""/>
        <p:cNvGrpSpPr/>
        <p:nvPr/>
      </p:nvGrpSpPr>
      <p:grpSpPr>
        <a:xfrm>
          <a:off x="0" y="0"/>
          <a:ext cx="0" cy="0"/>
          <a:chOff x="0" y="0"/>
          <a:chExt cx="0" cy="0"/>
        </a:xfrm>
      </p:grpSpPr>
      <p:pic>
        <p:nvPicPr>
          <p:cNvPr id="4" name="Picture 3" descr="breaker_3_opt.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211538" cy="6010656"/>
          </a:xfrm>
          <a:prstGeom prst="rect">
            <a:avLst/>
          </a:prstGeom>
        </p:spPr>
      </p:pic>
      <p:sp>
        <p:nvSpPr>
          <p:cNvPr id="13" name="Rectangle 12"/>
          <p:cNvSpPr/>
          <p:nvPr userDrawn="1"/>
        </p:nvSpPr>
        <p:spPr>
          <a:xfrm>
            <a:off x="0" y="5951538"/>
            <a:ext cx="12200467" cy="9064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Hexagon_Mining_RGB_Standard.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994900" y="6145213"/>
            <a:ext cx="1847850" cy="569650"/>
          </a:xfrm>
          <a:prstGeom prst="rect">
            <a:avLst/>
          </a:prstGeom>
        </p:spPr>
      </p:pic>
      <p:sp>
        <p:nvSpPr>
          <p:cNvPr id="18" name="Title 1"/>
          <p:cNvSpPr>
            <a:spLocks noGrp="1"/>
          </p:cNvSpPr>
          <p:nvPr>
            <p:ph type="ctrTitle"/>
          </p:nvPr>
        </p:nvSpPr>
        <p:spPr>
          <a:xfrm>
            <a:off x="6006109" y="4023780"/>
            <a:ext cx="5830291" cy="1002240"/>
          </a:xfrm>
        </p:spPr>
        <p:txBody>
          <a:bodyPr anchor="b">
            <a:normAutofit/>
          </a:bodyPr>
          <a:lstStyle>
            <a:lvl1pPr marL="0" algn="l" defTabSz="685749" rtl="0" eaLnBrk="1" latinLnBrk="0" hangingPunct="1">
              <a:lnSpc>
                <a:spcPct val="100000"/>
              </a:lnSpc>
              <a:spcBef>
                <a:spcPct val="0"/>
              </a:spcBef>
              <a:buNone/>
              <a:defRPr lang="en-US" sz="3000" b="1" kern="1200" spc="-8" dirty="0">
                <a:ln>
                  <a:noFill/>
                </a:ln>
                <a:solidFill>
                  <a:srgbClr val="FFFFFF"/>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19" name="Text Placeholder 11"/>
          <p:cNvSpPr>
            <a:spLocks noGrp="1"/>
          </p:cNvSpPr>
          <p:nvPr>
            <p:ph type="body" sz="quarter" idx="13"/>
          </p:nvPr>
        </p:nvSpPr>
        <p:spPr>
          <a:xfrm>
            <a:off x="6006109" y="5473241"/>
            <a:ext cx="5830291" cy="289379"/>
          </a:xfrm>
          <a:prstGeom prst="rect">
            <a:avLst/>
          </a:prstGeom>
        </p:spPr>
        <p:txBody>
          <a:bodyPr anchor="t">
            <a:noAutofit/>
          </a:bodyPr>
          <a:lstStyle>
            <a:lvl1pPr marL="0" indent="0" algn="l">
              <a:buNone/>
              <a:defRPr sz="1800">
                <a:solidFill>
                  <a:srgbClr val="FFFFFF"/>
                </a:solidFill>
              </a:defRPr>
            </a:lvl1pPr>
          </a:lstStyle>
          <a:p>
            <a:pPr lvl="0"/>
            <a:r>
              <a:rPr lang="en-US"/>
              <a:t>Click to edit Master text styles</a:t>
            </a:r>
          </a:p>
        </p:txBody>
      </p:sp>
      <p:sp>
        <p:nvSpPr>
          <p:cNvPr id="20" name="Subtitle 2"/>
          <p:cNvSpPr>
            <a:spLocks noGrp="1"/>
          </p:cNvSpPr>
          <p:nvPr>
            <p:ph type="subTitle" idx="1"/>
          </p:nvPr>
        </p:nvSpPr>
        <p:spPr>
          <a:xfrm>
            <a:off x="6006109" y="5026020"/>
            <a:ext cx="5830291" cy="438150"/>
          </a:xfrm>
          <a:prstGeom prst="rect">
            <a:avLst/>
          </a:prstGeom>
        </p:spPr>
        <p:txBody>
          <a:bodyPr anchor="t">
            <a:noAutofit/>
          </a:bodyPr>
          <a:lstStyle>
            <a:lvl1pPr marL="0" indent="0" algn="l" defTabSz="685749" rtl="0" eaLnBrk="1" latinLnBrk="0" hangingPunct="1">
              <a:spcAft>
                <a:spcPts val="450"/>
              </a:spcAft>
              <a:buNone/>
              <a:defRPr lang="en-US" sz="2400" kern="1200" dirty="0">
                <a:solidFill>
                  <a:srgbClr val="FFFFFF"/>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cxnSp>
        <p:nvCxnSpPr>
          <p:cNvPr id="21" name="Straight Connector 20"/>
          <p:cNvCxnSpPr/>
          <p:nvPr userDrawn="1"/>
        </p:nvCxnSpPr>
        <p:spPr>
          <a:xfrm>
            <a:off x="6158509" y="5026020"/>
            <a:ext cx="568423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12" name="Group 11"/>
          <p:cNvGrpSpPr/>
          <p:nvPr userDrawn="1"/>
        </p:nvGrpSpPr>
        <p:grpSpPr>
          <a:xfrm>
            <a:off x="-9281" y="6354151"/>
            <a:ext cx="481013" cy="361950"/>
            <a:chOff x="-19050" y="6315075"/>
            <a:chExt cx="481013" cy="361950"/>
          </a:xfrm>
        </p:grpSpPr>
        <p:sp>
          <p:nvSpPr>
            <p:cNvPr id="22" name="Freeform 21"/>
            <p:cNvSpPr/>
            <p:nvPr userDrawn="1"/>
          </p:nvSpPr>
          <p:spPr>
            <a:xfrm>
              <a:off x="-19050" y="6315075"/>
              <a:ext cx="481013" cy="361950"/>
            </a:xfrm>
            <a:custGeom>
              <a:avLst/>
              <a:gdLst>
                <a:gd name="connsiteX0" fmla="*/ 0 w 466726"/>
                <a:gd name="connsiteY0" fmla="*/ 0 h 361950"/>
                <a:gd name="connsiteX1" fmla="*/ 466726 w 466726"/>
                <a:gd name="connsiteY1" fmla="*/ 0 h 361950"/>
                <a:gd name="connsiteX2" fmla="*/ 466726 w 466726"/>
                <a:gd name="connsiteY2" fmla="*/ 283369 h 361950"/>
                <a:gd name="connsiteX3" fmla="*/ 338138 w 466726"/>
                <a:gd name="connsiteY3" fmla="*/ 361950 h 361950"/>
                <a:gd name="connsiteX4" fmla="*/ 2382 w 466726"/>
                <a:gd name="connsiteY4" fmla="*/ 361950 h 361950"/>
                <a:gd name="connsiteX5" fmla="*/ 0 w 466726"/>
                <a:gd name="connsiteY5" fmla="*/ 0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726" h="361950">
                  <a:moveTo>
                    <a:pt x="0" y="0"/>
                  </a:moveTo>
                  <a:lnTo>
                    <a:pt x="466726" y="0"/>
                  </a:lnTo>
                  <a:lnTo>
                    <a:pt x="466726" y="283369"/>
                  </a:lnTo>
                  <a:lnTo>
                    <a:pt x="338138" y="361950"/>
                  </a:lnTo>
                  <a:lnTo>
                    <a:pt x="2382" y="361950"/>
                  </a:lnTo>
                  <a:lnTo>
                    <a:pt x="0" y="0"/>
                  </a:lnTo>
                  <a:close/>
                </a:path>
              </a:pathLst>
            </a:custGeom>
            <a:solidFill>
              <a:schemeClr val="bg1"/>
            </a:solidFill>
            <a:ln>
              <a:solidFill>
                <a:schemeClr val="bg2">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userDrawn="1"/>
          </p:nvPicPr>
          <p:blipFill rotWithShape="1">
            <a:blip r:embed="rId4" cstate="print">
              <a:extLst>
                <a:ext uri="{28A0092B-C50C-407E-A947-70E740481C1C}">
                  <a14:useLocalDpi xmlns:a14="http://schemas.microsoft.com/office/drawing/2010/main" val="0"/>
                </a:ext>
              </a:extLst>
            </a:blip>
            <a:srcRect l="18710" t="14238" r="22491" b="16093"/>
            <a:stretch/>
          </p:blipFill>
          <p:spPr>
            <a:xfrm>
              <a:off x="50800" y="6353175"/>
              <a:ext cx="384175" cy="285750"/>
            </a:xfrm>
            <a:prstGeom prst="rect">
              <a:avLst/>
            </a:prstGeom>
          </p:spPr>
        </p:pic>
      </p:grpSp>
    </p:spTree>
    <p:extLst>
      <p:ext uri="{BB962C8B-B14F-4D97-AF65-F5344CB8AC3E}">
        <p14:creationId xmlns:p14="http://schemas.microsoft.com/office/powerpoint/2010/main" val="87835224"/>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preserve="1" userDrawn="1">
  <p:cSld name="1_Title Slide: Icon/Custom Image">
    <p:bg>
      <p:bgPr>
        <a:solidFill>
          <a:schemeClr val="tx2">
            <a:lumMod val="20000"/>
            <a:lumOff val="80000"/>
          </a:schemeClr>
        </a:solidFill>
        <a:effectLst/>
      </p:bgPr>
    </p:bg>
    <p:spTree>
      <p:nvGrpSpPr>
        <p:cNvPr id="1" name=""/>
        <p:cNvGrpSpPr/>
        <p:nvPr/>
      </p:nvGrpSpPr>
      <p:grpSpPr>
        <a:xfrm>
          <a:off x="0" y="0"/>
          <a:ext cx="0" cy="0"/>
          <a:chOff x="0" y="0"/>
          <a:chExt cx="0" cy="0"/>
        </a:xfrm>
      </p:grpSpPr>
      <p:sp>
        <p:nvSpPr>
          <p:cNvPr id="11" name="Title 1"/>
          <p:cNvSpPr>
            <a:spLocks noGrp="1"/>
          </p:cNvSpPr>
          <p:nvPr>
            <p:ph type="ctrTitle"/>
          </p:nvPr>
        </p:nvSpPr>
        <p:spPr>
          <a:xfrm>
            <a:off x="5410200" y="4023780"/>
            <a:ext cx="6426200" cy="1002240"/>
          </a:xfrm>
        </p:spPr>
        <p:txBody>
          <a:bodyPr anchor="b">
            <a:normAutofit/>
          </a:bodyPr>
          <a:lstStyle>
            <a:lvl1pPr marL="0" algn="l" defTabSz="685749" rtl="0" eaLnBrk="1" latinLnBrk="0" hangingPunct="1">
              <a:lnSpc>
                <a:spcPct val="100000"/>
              </a:lnSpc>
              <a:spcBef>
                <a:spcPct val="0"/>
              </a:spcBef>
              <a:buNone/>
              <a:defRPr lang="en-US" sz="3000" b="1" kern="1200" spc="-8" dirty="0">
                <a:ln>
                  <a:noFill/>
                </a:ln>
                <a:solidFill>
                  <a:srgbClr val="FFFFFF"/>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13" name="Text Placeholder 11"/>
          <p:cNvSpPr>
            <a:spLocks noGrp="1"/>
          </p:cNvSpPr>
          <p:nvPr>
            <p:ph type="body" sz="quarter" idx="13"/>
          </p:nvPr>
        </p:nvSpPr>
        <p:spPr>
          <a:xfrm>
            <a:off x="5410200" y="5473241"/>
            <a:ext cx="6426200" cy="289379"/>
          </a:xfrm>
          <a:prstGeom prst="rect">
            <a:avLst/>
          </a:prstGeom>
        </p:spPr>
        <p:txBody>
          <a:bodyPr anchor="t">
            <a:noAutofit/>
          </a:bodyPr>
          <a:lstStyle>
            <a:lvl1pPr marL="0" indent="0" algn="l">
              <a:buNone/>
              <a:defRPr sz="1800">
                <a:solidFill>
                  <a:srgbClr val="FFFFFF"/>
                </a:solidFill>
              </a:defRPr>
            </a:lvl1pPr>
          </a:lstStyle>
          <a:p>
            <a:pPr lvl="0"/>
            <a:r>
              <a:rPr lang="en-US"/>
              <a:t>Click to edit Master text styles</a:t>
            </a:r>
          </a:p>
        </p:txBody>
      </p:sp>
      <p:sp>
        <p:nvSpPr>
          <p:cNvPr id="14" name="Subtitle 2"/>
          <p:cNvSpPr>
            <a:spLocks noGrp="1"/>
          </p:cNvSpPr>
          <p:nvPr>
            <p:ph type="subTitle" idx="1"/>
          </p:nvPr>
        </p:nvSpPr>
        <p:spPr>
          <a:xfrm>
            <a:off x="5410200" y="5026020"/>
            <a:ext cx="6426200" cy="438150"/>
          </a:xfrm>
          <a:prstGeom prst="rect">
            <a:avLst/>
          </a:prstGeom>
        </p:spPr>
        <p:txBody>
          <a:bodyPr anchor="t">
            <a:noAutofit/>
          </a:bodyPr>
          <a:lstStyle>
            <a:lvl1pPr marL="0" indent="0" algn="l" defTabSz="685749" rtl="0" eaLnBrk="1" latinLnBrk="0" hangingPunct="1">
              <a:spcAft>
                <a:spcPts val="450"/>
              </a:spcAft>
              <a:buNone/>
              <a:defRPr lang="en-US" sz="2400" kern="1200" dirty="0">
                <a:solidFill>
                  <a:srgbClr val="FFFFFF"/>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cxnSp>
        <p:nvCxnSpPr>
          <p:cNvPr id="15" name="Straight Connector 14"/>
          <p:cNvCxnSpPr/>
          <p:nvPr userDrawn="1"/>
        </p:nvCxnSpPr>
        <p:spPr>
          <a:xfrm>
            <a:off x="5562600" y="5026020"/>
            <a:ext cx="626521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69102819"/>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showMasterSp="0" preserve="1" userDrawn="1">
  <p:cSld name="Title Slide: Custom Image Color Text">
    <p:bg>
      <p:bgPr>
        <a:solidFill>
          <a:schemeClr val="tx2">
            <a:lumMod val="20000"/>
            <a:lumOff val="80000"/>
          </a:schemeClr>
        </a:solidFill>
        <a:effectLst/>
      </p:bgPr>
    </p:bg>
    <p:spTree>
      <p:nvGrpSpPr>
        <p:cNvPr id="1" name=""/>
        <p:cNvGrpSpPr/>
        <p:nvPr/>
      </p:nvGrpSpPr>
      <p:grpSpPr>
        <a:xfrm>
          <a:off x="0" y="0"/>
          <a:ext cx="0" cy="0"/>
          <a:chOff x="0" y="0"/>
          <a:chExt cx="0" cy="0"/>
        </a:xfrm>
      </p:grpSpPr>
      <p:sp>
        <p:nvSpPr>
          <p:cNvPr id="10" name="Title 1"/>
          <p:cNvSpPr>
            <a:spLocks noGrp="1"/>
          </p:cNvSpPr>
          <p:nvPr>
            <p:ph type="ctrTitle"/>
          </p:nvPr>
        </p:nvSpPr>
        <p:spPr>
          <a:xfrm>
            <a:off x="5410200" y="4150777"/>
            <a:ext cx="6426200" cy="1002240"/>
          </a:xfrm>
        </p:spPr>
        <p:txBody>
          <a:bodyPr anchor="b">
            <a:normAutofit/>
          </a:bodyPr>
          <a:lstStyle>
            <a:lvl1pPr marL="0" algn="l" defTabSz="685749" rtl="0" eaLnBrk="1" latinLnBrk="0" hangingPunct="1">
              <a:lnSpc>
                <a:spcPct val="100000"/>
              </a:lnSpc>
              <a:spcBef>
                <a:spcPct val="0"/>
              </a:spcBef>
              <a:buNone/>
              <a:defRPr lang="en-US" sz="3000" b="1" kern="1200" spc="-8" dirty="0">
                <a:ln>
                  <a:noFill/>
                </a:ln>
                <a:solidFill>
                  <a:srgbClr val="0B1213"/>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11" name="Text Placeholder 11"/>
          <p:cNvSpPr>
            <a:spLocks noGrp="1"/>
          </p:cNvSpPr>
          <p:nvPr>
            <p:ph type="body" sz="quarter" idx="13"/>
          </p:nvPr>
        </p:nvSpPr>
        <p:spPr>
          <a:xfrm>
            <a:off x="5410200" y="5600238"/>
            <a:ext cx="6426200" cy="289379"/>
          </a:xfrm>
          <a:prstGeom prst="rect">
            <a:avLst/>
          </a:prstGeom>
        </p:spPr>
        <p:txBody>
          <a:bodyPr anchor="t">
            <a:noAutofit/>
          </a:bodyPr>
          <a:lstStyle>
            <a:lvl1pPr marL="0" indent="0" algn="l">
              <a:buNone/>
              <a:defRPr sz="1800">
                <a:solidFill>
                  <a:schemeClr val="accent6"/>
                </a:solidFill>
              </a:defRPr>
            </a:lvl1pPr>
          </a:lstStyle>
          <a:p>
            <a:pPr lvl="0"/>
            <a:r>
              <a:rPr lang="en-US"/>
              <a:t>Click to edit Master text styles</a:t>
            </a:r>
          </a:p>
        </p:txBody>
      </p:sp>
      <p:sp>
        <p:nvSpPr>
          <p:cNvPr id="12" name="Subtitle 2"/>
          <p:cNvSpPr>
            <a:spLocks noGrp="1"/>
          </p:cNvSpPr>
          <p:nvPr>
            <p:ph type="subTitle" idx="1"/>
          </p:nvPr>
        </p:nvSpPr>
        <p:spPr>
          <a:xfrm>
            <a:off x="5410200" y="5153017"/>
            <a:ext cx="6426200" cy="438150"/>
          </a:xfrm>
          <a:prstGeom prst="rect">
            <a:avLst/>
          </a:prstGeom>
        </p:spPr>
        <p:txBody>
          <a:bodyPr anchor="t">
            <a:noAutofit/>
          </a:bodyPr>
          <a:lstStyle>
            <a:lvl1pPr marL="0" indent="0" algn="l" defTabSz="685749" rtl="0" eaLnBrk="1" latinLnBrk="0" hangingPunct="1">
              <a:spcAft>
                <a:spcPts val="450"/>
              </a:spcAft>
              <a:buNone/>
              <a:defRPr lang="en-US" sz="2400" kern="1200" dirty="0">
                <a:solidFill>
                  <a:schemeClr val="accent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cxnSp>
        <p:nvCxnSpPr>
          <p:cNvPr id="13" name="Straight Connector 12"/>
          <p:cNvCxnSpPr/>
          <p:nvPr userDrawn="1"/>
        </p:nvCxnSpPr>
        <p:spPr>
          <a:xfrm>
            <a:off x="5562600" y="5153017"/>
            <a:ext cx="6265210"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1786331"/>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385235" y="656167"/>
            <a:ext cx="11455398" cy="495300"/>
          </a:xfrm>
          <a:prstGeom prst="rect">
            <a:avLst/>
          </a:prstGeom>
        </p:spPr>
        <p:txBody>
          <a:bodyPr vert="horz" lIns="91440" tIns="45720" rIns="91440" bIns="45720" rtlCol="0" anchor="ctr">
            <a:noAutofit/>
          </a:bodyPr>
          <a:lstStyle/>
          <a:p>
            <a:r>
              <a:rPr lang="en-US"/>
              <a:t>Click to edit Master title style</a:t>
            </a:r>
          </a:p>
        </p:txBody>
      </p:sp>
      <p:sp>
        <p:nvSpPr>
          <p:cNvPr id="5" name="Text Placeholder 4"/>
          <p:cNvSpPr>
            <a:spLocks noGrp="1"/>
          </p:cNvSpPr>
          <p:nvPr>
            <p:ph idx="1"/>
          </p:nvPr>
        </p:nvSpPr>
        <p:spPr>
          <a:xfrm>
            <a:off x="395004" y="1480319"/>
            <a:ext cx="11451165" cy="4412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0293848"/>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showMasterSp="0" preserve="1" userDrawn="1">
  <p:cSld name="Title Slide: Icon/Image, No Content ">
    <p:spTree>
      <p:nvGrpSpPr>
        <p:cNvPr id="1" name=""/>
        <p:cNvGrpSpPr/>
        <p:nvPr/>
      </p:nvGrpSpPr>
      <p:grpSpPr>
        <a:xfrm>
          <a:off x="0" y="0"/>
          <a:ext cx="0" cy="0"/>
          <a:chOff x="0" y="0"/>
          <a:chExt cx="0" cy="0"/>
        </a:xfrm>
      </p:grpSpPr>
      <p:pic>
        <p:nvPicPr>
          <p:cNvPr id="8" name="Picture 7" descr="mining_title_5_opt.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854568" cy="6858000"/>
          </a:xfrm>
          <a:prstGeom prst="rect">
            <a:avLst/>
          </a:prstGeom>
        </p:spPr>
      </p:pic>
      <p:pic>
        <p:nvPicPr>
          <p:cNvPr id="36" name="Picture 35" descr="Hexagon_Mining_RGB_Standard.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994900" y="6145213"/>
            <a:ext cx="1847850" cy="569650"/>
          </a:xfrm>
          <a:prstGeom prst="rect">
            <a:avLst/>
          </a:prstGeom>
        </p:spPr>
      </p:pic>
      <p:grpSp>
        <p:nvGrpSpPr>
          <p:cNvPr id="7" name="Group 6"/>
          <p:cNvGrpSpPr/>
          <p:nvPr userDrawn="1"/>
        </p:nvGrpSpPr>
        <p:grpSpPr>
          <a:xfrm>
            <a:off x="-9281" y="6354151"/>
            <a:ext cx="481013" cy="361950"/>
            <a:chOff x="-19050" y="6315075"/>
            <a:chExt cx="481013" cy="361950"/>
          </a:xfrm>
        </p:grpSpPr>
        <p:sp>
          <p:nvSpPr>
            <p:cNvPr id="9" name="Freeform 8"/>
            <p:cNvSpPr/>
            <p:nvPr userDrawn="1"/>
          </p:nvSpPr>
          <p:spPr>
            <a:xfrm>
              <a:off x="-19050" y="6315075"/>
              <a:ext cx="481013" cy="361950"/>
            </a:xfrm>
            <a:custGeom>
              <a:avLst/>
              <a:gdLst>
                <a:gd name="connsiteX0" fmla="*/ 0 w 466726"/>
                <a:gd name="connsiteY0" fmla="*/ 0 h 361950"/>
                <a:gd name="connsiteX1" fmla="*/ 466726 w 466726"/>
                <a:gd name="connsiteY1" fmla="*/ 0 h 361950"/>
                <a:gd name="connsiteX2" fmla="*/ 466726 w 466726"/>
                <a:gd name="connsiteY2" fmla="*/ 283369 h 361950"/>
                <a:gd name="connsiteX3" fmla="*/ 338138 w 466726"/>
                <a:gd name="connsiteY3" fmla="*/ 361950 h 361950"/>
                <a:gd name="connsiteX4" fmla="*/ 2382 w 466726"/>
                <a:gd name="connsiteY4" fmla="*/ 361950 h 361950"/>
                <a:gd name="connsiteX5" fmla="*/ 0 w 466726"/>
                <a:gd name="connsiteY5" fmla="*/ 0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726" h="361950">
                  <a:moveTo>
                    <a:pt x="0" y="0"/>
                  </a:moveTo>
                  <a:lnTo>
                    <a:pt x="466726" y="0"/>
                  </a:lnTo>
                  <a:lnTo>
                    <a:pt x="466726" y="283369"/>
                  </a:lnTo>
                  <a:lnTo>
                    <a:pt x="338138" y="361950"/>
                  </a:lnTo>
                  <a:lnTo>
                    <a:pt x="2382" y="361950"/>
                  </a:lnTo>
                  <a:lnTo>
                    <a:pt x="0" y="0"/>
                  </a:lnTo>
                  <a:close/>
                </a:path>
              </a:pathLst>
            </a:custGeom>
            <a:solidFill>
              <a:schemeClr val="bg1"/>
            </a:solidFill>
            <a:ln>
              <a:solidFill>
                <a:schemeClr val="bg2">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p:cNvPicPr>
              <a:picLocks noChangeAspect="1"/>
            </p:cNvPicPr>
            <p:nvPr userDrawn="1"/>
          </p:nvPicPr>
          <p:blipFill rotWithShape="1">
            <a:blip r:embed="rId4" cstate="print">
              <a:extLst>
                <a:ext uri="{28A0092B-C50C-407E-A947-70E740481C1C}">
                  <a14:useLocalDpi xmlns:a14="http://schemas.microsoft.com/office/drawing/2010/main" val="0"/>
                </a:ext>
              </a:extLst>
            </a:blip>
            <a:srcRect l="18710" t="14238" r="22491" b="16093"/>
            <a:stretch/>
          </p:blipFill>
          <p:spPr>
            <a:xfrm>
              <a:off x="50800" y="6353175"/>
              <a:ext cx="384175" cy="285750"/>
            </a:xfrm>
            <a:prstGeom prst="rect">
              <a:avLst/>
            </a:prstGeom>
          </p:spPr>
        </p:pic>
      </p:grpSp>
    </p:spTree>
    <p:extLst>
      <p:ext uri="{BB962C8B-B14F-4D97-AF65-F5344CB8AC3E}">
        <p14:creationId xmlns:p14="http://schemas.microsoft.com/office/powerpoint/2010/main" val="2795689740"/>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showMasterSp="0" preserve="1" userDrawn="1">
  <p:cSld name="Title Slide: Text Only">
    <p:spTree>
      <p:nvGrpSpPr>
        <p:cNvPr id="1" name=""/>
        <p:cNvGrpSpPr/>
        <p:nvPr/>
      </p:nvGrpSpPr>
      <p:grpSpPr>
        <a:xfrm>
          <a:off x="0" y="0"/>
          <a:ext cx="0" cy="0"/>
          <a:chOff x="0" y="0"/>
          <a:chExt cx="0" cy="0"/>
        </a:xfrm>
      </p:grpSpPr>
      <p:sp>
        <p:nvSpPr>
          <p:cNvPr id="33" name="Title 1"/>
          <p:cNvSpPr>
            <a:spLocks noGrp="1"/>
          </p:cNvSpPr>
          <p:nvPr>
            <p:ph type="ctrTitle"/>
          </p:nvPr>
        </p:nvSpPr>
        <p:spPr>
          <a:xfrm>
            <a:off x="5410200" y="4023780"/>
            <a:ext cx="6426200" cy="1002240"/>
          </a:xfrm>
        </p:spPr>
        <p:txBody>
          <a:bodyPr anchor="b">
            <a:normAutofit/>
          </a:bodyPr>
          <a:lstStyle>
            <a:lvl1pPr marL="0" algn="l" defTabSz="685749" rtl="0" eaLnBrk="1" latinLnBrk="0" hangingPunct="1">
              <a:lnSpc>
                <a:spcPct val="100000"/>
              </a:lnSpc>
              <a:spcBef>
                <a:spcPct val="0"/>
              </a:spcBef>
              <a:buNone/>
              <a:defRPr lang="en-US" sz="3000" b="1" kern="1200" spc="-8" dirty="0">
                <a:ln>
                  <a:noFill/>
                </a:ln>
                <a:solidFill>
                  <a:srgbClr val="0B1213"/>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34" name="Text Placeholder 11"/>
          <p:cNvSpPr>
            <a:spLocks noGrp="1"/>
          </p:cNvSpPr>
          <p:nvPr>
            <p:ph type="body" sz="quarter" idx="13"/>
          </p:nvPr>
        </p:nvSpPr>
        <p:spPr>
          <a:xfrm>
            <a:off x="5410200" y="5473241"/>
            <a:ext cx="6426200" cy="289379"/>
          </a:xfrm>
          <a:prstGeom prst="rect">
            <a:avLst/>
          </a:prstGeom>
        </p:spPr>
        <p:txBody>
          <a:bodyPr anchor="t">
            <a:noAutofit/>
          </a:bodyPr>
          <a:lstStyle>
            <a:lvl1pPr marL="0" indent="0" algn="l">
              <a:buNone/>
              <a:defRPr sz="1800">
                <a:solidFill>
                  <a:schemeClr val="accent6"/>
                </a:solidFill>
              </a:defRPr>
            </a:lvl1pPr>
          </a:lstStyle>
          <a:p>
            <a:pPr lvl="0"/>
            <a:r>
              <a:rPr lang="en-US"/>
              <a:t>Click to edit Master text styles</a:t>
            </a:r>
          </a:p>
        </p:txBody>
      </p:sp>
      <p:sp>
        <p:nvSpPr>
          <p:cNvPr id="35" name="Subtitle 2"/>
          <p:cNvSpPr>
            <a:spLocks noGrp="1"/>
          </p:cNvSpPr>
          <p:nvPr>
            <p:ph type="subTitle" idx="1"/>
          </p:nvPr>
        </p:nvSpPr>
        <p:spPr>
          <a:xfrm>
            <a:off x="5410200" y="5026020"/>
            <a:ext cx="6426200" cy="438150"/>
          </a:xfrm>
          <a:prstGeom prst="rect">
            <a:avLst/>
          </a:prstGeom>
        </p:spPr>
        <p:txBody>
          <a:bodyPr anchor="t">
            <a:noAutofit/>
          </a:bodyPr>
          <a:lstStyle>
            <a:lvl1pPr marL="0" indent="0" algn="l" defTabSz="685749" rtl="0" eaLnBrk="1" latinLnBrk="0" hangingPunct="1">
              <a:spcAft>
                <a:spcPts val="450"/>
              </a:spcAft>
              <a:buNone/>
              <a:defRPr lang="en-US" sz="2400" kern="1200" dirty="0">
                <a:solidFill>
                  <a:schemeClr val="accent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cxnSp>
        <p:nvCxnSpPr>
          <p:cNvPr id="36" name="Straight Connector 35"/>
          <p:cNvCxnSpPr/>
          <p:nvPr userDrawn="1"/>
        </p:nvCxnSpPr>
        <p:spPr>
          <a:xfrm>
            <a:off x="5562600" y="5026020"/>
            <a:ext cx="6265210"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25637698"/>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showMasterSp="0" preserve="1" userDrawn="1">
  <p:cSld name="Breaker Slide: Icon/Image ">
    <p:spTree>
      <p:nvGrpSpPr>
        <p:cNvPr id="1" name=""/>
        <p:cNvGrpSpPr/>
        <p:nvPr/>
      </p:nvGrpSpPr>
      <p:grpSpPr>
        <a:xfrm>
          <a:off x="0" y="0"/>
          <a:ext cx="0" cy="0"/>
          <a:chOff x="0" y="0"/>
          <a:chExt cx="0" cy="0"/>
        </a:xfrm>
      </p:grpSpPr>
      <p:pic>
        <p:nvPicPr>
          <p:cNvPr id="5" name="Picture 4" descr="breaker_1_opt.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7808131" cy="6867769"/>
          </a:xfrm>
          <a:prstGeom prst="rect">
            <a:avLst/>
          </a:prstGeom>
        </p:spPr>
      </p:pic>
      <p:grpSp>
        <p:nvGrpSpPr>
          <p:cNvPr id="21" name="Group 20"/>
          <p:cNvGrpSpPr/>
          <p:nvPr userDrawn="1"/>
        </p:nvGrpSpPr>
        <p:grpSpPr>
          <a:xfrm>
            <a:off x="9991558" y="6122952"/>
            <a:ext cx="1844842" cy="572324"/>
            <a:chOff x="7083231" y="6122952"/>
            <a:chExt cx="1844842" cy="572324"/>
          </a:xfrm>
        </p:grpSpPr>
        <p:grpSp>
          <p:nvGrpSpPr>
            <p:cNvPr id="22" name="Group 21"/>
            <p:cNvGrpSpPr/>
            <p:nvPr userDrawn="1"/>
          </p:nvGrpSpPr>
          <p:grpSpPr>
            <a:xfrm>
              <a:off x="7083231" y="6122952"/>
              <a:ext cx="1844842" cy="572324"/>
              <a:chOff x="1936751" y="5480050"/>
              <a:chExt cx="7558088" cy="2344738"/>
            </a:xfrm>
          </p:grpSpPr>
          <p:sp>
            <p:nvSpPr>
              <p:cNvPr id="45" name="Freeform 5"/>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6"/>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7"/>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8"/>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9"/>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0"/>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1"/>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3" name="Group 22"/>
            <p:cNvGrpSpPr/>
            <p:nvPr userDrawn="1"/>
          </p:nvGrpSpPr>
          <p:grpSpPr>
            <a:xfrm>
              <a:off x="7716044" y="6555582"/>
              <a:ext cx="530225" cy="114300"/>
              <a:chOff x="7689850" y="5443538"/>
              <a:chExt cx="530225" cy="114300"/>
            </a:xfrm>
          </p:grpSpPr>
          <p:sp>
            <p:nvSpPr>
              <p:cNvPr id="24" name="Freeform 38"/>
              <p:cNvSpPr>
                <a:spLocks/>
              </p:cNvSpPr>
              <p:nvPr userDrawn="1"/>
            </p:nvSpPr>
            <p:spPr bwMode="auto">
              <a:xfrm>
                <a:off x="7689850" y="5446713"/>
                <a:ext cx="104775" cy="107950"/>
              </a:xfrm>
              <a:custGeom>
                <a:avLst/>
                <a:gdLst>
                  <a:gd name="T0" fmla="*/ 58 w 66"/>
                  <a:gd name="T1" fmla="*/ 68 h 68"/>
                  <a:gd name="T2" fmla="*/ 58 w 66"/>
                  <a:gd name="T3" fmla="*/ 10 h 68"/>
                  <a:gd name="T4" fmla="*/ 36 w 66"/>
                  <a:gd name="T5" fmla="*/ 67 h 68"/>
                  <a:gd name="T6" fmla="*/ 29 w 66"/>
                  <a:gd name="T7" fmla="*/ 67 h 68"/>
                  <a:gd name="T8" fmla="*/ 8 w 66"/>
                  <a:gd name="T9" fmla="*/ 10 h 68"/>
                  <a:gd name="T10" fmla="*/ 8 w 66"/>
                  <a:gd name="T11" fmla="*/ 68 h 68"/>
                  <a:gd name="T12" fmla="*/ 0 w 66"/>
                  <a:gd name="T13" fmla="*/ 68 h 68"/>
                  <a:gd name="T14" fmla="*/ 0 w 66"/>
                  <a:gd name="T15" fmla="*/ 0 h 68"/>
                  <a:gd name="T16" fmla="*/ 13 w 66"/>
                  <a:gd name="T17" fmla="*/ 0 h 68"/>
                  <a:gd name="T18" fmla="*/ 33 w 66"/>
                  <a:gd name="T19" fmla="*/ 55 h 68"/>
                  <a:gd name="T20" fmla="*/ 54 w 66"/>
                  <a:gd name="T21" fmla="*/ 0 h 68"/>
                  <a:gd name="T22" fmla="*/ 66 w 66"/>
                  <a:gd name="T23" fmla="*/ 0 h 68"/>
                  <a:gd name="T24" fmla="*/ 66 w 66"/>
                  <a:gd name="T25" fmla="*/ 68 h 68"/>
                  <a:gd name="T26" fmla="*/ 58 w 66"/>
                  <a:gd name="T27"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6" h="68">
                    <a:moveTo>
                      <a:pt x="58" y="68"/>
                    </a:moveTo>
                    <a:lnTo>
                      <a:pt x="58" y="10"/>
                    </a:lnTo>
                    <a:lnTo>
                      <a:pt x="36" y="67"/>
                    </a:lnTo>
                    <a:lnTo>
                      <a:pt x="29" y="67"/>
                    </a:lnTo>
                    <a:lnTo>
                      <a:pt x="8" y="10"/>
                    </a:lnTo>
                    <a:lnTo>
                      <a:pt x="8" y="68"/>
                    </a:lnTo>
                    <a:lnTo>
                      <a:pt x="0" y="68"/>
                    </a:lnTo>
                    <a:lnTo>
                      <a:pt x="0" y="0"/>
                    </a:lnTo>
                    <a:lnTo>
                      <a:pt x="13" y="0"/>
                    </a:lnTo>
                    <a:lnTo>
                      <a:pt x="33" y="55"/>
                    </a:lnTo>
                    <a:lnTo>
                      <a:pt x="54" y="0"/>
                    </a:lnTo>
                    <a:lnTo>
                      <a:pt x="66" y="0"/>
                    </a:lnTo>
                    <a:lnTo>
                      <a:pt x="66" y="68"/>
                    </a:lnTo>
                    <a:lnTo>
                      <a:pt x="58" y="6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Rectangle 39"/>
              <p:cNvSpPr>
                <a:spLocks noChangeArrowheads="1"/>
              </p:cNvSpPr>
              <p:nvPr userDrawn="1"/>
            </p:nvSpPr>
            <p:spPr bwMode="auto">
              <a:xfrm>
                <a:off x="7826375" y="5446713"/>
                <a:ext cx="12700" cy="107950"/>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40"/>
              <p:cNvSpPr>
                <a:spLocks/>
              </p:cNvSpPr>
              <p:nvPr userDrawn="1"/>
            </p:nvSpPr>
            <p:spPr bwMode="auto">
              <a:xfrm>
                <a:off x="7869238" y="5446713"/>
                <a:ext cx="84138" cy="107950"/>
              </a:xfrm>
              <a:custGeom>
                <a:avLst/>
                <a:gdLst>
                  <a:gd name="T0" fmla="*/ 42 w 53"/>
                  <a:gd name="T1" fmla="*/ 68 h 68"/>
                  <a:gd name="T2" fmla="*/ 9 w 53"/>
                  <a:gd name="T3" fmla="*/ 13 h 68"/>
                  <a:gd name="T4" fmla="*/ 9 w 53"/>
                  <a:gd name="T5" fmla="*/ 68 h 68"/>
                  <a:gd name="T6" fmla="*/ 0 w 53"/>
                  <a:gd name="T7" fmla="*/ 68 h 68"/>
                  <a:gd name="T8" fmla="*/ 0 w 53"/>
                  <a:gd name="T9" fmla="*/ 0 h 68"/>
                  <a:gd name="T10" fmla="*/ 11 w 53"/>
                  <a:gd name="T11" fmla="*/ 0 h 68"/>
                  <a:gd name="T12" fmla="*/ 44 w 53"/>
                  <a:gd name="T13" fmla="*/ 55 h 68"/>
                  <a:gd name="T14" fmla="*/ 44 w 53"/>
                  <a:gd name="T15" fmla="*/ 0 h 68"/>
                  <a:gd name="T16" fmla="*/ 53 w 53"/>
                  <a:gd name="T17" fmla="*/ 0 h 68"/>
                  <a:gd name="T18" fmla="*/ 53 w 53"/>
                  <a:gd name="T19" fmla="*/ 68 h 68"/>
                  <a:gd name="T20" fmla="*/ 42 w 53"/>
                  <a:gd name="T21"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3" h="68">
                    <a:moveTo>
                      <a:pt x="42" y="68"/>
                    </a:moveTo>
                    <a:lnTo>
                      <a:pt x="9" y="13"/>
                    </a:lnTo>
                    <a:lnTo>
                      <a:pt x="9" y="68"/>
                    </a:lnTo>
                    <a:lnTo>
                      <a:pt x="0" y="68"/>
                    </a:lnTo>
                    <a:lnTo>
                      <a:pt x="0" y="0"/>
                    </a:lnTo>
                    <a:lnTo>
                      <a:pt x="11" y="0"/>
                    </a:lnTo>
                    <a:lnTo>
                      <a:pt x="44" y="55"/>
                    </a:lnTo>
                    <a:lnTo>
                      <a:pt x="44" y="0"/>
                    </a:lnTo>
                    <a:lnTo>
                      <a:pt x="53" y="0"/>
                    </a:lnTo>
                    <a:lnTo>
                      <a:pt x="53" y="68"/>
                    </a:lnTo>
                    <a:lnTo>
                      <a:pt x="42" y="6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Rectangle 41"/>
              <p:cNvSpPr>
                <a:spLocks noChangeArrowheads="1"/>
              </p:cNvSpPr>
              <p:nvPr userDrawn="1"/>
            </p:nvSpPr>
            <p:spPr bwMode="auto">
              <a:xfrm>
                <a:off x="7983538" y="5446713"/>
                <a:ext cx="14288" cy="107950"/>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42"/>
              <p:cNvSpPr>
                <a:spLocks/>
              </p:cNvSpPr>
              <p:nvPr userDrawn="1"/>
            </p:nvSpPr>
            <p:spPr bwMode="auto">
              <a:xfrm>
                <a:off x="8027988" y="5446713"/>
                <a:ext cx="82550" cy="107950"/>
              </a:xfrm>
              <a:custGeom>
                <a:avLst/>
                <a:gdLst>
                  <a:gd name="T0" fmla="*/ 43 w 52"/>
                  <a:gd name="T1" fmla="*/ 68 h 68"/>
                  <a:gd name="T2" fmla="*/ 9 w 52"/>
                  <a:gd name="T3" fmla="*/ 13 h 68"/>
                  <a:gd name="T4" fmla="*/ 9 w 52"/>
                  <a:gd name="T5" fmla="*/ 68 h 68"/>
                  <a:gd name="T6" fmla="*/ 0 w 52"/>
                  <a:gd name="T7" fmla="*/ 68 h 68"/>
                  <a:gd name="T8" fmla="*/ 0 w 52"/>
                  <a:gd name="T9" fmla="*/ 0 h 68"/>
                  <a:gd name="T10" fmla="*/ 10 w 52"/>
                  <a:gd name="T11" fmla="*/ 0 h 68"/>
                  <a:gd name="T12" fmla="*/ 44 w 52"/>
                  <a:gd name="T13" fmla="*/ 55 h 68"/>
                  <a:gd name="T14" fmla="*/ 44 w 52"/>
                  <a:gd name="T15" fmla="*/ 0 h 68"/>
                  <a:gd name="T16" fmla="*/ 52 w 52"/>
                  <a:gd name="T17" fmla="*/ 0 h 68"/>
                  <a:gd name="T18" fmla="*/ 52 w 52"/>
                  <a:gd name="T19" fmla="*/ 68 h 68"/>
                  <a:gd name="T20" fmla="*/ 43 w 52"/>
                  <a:gd name="T21"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 h="68">
                    <a:moveTo>
                      <a:pt x="43" y="68"/>
                    </a:moveTo>
                    <a:lnTo>
                      <a:pt x="9" y="13"/>
                    </a:lnTo>
                    <a:lnTo>
                      <a:pt x="9" y="68"/>
                    </a:lnTo>
                    <a:lnTo>
                      <a:pt x="0" y="68"/>
                    </a:lnTo>
                    <a:lnTo>
                      <a:pt x="0" y="0"/>
                    </a:lnTo>
                    <a:lnTo>
                      <a:pt x="10" y="0"/>
                    </a:lnTo>
                    <a:lnTo>
                      <a:pt x="44" y="55"/>
                    </a:lnTo>
                    <a:lnTo>
                      <a:pt x="44" y="0"/>
                    </a:lnTo>
                    <a:lnTo>
                      <a:pt x="52" y="0"/>
                    </a:lnTo>
                    <a:lnTo>
                      <a:pt x="52" y="68"/>
                    </a:lnTo>
                    <a:lnTo>
                      <a:pt x="43" y="6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43"/>
              <p:cNvSpPr>
                <a:spLocks/>
              </p:cNvSpPr>
              <p:nvPr userDrawn="1"/>
            </p:nvSpPr>
            <p:spPr bwMode="auto">
              <a:xfrm>
                <a:off x="8134350" y="5443538"/>
                <a:ext cx="85725" cy="114300"/>
              </a:xfrm>
              <a:custGeom>
                <a:avLst/>
                <a:gdLst>
                  <a:gd name="T0" fmla="*/ 46 w 52"/>
                  <a:gd name="T1" fmla="*/ 69 h 70"/>
                  <a:gd name="T2" fmla="*/ 45 w 52"/>
                  <a:gd name="T3" fmla="*/ 61 h 70"/>
                  <a:gd name="T4" fmla="*/ 26 w 52"/>
                  <a:gd name="T5" fmla="*/ 70 h 70"/>
                  <a:gd name="T6" fmla="*/ 8 w 52"/>
                  <a:gd name="T7" fmla="*/ 63 h 70"/>
                  <a:gd name="T8" fmla="*/ 0 w 52"/>
                  <a:gd name="T9" fmla="*/ 35 h 70"/>
                  <a:gd name="T10" fmla="*/ 8 w 52"/>
                  <a:gd name="T11" fmla="*/ 8 h 70"/>
                  <a:gd name="T12" fmla="*/ 26 w 52"/>
                  <a:gd name="T13" fmla="*/ 0 h 70"/>
                  <a:gd name="T14" fmla="*/ 46 w 52"/>
                  <a:gd name="T15" fmla="*/ 8 h 70"/>
                  <a:gd name="T16" fmla="*/ 51 w 52"/>
                  <a:gd name="T17" fmla="*/ 21 h 70"/>
                  <a:gd name="T18" fmla="*/ 43 w 52"/>
                  <a:gd name="T19" fmla="*/ 21 h 70"/>
                  <a:gd name="T20" fmla="*/ 40 w 52"/>
                  <a:gd name="T21" fmla="*/ 14 h 70"/>
                  <a:gd name="T22" fmla="*/ 26 w 52"/>
                  <a:gd name="T23" fmla="*/ 8 h 70"/>
                  <a:gd name="T24" fmla="*/ 14 w 52"/>
                  <a:gd name="T25" fmla="*/ 13 h 70"/>
                  <a:gd name="T26" fmla="*/ 8 w 52"/>
                  <a:gd name="T27" fmla="*/ 35 h 70"/>
                  <a:gd name="T28" fmla="*/ 14 w 52"/>
                  <a:gd name="T29" fmla="*/ 57 h 70"/>
                  <a:gd name="T30" fmla="*/ 26 w 52"/>
                  <a:gd name="T31" fmla="*/ 62 h 70"/>
                  <a:gd name="T32" fmla="*/ 39 w 52"/>
                  <a:gd name="T33" fmla="*/ 57 h 70"/>
                  <a:gd name="T34" fmla="*/ 44 w 52"/>
                  <a:gd name="T35" fmla="*/ 40 h 70"/>
                  <a:gd name="T36" fmla="*/ 26 w 52"/>
                  <a:gd name="T37" fmla="*/ 40 h 70"/>
                  <a:gd name="T38" fmla="*/ 26 w 52"/>
                  <a:gd name="T39" fmla="*/ 33 h 70"/>
                  <a:gd name="T40" fmla="*/ 52 w 52"/>
                  <a:gd name="T41" fmla="*/ 33 h 70"/>
                  <a:gd name="T42" fmla="*/ 52 w 52"/>
                  <a:gd name="T43" fmla="*/ 69 h 70"/>
                  <a:gd name="T44" fmla="*/ 46 w 52"/>
                  <a:gd name="T4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2" h="70">
                    <a:moveTo>
                      <a:pt x="46" y="69"/>
                    </a:moveTo>
                    <a:cubicBezTo>
                      <a:pt x="45" y="61"/>
                      <a:pt x="45" y="61"/>
                      <a:pt x="45" y="61"/>
                    </a:cubicBezTo>
                    <a:cubicBezTo>
                      <a:pt x="41" y="66"/>
                      <a:pt x="34" y="70"/>
                      <a:pt x="26" y="70"/>
                    </a:cubicBezTo>
                    <a:cubicBezTo>
                      <a:pt x="20" y="70"/>
                      <a:pt x="13" y="68"/>
                      <a:pt x="8" y="63"/>
                    </a:cubicBezTo>
                    <a:cubicBezTo>
                      <a:pt x="1" y="57"/>
                      <a:pt x="0" y="47"/>
                      <a:pt x="0" y="35"/>
                    </a:cubicBezTo>
                    <a:cubicBezTo>
                      <a:pt x="0" y="25"/>
                      <a:pt x="1" y="15"/>
                      <a:pt x="8" y="8"/>
                    </a:cubicBezTo>
                    <a:cubicBezTo>
                      <a:pt x="13" y="3"/>
                      <a:pt x="20" y="0"/>
                      <a:pt x="26" y="0"/>
                    </a:cubicBezTo>
                    <a:cubicBezTo>
                      <a:pt x="34" y="0"/>
                      <a:pt x="41" y="3"/>
                      <a:pt x="46" y="8"/>
                    </a:cubicBezTo>
                    <a:cubicBezTo>
                      <a:pt x="49" y="11"/>
                      <a:pt x="51" y="16"/>
                      <a:pt x="51" y="21"/>
                    </a:cubicBezTo>
                    <a:cubicBezTo>
                      <a:pt x="43" y="21"/>
                      <a:pt x="43" y="21"/>
                      <a:pt x="43" y="21"/>
                    </a:cubicBezTo>
                    <a:cubicBezTo>
                      <a:pt x="42" y="18"/>
                      <a:pt x="41" y="16"/>
                      <a:pt x="40" y="14"/>
                    </a:cubicBezTo>
                    <a:cubicBezTo>
                      <a:pt x="37" y="10"/>
                      <a:pt x="32" y="8"/>
                      <a:pt x="26" y="8"/>
                    </a:cubicBezTo>
                    <a:cubicBezTo>
                      <a:pt x="22" y="8"/>
                      <a:pt x="17" y="10"/>
                      <a:pt x="14" y="13"/>
                    </a:cubicBezTo>
                    <a:cubicBezTo>
                      <a:pt x="9" y="19"/>
                      <a:pt x="8" y="28"/>
                      <a:pt x="8" y="35"/>
                    </a:cubicBezTo>
                    <a:cubicBezTo>
                      <a:pt x="8" y="42"/>
                      <a:pt x="9" y="52"/>
                      <a:pt x="14" y="57"/>
                    </a:cubicBezTo>
                    <a:cubicBezTo>
                      <a:pt x="18" y="61"/>
                      <a:pt x="22" y="62"/>
                      <a:pt x="26" y="62"/>
                    </a:cubicBezTo>
                    <a:cubicBezTo>
                      <a:pt x="31" y="62"/>
                      <a:pt x="36" y="61"/>
                      <a:pt x="39" y="57"/>
                    </a:cubicBezTo>
                    <a:cubicBezTo>
                      <a:pt x="43" y="53"/>
                      <a:pt x="44" y="47"/>
                      <a:pt x="44" y="40"/>
                    </a:cubicBezTo>
                    <a:cubicBezTo>
                      <a:pt x="26" y="40"/>
                      <a:pt x="26" y="40"/>
                      <a:pt x="26" y="40"/>
                    </a:cubicBezTo>
                    <a:cubicBezTo>
                      <a:pt x="26" y="33"/>
                      <a:pt x="26" y="33"/>
                      <a:pt x="26" y="33"/>
                    </a:cubicBezTo>
                    <a:cubicBezTo>
                      <a:pt x="52" y="33"/>
                      <a:pt x="52" y="33"/>
                      <a:pt x="52" y="33"/>
                    </a:cubicBezTo>
                    <a:cubicBezTo>
                      <a:pt x="52" y="69"/>
                      <a:pt x="52" y="69"/>
                      <a:pt x="52" y="69"/>
                    </a:cubicBezTo>
                    <a:lnTo>
                      <a:pt x="46" y="69"/>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3" name="Subtitle 2"/>
          <p:cNvSpPr>
            <a:spLocks noGrp="1"/>
          </p:cNvSpPr>
          <p:nvPr>
            <p:ph type="subTitle" idx="1"/>
          </p:nvPr>
        </p:nvSpPr>
        <p:spPr>
          <a:xfrm>
            <a:off x="5394542" y="2477335"/>
            <a:ext cx="6445766" cy="417512"/>
          </a:xfrm>
          <a:prstGeom prst="rect">
            <a:avLst/>
          </a:prstGeom>
        </p:spPr>
        <p:txBody>
          <a:bodyPr>
            <a:noAutofit/>
          </a:bodyPr>
          <a:lstStyle>
            <a:lvl1pPr marL="0" indent="0" algn="l" defTabSz="685749" rtl="0" eaLnBrk="1" latinLnBrk="0" hangingPunct="1">
              <a:lnSpc>
                <a:spcPct val="100000"/>
              </a:lnSpc>
              <a:spcAft>
                <a:spcPts val="450"/>
              </a:spcAft>
              <a:buNone/>
              <a:defRPr lang="en-US" sz="2400" kern="1200" dirty="0">
                <a:ln>
                  <a:noFill/>
                </a:ln>
                <a:solidFill>
                  <a:srgbClr val="1186AB"/>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sp>
        <p:nvSpPr>
          <p:cNvPr id="7" name="Title 6"/>
          <p:cNvSpPr>
            <a:spLocks noGrp="1"/>
          </p:cNvSpPr>
          <p:nvPr>
            <p:ph type="title"/>
          </p:nvPr>
        </p:nvSpPr>
        <p:spPr>
          <a:xfrm>
            <a:off x="5402263" y="1473200"/>
            <a:ext cx="6438045" cy="1005865"/>
          </a:xfrm>
        </p:spPr>
        <p:txBody>
          <a:bodyPr anchor="b"/>
          <a:lstStyle>
            <a:lvl1pPr>
              <a:defRPr>
                <a:solidFill>
                  <a:srgbClr val="1186AB"/>
                </a:solidFill>
              </a:defRPr>
            </a:lvl1pPr>
          </a:lstStyle>
          <a:p>
            <a:r>
              <a:rPr lang="en-US"/>
              <a:t>Click to edit Master title style</a:t>
            </a:r>
          </a:p>
        </p:txBody>
      </p:sp>
      <p:cxnSp>
        <p:nvCxnSpPr>
          <p:cNvPr id="38" name="Straight Connector 37"/>
          <p:cNvCxnSpPr/>
          <p:nvPr userDrawn="1"/>
        </p:nvCxnSpPr>
        <p:spPr>
          <a:xfrm flipH="1">
            <a:off x="5480430" y="2471127"/>
            <a:ext cx="4876800" cy="0"/>
          </a:xfrm>
          <a:prstGeom prst="line">
            <a:avLst/>
          </a:prstGeom>
          <a:ln w="12700">
            <a:solidFill>
              <a:srgbClr val="1186A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0775503"/>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showMasterSp="0" preserve="1" userDrawn="1">
  <p:cSld name="Breaker Slide: Icon Only ">
    <p:spTree>
      <p:nvGrpSpPr>
        <p:cNvPr id="1" name=""/>
        <p:cNvGrpSpPr/>
        <p:nvPr/>
      </p:nvGrpSpPr>
      <p:grpSpPr>
        <a:xfrm>
          <a:off x="0" y="0"/>
          <a:ext cx="0" cy="0"/>
          <a:chOff x="0" y="0"/>
          <a:chExt cx="0" cy="0"/>
        </a:xfrm>
      </p:grpSpPr>
      <p:pic>
        <p:nvPicPr>
          <p:cNvPr id="3" name="Picture 2" descr="breaker_2_opt.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7960396" cy="6858000"/>
          </a:xfrm>
          <a:prstGeom prst="rect">
            <a:avLst/>
          </a:prstGeom>
        </p:spPr>
      </p:pic>
      <p:grpSp>
        <p:nvGrpSpPr>
          <p:cNvPr id="20" name="Group 19"/>
          <p:cNvGrpSpPr/>
          <p:nvPr userDrawn="1"/>
        </p:nvGrpSpPr>
        <p:grpSpPr>
          <a:xfrm>
            <a:off x="9991558" y="6122952"/>
            <a:ext cx="1844842" cy="572324"/>
            <a:chOff x="7083231" y="6122952"/>
            <a:chExt cx="1844842" cy="572324"/>
          </a:xfrm>
        </p:grpSpPr>
        <p:grpSp>
          <p:nvGrpSpPr>
            <p:cNvPr id="21" name="Group 20"/>
            <p:cNvGrpSpPr/>
            <p:nvPr userDrawn="1"/>
          </p:nvGrpSpPr>
          <p:grpSpPr>
            <a:xfrm>
              <a:off x="7083231" y="6122952"/>
              <a:ext cx="1844842" cy="572324"/>
              <a:chOff x="1936751" y="5480050"/>
              <a:chExt cx="7558088" cy="2344738"/>
            </a:xfrm>
          </p:grpSpPr>
          <p:sp>
            <p:nvSpPr>
              <p:cNvPr id="30" name="Freeform 5"/>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6"/>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7"/>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8"/>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9"/>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0"/>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1"/>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3" name="Group 22"/>
            <p:cNvGrpSpPr/>
            <p:nvPr userDrawn="1"/>
          </p:nvGrpSpPr>
          <p:grpSpPr>
            <a:xfrm>
              <a:off x="7716044" y="6555582"/>
              <a:ext cx="530225" cy="114300"/>
              <a:chOff x="7689850" y="5443538"/>
              <a:chExt cx="530225" cy="114300"/>
            </a:xfrm>
          </p:grpSpPr>
          <p:sp>
            <p:nvSpPr>
              <p:cNvPr id="24" name="Freeform 38"/>
              <p:cNvSpPr>
                <a:spLocks/>
              </p:cNvSpPr>
              <p:nvPr userDrawn="1"/>
            </p:nvSpPr>
            <p:spPr bwMode="auto">
              <a:xfrm>
                <a:off x="7689850" y="5446713"/>
                <a:ext cx="104775" cy="107950"/>
              </a:xfrm>
              <a:custGeom>
                <a:avLst/>
                <a:gdLst>
                  <a:gd name="T0" fmla="*/ 58 w 66"/>
                  <a:gd name="T1" fmla="*/ 68 h 68"/>
                  <a:gd name="T2" fmla="*/ 58 w 66"/>
                  <a:gd name="T3" fmla="*/ 10 h 68"/>
                  <a:gd name="T4" fmla="*/ 36 w 66"/>
                  <a:gd name="T5" fmla="*/ 67 h 68"/>
                  <a:gd name="T6" fmla="*/ 29 w 66"/>
                  <a:gd name="T7" fmla="*/ 67 h 68"/>
                  <a:gd name="T8" fmla="*/ 8 w 66"/>
                  <a:gd name="T9" fmla="*/ 10 h 68"/>
                  <a:gd name="T10" fmla="*/ 8 w 66"/>
                  <a:gd name="T11" fmla="*/ 68 h 68"/>
                  <a:gd name="T12" fmla="*/ 0 w 66"/>
                  <a:gd name="T13" fmla="*/ 68 h 68"/>
                  <a:gd name="T14" fmla="*/ 0 w 66"/>
                  <a:gd name="T15" fmla="*/ 0 h 68"/>
                  <a:gd name="T16" fmla="*/ 13 w 66"/>
                  <a:gd name="T17" fmla="*/ 0 h 68"/>
                  <a:gd name="T18" fmla="*/ 33 w 66"/>
                  <a:gd name="T19" fmla="*/ 55 h 68"/>
                  <a:gd name="T20" fmla="*/ 54 w 66"/>
                  <a:gd name="T21" fmla="*/ 0 h 68"/>
                  <a:gd name="T22" fmla="*/ 66 w 66"/>
                  <a:gd name="T23" fmla="*/ 0 h 68"/>
                  <a:gd name="T24" fmla="*/ 66 w 66"/>
                  <a:gd name="T25" fmla="*/ 68 h 68"/>
                  <a:gd name="T26" fmla="*/ 58 w 66"/>
                  <a:gd name="T27"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6" h="68">
                    <a:moveTo>
                      <a:pt x="58" y="68"/>
                    </a:moveTo>
                    <a:lnTo>
                      <a:pt x="58" y="10"/>
                    </a:lnTo>
                    <a:lnTo>
                      <a:pt x="36" y="67"/>
                    </a:lnTo>
                    <a:lnTo>
                      <a:pt x="29" y="67"/>
                    </a:lnTo>
                    <a:lnTo>
                      <a:pt x="8" y="10"/>
                    </a:lnTo>
                    <a:lnTo>
                      <a:pt x="8" y="68"/>
                    </a:lnTo>
                    <a:lnTo>
                      <a:pt x="0" y="68"/>
                    </a:lnTo>
                    <a:lnTo>
                      <a:pt x="0" y="0"/>
                    </a:lnTo>
                    <a:lnTo>
                      <a:pt x="13" y="0"/>
                    </a:lnTo>
                    <a:lnTo>
                      <a:pt x="33" y="55"/>
                    </a:lnTo>
                    <a:lnTo>
                      <a:pt x="54" y="0"/>
                    </a:lnTo>
                    <a:lnTo>
                      <a:pt x="66" y="0"/>
                    </a:lnTo>
                    <a:lnTo>
                      <a:pt x="66" y="68"/>
                    </a:lnTo>
                    <a:lnTo>
                      <a:pt x="58" y="6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Rectangle 39"/>
              <p:cNvSpPr>
                <a:spLocks noChangeArrowheads="1"/>
              </p:cNvSpPr>
              <p:nvPr userDrawn="1"/>
            </p:nvSpPr>
            <p:spPr bwMode="auto">
              <a:xfrm>
                <a:off x="7826375" y="5446713"/>
                <a:ext cx="12700" cy="107950"/>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40"/>
              <p:cNvSpPr>
                <a:spLocks/>
              </p:cNvSpPr>
              <p:nvPr userDrawn="1"/>
            </p:nvSpPr>
            <p:spPr bwMode="auto">
              <a:xfrm>
                <a:off x="7869238" y="5446713"/>
                <a:ext cx="84138" cy="107950"/>
              </a:xfrm>
              <a:custGeom>
                <a:avLst/>
                <a:gdLst>
                  <a:gd name="T0" fmla="*/ 42 w 53"/>
                  <a:gd name="T1" fmla="*/ 68 h 68"/>
                  <a:gd name="T2" fmla="*/ 9 w 53"/>
                  <a:gd name="T3" fmla="*/ 13 h 68"/>
                  <a:gd name="T4" fmla="*/ 9 w 53"/>
                  <a:gd name="T5" fmla="*/ 68 h 68"/>
                  <a:gd name="T6" fmla="*/ 0 w 53"/>
                  <a:gd name="T7" fmla="*/ 68 h 68"/>
                  <a:gd name="T8" fmla="*/ 0 w 53"/>
                  <a:gd name="T9" fmla="*/ 0 h 68"/>
                  <a:gd name="T10" fmla="*/ 11 w 53"/>
                  <a:gd name="T11" fmla="*/ 0 h 68"/>
                  <a:gd name="T12" fmla="*/ 44 w 53"/>
                  <a:gd name="T13" fmla="*/ 55 h 68"/>
                  <a:gd name="T14" fmla="*/ 44 w 53"/>
                  <a:gd name="T15" fmla="*/ 0 h 68"/>
                  <a:gd name="T16" fmla="*/ 53 w 53"/>
                  <a:gd name="T17" fmla="*/ 0 h 68"/>
                  <a:gd name="T18" fmla="*/ 53 w 53"/>
                  <a:gd name="T19" fmla="*/ 68 h 68"/>
                  <a:gd name="T20" fmla="*/ 42 w 53"/>
                  <a:gd name="T21"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3" h="68">
                    <a:moveTo>
                      <a:pt x="42" y="68"/>
                    </a:moveTo>
                    <a:lnTo>
                      <a:pt x="9" y="13"/>
                    </a:lnTo>
                    <a:lnTo>
                      <a:pt x="9" y="68"/>
                    </a:lnTo>
                    <a:lnTo>
                      <a:pt x="0" y="68"/>
                    </a:lnTo>
                    <a:lnTo>
                      <a:pt x="0" y="0"/>
                    </a:lnTo>
                    <a:lnTo>
                      <a:pt x="11" y="0"/>
                    </a:lnTo>
                    <a:lnTo>
                      <a:pt x="44" y="55"/>
                    </a:lnTo>
                    <a:lnTo>
                      <a:pt x="44" y="0"/>
                    </a:lnTo>
                    <a:lnTo>
                      <a:pt x="53" y="0"/>
                    </a:lnTo>
                    <a:lnTo>
                      <a:pt x="53" y="68"/>
                    </a:lnTo>
                    <a:lnTo>
                      <a:pt x="42" y="6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Rectangle 41"/>
              <p:cNvSpPr>
                <a:spLocks noChangeArrowheads="1"/>
              </p:cNvSpPr>
              <p:nvPr userDrawn="1"/>
            </p:nvSpPr>
            <p:spPr bwMode="auto">
              <a:xfrm>
                <a:off x="7983538" y="5446713"/>
                <a:ext cx="14288" cy="107950"/>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42"/>
              <p:cNvSpPr>
                <a:spLocks/>
              </p:cNvSpPr>
              <p:nvPr userDrawn="1"/>
            </p:nvSpPr>
            <p:spPr bwMode="auto">
              <a:xfrm>
                <a:off x="8027988" y="5446713"/>
                <a:ext cx="82550" cy="107950"/>
              </a:xfrm>
              <a:custGeom>
                <a:avLst/>
                <a:gdLst>
                  <a:gd name="T0" fmla="*/ 43 w 52"/>
                  <a:gd name="T1" fmla="*/ 68 h 68"/>
                  <a:gd name="T2" fmla="*/ 9 w 52"/>
                  <a:gd name="T3" fmla="*/ 13 h 68"/>
                  <a:gd name="T4" fmla="*/ 9 w 52"/>
                  <a:gd name="T5" fmla="*/ 68 h 68"/>
                  <a:gd name="T6" fmla="*/ 0 w 52"/>
                  <a:gd name="T7" fmla="*/ 68 h 68"/>
                  <a:gd name="T8" fmla="*/ 0 w 52"/>
                  <a:gd name="T9" fmla="*/ 0 h 68"/>
                  <a:gd name="T10" fmla="*/ 10 w 52"/>
                  <a:gd name="T11" fmla="*/ 0 h 68"/>
                  <a:gd name="T12" fmla="*/ 44 w 52"/>
                  <a:gd name="T13" fmla="*/ 55 h 68"/>
                  <a:gd name="T14" fmla="*/ 44 w 52"/>
                  <a:gd name="T15" fmla="*/ 0 h 68"/>
                  <a:gd name="T16" fmla="*/ 52 w 52"/>
                  <a:gd name="T17" fmla="*/ 0 h 68"/>
                  <a:gd name="T18" fmla="*/ 52 w 52"/>
                  <a:gd name="T19" fmla="*/ 68 h 68"/>
                  <a:gd name="T20" fmla="*/ 43 w 52"/>
                  <a:gd name="T21"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 h="68">
                    <a:moveTo>
                      <a:pt x="43" y="68"/>
                    </a:moveTo>
                    <a:lnTo>
                      <a:pt x="9" y="13"/>
                    </a:lnTo>
                    <a:lnTo>
                      <a:pt x="9" y="68"/>
                    </a:lnTo>
                    <a:lnTo>
                      <a:pt x="0" y="68"/>
                    </a:lnTo>
                    <a:lnTo>
                      <a:pt x="0" y="0"/>
                    </a:lnTo>
                    <a:lnTo>
                      <a:pt x="10" y="0"/>
                    </a:lnTo>
                    <a:lnTo>
                      <a:pt x="44" y="55"/>
                    </a:lnTo>
                    <a:lnTo>
                      <a:pt x="44" y="0"/>
                    </a:lnTo>
                    <a:lnTo>
                      <a:pt x="52" y="0"/>
                    </a:lnTo>
                    <a:lnTo>
                      <a:pt x="52" y="68"/>
                    </a:lnTo>
                    <a:lnTo>
                      <a:pt x="43" y="6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43"/>
              <p:cNvSpPr>
                <a:spLocks/>
              </p:cNvSpPr>
              <p:nvPr userDrawn="1"/>
            </p:nvSpPr>
            <p:spPr bwMode="auto">
              <a:xfrm>
                <a:off x="8134350" y="5443538"/>
                <a:ext cx="85725" cy="114300"/>
              </a:xfrm>
              <a:custGeom>
                <a:avLst/>
                <a:gdLst>
                  <a:gd name="T0" fmla="*/ 46 w 52"/>
                  <a:gd name="T1" fmla="*/ 69 h 70"/>
                  <a:gd name="T2" fmla="*/ 45 w 52"/>
                  <a:gd name="T3" fmla="*/ 61 h 70"/>
                  <a:gd name="T4" fmla="*/ 26 w 52"/>
                  <a:gd name="T5" fmla="*/ 70 h 70"/>
                  <a:gd name="T6" fmla="*/ 8 w 52"/>
                  <a:gd name="T7" fmla="*/ 63 h 70"/>
                  <a:gd name="T8" fmla="*/ 0 w 52"/>
                  <a:gd name="T9" fmla="*/ 35 h 70"/>
                  <a:gd name="T10" fmla="*/ 8 w 52"/>
                  <a:gd name="T11" fmla="*/ 8 h 70"/>
                  <a:gd name="T12" fmla="*/ 26 w 52"/>
                  <a:gd name="T13" fmla="*/ 0 h 70"/>
                  <a:gd name="T14" fmla="*/ 46 w 52"/>
                  <a:gd name="T15" fmla="*/ 8 h 70"/>
                  <a:gd name="T16" fmla="*/ 51 w 52"/>
                  <a:gd name="T17" fmla="*/ 21 h 70"/>
                  <a:gd name="T18" fmla="*/ 43 w 52"/>
                  <a:gd name="T19" fmla="*/ 21 h 70"/>
                  <a:gd name="T20" fmla="*/ 40 w 52"/>
                  <a:gd name="T21" fmla="*/ 14 h 70"/>
                  <a:gd name="T22" fmla="*/ 26 w 52"/>
                  <a:gd name="T23" fmla="*/ 8 h 70"/>
                  <a:gd name="T24" fmla="*/ 14 w 52"/>
                  <a:gd name="T25" fmla="*/ 13 h 70"/>
                  <a:gd name="T26" fmla="*/ 8 w 52"/>
                  <a:gd name="T27" fmla="*/ 35 h 70"/>
                  <a:gd name="T28" fmla="*/ 14 w 52"/>
                  <a:gd name="T29" fmla="*/ 57 h 70"/>
                  <a:gd name="T30" fmla="*/ 26 w 52"/>
                  <a:gd name="T31" fmla="*/ 62 h 70"/>
                  <a:gd name="T32" fmla="*/ 39 w 52"/>
                  <a:gd name="T33" fmla="*/ 57 h 70"/>
                  <a:gd name="T34" fmla="*/ 44 w 52"/>
                  <a:gd name="T35" fmla="*/ 40 h 70"/>
                  <a:gd name="T36" fmla="*/ 26 w 52"/>
                  <a:gd name="T37" fmla="*/ 40 h 70"/>
                  <a:gd name="T38" fmla="*/ 26 w 52"/>
                  <a:gd name="T39" fmla="*/ 33 h 70"/>
                  <a:gd name="T40" fmla="*/ 52 w 52"/>
                  <a:gd name="T41" fmla="*/ 33 h 70"/>
                  <a:gd name="T42" fmla="*/ 52 w 52"/>
                  <a:gd name="T43" fmla="*/ 69 h 70"/>
                  <a:gd name="T44" fmla="*/ 46 w 52"/>
                  <a:gd name="T4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2" h="70">
                    <a:moveTo>
                      <a:pt x="46" y="69"/>
                    </a:moveTo>
                    <a:cubicBezTo>
                      <a:pt x="45" y="61"/>
                      <a:pt x="45" y="61"/>
                      <a:pt x="45" y="61"/>
                    </a:cubicBezTo>
                    <a:cubicBezTo>
                      <a:pt x="41" y="66"/>
                      <a:pt x="34" y="70"/>
                      <a:pt x="26" y="70"/>
                    </a:cubicBezTo>
                    <a:cubicBezTo>
                      <a:pt x="20" y="70"/>
                      <a:pt x="13" y="68"/>
                      <a:pt x="8" y="63"/>
                    </a:cubicBezTo>
                    <a:cubicBezTo>
                      <a:pt x="1" y="57"/>
                      <a:pt x="0" y="47"/>
                      <a:pt x="0" y="35"/>
                    </a:cubicBezTo>
                    <a:cubicBezTo>
                      <a:pt x="0" y="25"/>
                      <a:pt x="1" y="15"/>
                      <a:pt x="8" y="8"/>
                    </a:cubicBezTo>
                    <a:cubicBezTo>
                      <a:pt x="13" y="3"/>
                      <a:pt x="20" y="0"/>
                      <a:pt x="26" y="0"/>
                    </a:cubicBezTo>
                    <a:cubicBezTo>
                      <a:pt x="34" y="0"/>
                      <a:pt x="41" y="3"/>
                      <a:pt x="46" y="8"/>
                    </a:cubicBezTo>
                    <a:cubicBezTo>
                      <a:pt x="49" y="11"/>
                      <a:pt x="51" y="16"/>
                      <a:pt x="51" y="21"/>
                    </a:cubicBezTo>
                    <a:cubicBezTo>
                      <a:pt x="43" y="21"/>
                      <a:pt x="43" y="21"/>
                      <a:pt x="43" y="21"/>
                    </a:cubicBezTo>
                    <a:cubicBezTo>
                      <a:pt x="42" y="18"/>
                      <a:pt x="41" y="16"/>
                      <a:pt x="40" y="14"/>
                    </a:cubicBezTo>
                    <a:cubicBezTo>
                      <a:pt x="37" y="10"/>
                      <a:pt x="32" y="8"/>
                      <a:pt x="26" y="8"/>
                    </a:cubicBezTo>
                    <a:cubicBezTo>
                      <a:pt x="22" y="8"/>
                      <a:pt x="17" y="10"/>
                      <a:pt x="14" y="13"/>
                    </a:cubicBezTo>
                    <a:cubicBezTo>
                      <a:pt x="9" y="19"/>
                      <a:pt x="8" y="28"/>
                      <a:pt x="8" y="35"/>
                    </a:cubicBezTo>
                    <a:cubicBezTo>
                      <a:pt x="8" y="42"/>
                      <a:pt x="9" y="52"/>
                      <a:pt x="14" y="57"/>
                    </a:cubicBezTo>
                    <a:cubicBezTo>
                      <a:pt x="18" y="61"/>
                      <a:pt x="22" y="62"/>
                      <a:pt x="26" y="62"/>
                    </a:cubicBezTo>
                    <a:cubicBezTo>
                      <a:pt x="31" y="62"/>
                      <a:pt x="36" y="61"/>
                      <a:pt x="39" y="57"/>
                    </a:cubicBezTo>
                    <a:cubicBezTo>
                      <a:pt x="43" y="53"/>
                      <a:pt x="44" y="47"/>
                      <a:pt x="44" y="40"/>
                    </a:cubicBezTo>
                    <a:cubicBezTo>
                      <a:pt x="26" y="40"/>
                      <a:pt x="26" y="40"/>
                      <a:pt x="26" y="40"/>
                    </a:cubicBezTo>
                    <a:cubicBezTo>
                      <a:pt x="26" y="33"/>
                      <a:pt x="26" y="33"/>
                      <a:pt x="26" y="33"/>
                    </a:cubicBezTo>
                    <a:cubicBezTo>
                      <a:pt x="52" y="33"/>
                      <a:pt x="52" y="33"/>
                      <a:pt x="52" y="33"/>
                    </a:cubicBezTo>
                    <a:cubicBezTo>
                      <a:pt x="52" y="69"/>
                      <a:pt x="52" y="69"/>
                      <a:pt x="52" y="69"/>
                    </a:cubicBezTo>
                    <a:lnTo>
                      <a:pt x="46" y="69"/>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42" name="Title 6"/>
          <p:cNvSpPr>
            <a:spLocks noGrp="1"/>
          </p:cNvSpPr>
          <p:nvPr>
            <p:ph type="title"/>
          </p:nvPr>
        </p:nvSpPr>
        <p:spPr>
          <a:xfrm>
            <a:off x="5402263" y="1473200"/>
            <a:ext cx="6438045" cy="1005865"/>
          </a:xfrm>
        </p:spPr>
        <p:txBody>
          <a:bodyPr anchor="b"/>
          <a:lstStyle>
            <a:lvl1pPr>
              <a:defRPr>
                <a:solidFill>
                  <a:srgbClr val="1186AB"/>
                </a:solidFill>
              </a:defRPr>
            </a:lvl1pPr>
          </a:lstStyle>
          <a:p>
            <a:r>
              <a:rPr lang="en-US"/>
              <a:t>Click to edit Master title style</a:t>
            </a:r>
          </a:p>
        </p:txBody>
      </p:sp>
      <p:cxnSp>
        <p:nvCxnSpPr>
          <p:cNvPr id="43" name="Straight Connector 42"/>
          <p:cNvCxnSpPr/>
          <p:nvPr userDrawn="1"/>
        </p:nvCxnSpPr>
        <p:spPr>
          <a:xfrm flipH="1">
            <a:off x="5480430" y="2471127"/>
            <a:ext cx="4876800" cy="0"/>
          </a:xfrm>
          <a:prstGeom prst="line">
            <a:avLst/>
          </a:prstGeom>
          <a:ln w="12700">
            <a:solidFill>
              <a:srgbClr val="1186A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492648"/>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showMasterSp="0" preserve="1" userDrawn="1">
  <p:cSld name="Breaker Slide: Icon/Custom Image ">
    <p:bg>
      <p:bgPr>
        <a:solidFill>
          <a:schemeClr val="bg1">
            <a:lumMod val="85000"/>
          </a:schemeClr>
        </a:solidFill>
        <a:effectLst/>
      </p:bgPr>
    </p:bg>
    <p:spTree>
      <p:nvGrpSpPr>
        <p:cNvPr id="1" name=""/>
        <p:cNvGrpSpPr/>
        <p:nvPr/>
      </p:nvGrpSpPr>
      <p:grpSpPr>
        <a:xfrm>
          <a:off x="0" y="0"/>
          <a:ext cx="0" cy="0"/>
          <a:chOff x="0" y="0"/>
          <a:chExt cx="0" cy="0"/>
        </a:xfrm>
      </p:grpSpPr>
      <p:sp>
        <p:nvSpPr>
          <p:cNvPr id="11" name="Subtitle 2"/>
          <p:cNvSpPr>
            <a:spLocks noGrp="1"/>
          </p:cNvSpPr>
          <p:nvPr>
            <p:ph type="subTitle" idx="1"/>
          </p:nvPr>
        </p:nvSpPr>
        <p:spPr>
          <a:xfrm>
            <a:off x="5394542" y="2477335"/>
            <a:ext cx="6445766" cy="417512"/>
          </a:xfrm>
          <a:prstGeom prst="rect">
            <a:avLst/>
          </a:prstGeom>
        </p:spPr>
        <p:txBody>
          <a:bodyPr>
            <a:noAutofit/>
          </a:bodyPr>
          <a:lstStyle>
            <a:lvl1pPr marL="0" indent="0" algn="l" defTabSz="685749" rtl="0" eaLnBrk="1" latinLnBrk="0" hangingPunct="1">
              <a:lnSpc>
                <a:spcPct val="100000"/>
              </a:lnSpc>
              <a:spcAft>
                <a:spcPts val="450"/>
              </a:spcAft>
              <a:buNone/>
              <a:defRPr lang="en-US" sz="2400" kern="1200" dirty="0">
                <a:ln>
                  <a:noFill/>
                </a:ln>
                <a:solidFill>
                  <a:srgbClr val="1186AB"/>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sp>
        <p:nvSpPr>
          <p:cNvPr id="12" name="Title 6"/>
          <p:cNvSpPr>
            <a:spLocks noGrp="1"/>
          </p:cNvSpPr>
          <p:nvPr>
            <p:ph type="title"/>
          </p:nvPr>
        </p:nvSpPr>
        <p:spPr>
          <a:xfrm>
            <a:off x="5402263" y="1473200"/>
            <a:ext cx="6438045" cy="1005865"/>
          </a:xfrm>
        </p:spPr>
        <p:txBody>
          <a:bodyPr anchor="b"/>
          <a:lstStyle>
            <a:lvl1pPr>
              <a:defRPr>
                <a:solidFill>
                  <a:srgbClr val="1186AB"/>
                </a:solidFill>
              </a:defRPr>
            </a:lvl1pPr>
          </a:lstStyle>
          <a:p>
            <a:r>
              <a:rPr lang="en-US"/>
              <a:t>Click to edit Master title style</a:t>
            </a:r>
          </a:p>
        </p:txBody>
      </p:sp>
      <p:cxnSp>
        <p:nvCxnSpPr>
          <p:cNvPr id="13" name="Straight Connector 12"/>
          <p:cNvCxnSpPr/>
          <p:nvPr userDrawn="1"/>
        </p:nvCxnSpPr>
        <p:spPr>
          <a:xfrm flipH="1">
            <a:off x="5480430" y="2471127"/>
            <a:ext cx="4876800" cy="0"/>
          </a:xfrm>
          <a:prstGeom prst="line">
            <a:avLst/>
          </a:prstGeom>
          <a:ln w="12700">
            <a:solidFill>
              <a:srgbClr val="1186A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1067858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 Content + Image Right">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ED47A86-542A-134B-B94E-A2D616E4FF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30808" cy="351868"/>
          </a:xfrm>
          <a:prstGeom prst="rect">
            <a:avLst/>
          </a:prstGeom>
        </p:spPr>
      </p:pic>
      <p:sp>
        <p:nvSpPr>
          <p:cNvPr id="12" name="Text Placeholder 2">
            <a:extLst>
              <a:ext uri="{FF2B5EF4-FFF2-40B4-BE49-F238E27FC236}">
                <a16:creationId xmlns:a16="http://schemas.microsoft.com/office/drawing/2014/main" id="{A3EF894E-32AC-4EF0-B59B-1B3D6EEF0591}"/>
              </a:ext>
            </a:extLst>
          </p:cNvPr>
          <p:cNvSpPr>
            <a:spLocks noGrp="1"/>
          </p:cNvSpPr>
          <p:nvPr>
            <p:ph type="body" sz="quarter" idx="20" hasCustomPrompt="1"/>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GB" noProof="0"/>
              <a:t>Click to add sub-title</a:t>
            </a:r>
          </a:p>
        </p:txBody>
      </p:sp>
      <p:pic>
        <p:nvPicPr>
          <p:cNvPr id="15" name="Picture 14">
            <a:extLst>
              <a:ext uri="{FF2B5EF4-FFF2-40B4-BE49-F238E27FC236}">
                <a16:creationId xmlns:a16="http://schemas.microsoft.com/office/drawing/2014/main" id="{5900A1B4-A648-4618-8289-A4564C9A1042}"/>
              </a:ext>
            </a:extLst>
          </p:cNvPr>
          <p:cNvPicPr>
            <a:picLocks noChangeAspect="1"/>
          </p:cNvPicPr>
          <p:nvPr userDrawn="1"/>
        </p:nvPicPr>
        <p:blipFill>
          <a:blip r:embed="rId3"/>
          <a:stretch>
            <a:fillRect/>
          </a:stretch>
        </p:blipFill>
        <p:spPr>
          <a:xfrm>
            <a:off x="0" y="6781800"/>
            <a:ext cx="12192000" cy="76200"/>
          </a:xfrm>
          <a:prstGeom prst="rect">
            <a:avLst/>
          </a:prstGeom>
        </p:spPr>
      </p:pic>
      <p:sp>
        <p:nvSpPr>
          <p:cNvPr id="17" name="Title 1">
            <a:extLst>
              <a:ext uri="{FF2B5EF4-FFF2-40B4-BE49-F238E27FC236}">
                <a16:creationId xmlns:a16="http://schemas.microsoft.com/office/drawing/2014/main" id="{B94FB40C-21FC-48EE-A9CC-96083BAFE0A0}"/>
              </a:ext>
            </a:extLst>
          </p:cNvPr>
          <p:cNvSpPr>
            <a:spLocks noGrp="1"/>
          </p:cNvSpPr>
          <p:nvPr>
            <p:ph type="title" hasCustomPrompt="1"/>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GB" noProof="0"/>
              <a:t>Click to add title</a:t>
            </a:r>
          </a:p>
        </p:txBody>
      </p:sp>
      <p:sp>
        <p:nvSpPr>
          <p:cNvPr id="18" name="Content Placeholder 2">
            <a:extLst>
              <a:ext uri="{FF2B5EF4-FFF2-40B4-BE49-F238E27FC236}">
                <a16:creationId xmlns:a16="http://schemas.microsoft.com/office/drawing/2014/main" id="{C288F867-4740-44A0-90D1-73F7F848207A}"/>
              </a:ext>
            </a:extLst>
          </p:cNvPr>
          <p:cNvSpPr>
            <a:spLocks noGrp="1"/>
          </p:cNvSpPr>
          <p:nvPr>
            <p:ph sz="quarter" idx="21" hasCustomPrompt="1"/>
          </p:nvPr>
        </p:nvSpPr>
        <p:spPr>
          <a:xfrm>
            <a:off x="609600" y="2108778"/>
            <a:ext cx="5355771"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3" name="Picture Placeholder 2">
            <a:extLst>
              <a:ext uri="{FF2B5EF4-FFF2-40B4-BE49-F238E27FC236}">
                <a16:creationId xmlns:a16="http://schemas.microsoft.com/office/drawing/2014/main" id="{B6DAF3CC-521A-446F-99A7-04C464EB0BE0}"/>
              </a:ext>
            </a:extLst>
          </p:cNvPr>
          <p:cNvSpPr>
            <a:spLocks noGrp="1"/>
          </p:cNvSpPr>
          <p:nvPr>
            <p:ph type="pic" sz="quarter" idx="24" hasCustomPrompt="1"/>
          </p:nvPr>
        </p:nvSpPr>
        <p:spPr>
          <a:xfrm>
            <a:off x="6226175" y="1524001"/>
            <a:ext cx="5356225" cy="4350671"/>
          </a:xfrm>
          <a:prstGeom prst="rect">
            <a:avLst/>
          </a:prstGeom>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latin typeface="Arial" panose="020B0604020202020204" pitchFamily="34" charset="0"/>
                <a:cs typeface="Arial" panose="020B0604020202020204" pitchFamily="34" charset="0"/>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noProof="0"/>
              <a:t>Click to insert picture</a:t>
            </a:r>
          </a:p>
        </p:txBody>
      </p:sp>
      <p:sp>
        <p:nvSpPr>
          <p:cNvPr id="10" name="Text Placeholder 2">
            <a:extLst>
              <a:ext uri="{FF2B5EF4-FFF2-40B4-BE49-F238E27FC236}">
                <a16:creationId xmlns:a16="http://schemas.microsoft.com/office/drawing/2014/main" id="{5A27E7F5-8958-44D4-AD43-19F01C809FE1}"/>
              </a:ext>
            </a:extLst>
          </p:cNvPr>
          <p:cNvSpPr>
            <a:spLocks noGrp="1"/>
          </p:cNvSpPr>
          <p:nvPr>
            <p:ph type="body" sz="quarter" idx="25"/>
          </p:nvPr>
        </p:nvSpPr>
        <p:spPr>
          <a:xfrm>
            <a:off x="609601" y="1524002"/>
            <a:ext cx="5355770"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Tree>
    <p:extLst>
      <p:ext uri="{BB962C8B-B14F-4D97-AF65-F5344CB8AC3E}">
        <p14:creationId xmlns:p14="http://schemas.microsoft.com/office/powerpoint/2010/main" val="226023217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15:clr>
            <a:srgbClr val="FBAE40"/>
          </p15:clr>
        </p15:guide>
        <p15:guide id="4" pos="7680">
          <p15:clr>
            <a:srgbClr val="FBAE4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showMasterSp="0" preserve="1" userDrawn="1">
  <p:cSld name="Breaker Slide: Custom Image ">
    <p:spTree>
      <p:nvGrpSpPr>
        <p:cNvPr id="1" name=""/>
        <p:cNvGrpSpPr/>
        <p:nvPr/>
      </p:nvGrpSpPr>
      <p:grpSpPr>
        <a:xfrm>
          <a:off x="0" y="0"/>
          <a:ext cx="0" cy="0"/>
          <a:chOff x="0" y="0"/>
          <a:chExt cx="0" cy="0"/>
        </a:xfrm>
      </p:grpSpPr>
      <p:sp>
        <p:nvSpPr>
          <p:cNvPr id="5" name="Picture Placeholder 4"/>
          <p:cNvSpPr>
            <a:spLocks noGrp="1"/>
          </p:cNvSpPr>
          <p:nvPr>
            <p:ph type="pic" sz="quarter" idx="13"/>
          </p:nvPr>
        </p:nvSpPr>
        <p:spPr>
          <a:xfrm>
            <a:off x="0" y="0"/>
            <a:ext cx="12192000" cy="6858000"/>
          </a:xfrm>
          <a:prstGeom prst="rect">
            <a:avLst/>
          </a:prstGeom>
        </p:spPr>
        <p:txBody>
          <a:bodyPr rtlCol="0">
            <a:normAutofit/>
          </a:bodyPr>
          <a:lstStyle/>
          <a:p>
            <a:pPr lvl="0"/>
            <a:endParaRPr lang="en-US" noProof="0"/>
          </a:p>
        </p:txBody>
      </p:sp>
      <p:sp>
        <p:nvSpPr>
          <p:cNvPr id="6" name="Subtitle 2"/>
          <p:cNvSpPr>
            <a:spLocks noGrp="1"/>
          </p:cNvSpPr>
          <p:nvPr>
            <p:ph type="subTitle" idx="1"/>
          </p:nvPr>
        </p:nvSpPr>
        <p:spPr>
          <a:xfrm>
            <a:off x="5394542" y="2477335"/>
            <a:ext cx="6445766" cy="417512"/>
          </a:xfrm>
          <a:prstGeom prst="rect">
            <a:avLst/>
          </a:prstGeom>
        </p:spPr>
        <p:txBody>
          <a:bodyPr>
            <a:noAutofit/>
          </a:bodyPr>
          <a:lstStyle>
            <a:lvl1pPr marL="0" indent="0" algn="l" defTabSz="685749" rtl="0" eaLnBrk="1" latinLnBrk="0" hangingPunct="1">
              <a:lnSpc>
                <a:spcPct val="100000"/>
              </a:lnSpc>
              <a:spcAft>
                <a:spcPts val="450"/>
              </a:spcAft>
              <a:buNone/>
              <a:defRPr lang="en-US" sz="2400" kern="1200" dirty="0">
                <a:ln>
                  <a:noFill/>
                </a:ln>
                <a:solidFill>
                  <a:schemeClr val="bg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sp>
        <p:nvSpPr>
          <p:cNvPr id="7" name="Title 6"/>
          <p:cNvSpPr>
            <a:spLocks noGrp="1"/>
          </p:cNvSpPr>
          <p:nvPr>
            <p:ph type="title"/>
          </p:nvPr>
        </p:nvSpPr>
        <p:spPr>
          <a:xfrm>
            <a:off x="5402263" y="1473200"/>
            <a:ext cx="6438045" cy="1005865"/>
          </a:xfrm>
        </p:spPr>
        <p:txBody>
          <a:bodyPr anchor="b"/>
          <a:lstStyle>
            <a:lvl1pPr>
              <a:defRPr>
                <a:solidFill>
                  <a:schemeClr val="bg1"/>
                </a:solidFill>
              </a:defRPr>
            </a:lvl1pPr>
          </a:lstStyle>
          <a:p>
            <a:r>
              <a:rPr lang="en-US"/>
              <a:t>Click to edit Master title style</a:t>
            </a:r>
          </a:p>
        </p:txBody>
      </p:sp>
      <p:cxnSp>
        <p:nvCxnSpPr>
          <p:cNvPr id="8" name="Straight Connector 7"/>
          <p:cNvCxnSpPr/>
          <p:nvPr userDrawn="1"/>
        </p:nvCxnSpPr>
        <p:spPr>
          <a:xfrm flipH="1">
            <a:off x="5480430" y="2471127"/>
            <a:ext cx="48768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6406582"/>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Breaker Slide: Lg Image">
    <p:spTree>
      <p:nvGrpSpPr>
        <p:cNvPr id="1" name=""/>
        <p:cNvGrpSpPr/>
        <p:nvPr/>
      </p:nvGrpSpPr>
      <p:grpSpPr>
        <a:xfrm>
          <a:off x="0" y="0"/>
          <a:ext cx="0" cy="0"/>
          <a:chOff x="0" y="0"/>
          <a:chExt cx="0" cy="0"/>
        </a:xfrm>
      </p:grpSpPr>
      <p:pic>
        <p:nvPicPr>
          <p:cNvPr id="4" name="Picture 3" descr="breaker_5.jp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6096"/>
            <a:ext cx="12211538" cy="6864096"/>
          </a:xfrm>
          <a:prstGeom prst="rect">
            <a:avLst/>
          </a:prstGeom>
        </p:spPr>
      </p:pic>
      <p:sp>
        <p:nvSpPr>
          <p:cNvPr id="17" name="Rectangle 16"/>
          <p:cNvSpPr/>
          <p:nvPr userDrawn="1"/>
        </p:nvSpPr>
        <p:spPr>
          <a:xfrm>
            <a:off x="-7938" y="5892800"/>
            <a:ext cx="12214226" cy="965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20" name="Picture 19" descr="Hexagon_Mining_RGB_Standard.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994900" y="6145213"/>
            <a:ext cx="1847850" cy="569650"/>
          </a:xfrm>
          <a:prstGeom prst="rect">
            <a:avLst/>
          </a:prstGeom>
        </p:spPr>
      </p:pic>
      <p:sp>
        <p:nvSpPr>
          <p:cNvPr id="12" name="Subtitle 2"/>
          <p:cNvSpPr>
            <a:spLocks noGrp="1"/>
          </p:cNvSpPr>
          <p:nvPr>
            <p:ph type="subTitle" idx="1"/>
          </p:nvPr>
        </p:nvSpPr>
        <p:spPr>
          <a:xfrm>
            <a:off x="5394542" y="2477335"/>
            <a:ext cx="6445766" cy="417512"/>
          </a:xfrm>
          <a:prstGeom prst="rect">
            <a:avLst/>
          </a:prstGeom>
        </p:spPr>
        <p:txBody>
          <a:bodyPr>
            <a:noAutofit/>
          </a:bodyPr>
          <a:lstStyle>
            <a:lvl1pPr marL="0" indent="0" algn="l" defTabSz="685749" rtl="0" eaLnBrk="1" latinLnBrk="0" hangingPunct="1">
              <a:lnSpc>
                <a:spcPct val="100000"/>
              </a:lnSpc>
              <a:spcAft>
                <a:spcPts val="450"/>
              </a:spcAft>
              <a:buNone/>
              <a:defRPr lang="en-US" sz="2400" kern="1200" dirty="0">
                <a:ln>
                  <a:noFill/>
                </a:ln>
                <a:solidFill>
                  <a:schemeClr val="bg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sp>
        <p:nvSpPr>
          <p:cNvPr id="13" name="Title 6"/>
          <p:cNvSpPr>
            <a:spLocks noGrp="1"/>
          </p:cNvSpPr>
          <p:nvPr>
            <p:ph type="title"/>
          </p:nvPr>
        </p:nvSpPr>
        <p:spPr>
          <a:xfrm>
            <a:off x="5402263" y="1473200"/>
            <a:ext cx="6438045" cy="1005865"/>
          </a:xfrm>
        </p:spPr>
        <p:txBody>
          <a:bodyPr anchor="b"/>
          <a:lstStyle>
            <a:lvl1pPr>
              <a:defRPr>
                <a:solidFill>
                  <a:schemeClr val="bg1"/>
                </a:solidFill>
              </a:defRPr>
            </a:lvl1pPr>
          </a:lstStyle>
          <a:p>
            <a:r>
              <a:rPr lang="en-US"/>
              <a:t>Click to edit Master title style</a:t>
            </a:r>
          </a:p>
        </p:txBody>
      </p:sp>
      <p:cxnSp>
        <p:nvCxnSpPr>
          <p:cNvPr id="14" name="Straight Connector 13"/>
          <p:cNvCxnSpPr/>
          <p:nvPr userDrawn="1"/>
        </p:nvCxnSpPr>
        <p:spPr>
          <a:xfrm flipH="1">
            <a:off x="5480430" y="2471127"/>
            <a:ext cx="48768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94788590"/>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Agenda: Icon/Image">
    <p:spTree>
      <p:nvGrpSpPr>
        <p:cNvPr id="1" name=""/>
        <p:cNvGrpSpPr/>
        <p:nvPr/>
      </p:nvGrpSpPr>
      <p:grpSpPr>
        <a:xfrm>
          <a:off x="0" y="0"/>
          <a:ext cx="0" cy="0"/>
          <a:chOff x="0" y="0"/>
          <a:chExt cx="0" cy="0"/>
        </a:xfrm>
      </p:grpSpPr>
      <p:pic>
        <p:nvPicPr>
          <p:cNvPr id="4" name="Picture 3" descr="agenda_1_opt.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211538" cy="3795776"/>
          </a:xfrm>
          <a:prstGeom prst="rect">
            <a:avLst/>
          </a:prstGeom>
        </p:spPr>
      </p:pic>
      <p:sp>
        <p:nvSpPr>
          <p:cNvPr id="3" name="Content Placeholder 2"/>
          <p:cNvSpPr>
            <a:spLocks noGrp="1"/>
          </p:cNvSpPr>
          <p:nvPr>
            <p:ph idx="1"/>
          </p:nvPr>
        </p:nvSpPr>
        <p:spPr>
          <a:xfrm>
            <a:off x="393934" y="1478780"/>
            <a:ext cx="5289281" cy="4401320"/>
          </a:xfrm>
          <a:prstGeom prst="rect">
            <a:avLst/>
          </a:prstGeom>
        </p:spPr>
        <p:txBody>
          <a:bodyPr/>
          <a:lstStyle>
            <a:lvl1pPr marL="342900" indent="-342900">
              <a:lnSpc>
                <a:spcPct val="100000"/>
              </a:lnSpc>
              <a:spcBef>
                <a:spcPts val="200"/>
              </a:spcBef>
              <a:spcAft>
                <a:spcPts val="200"/>
              </a:spcAft>
              <a:buClr>
                <a:srgbClr val="0098BA"/>
              </a:buClr>
              <a:buFont typeface="+mj-lt"/>
              <a:buAutoNum type="arabicPeriod"/>
              <a:defRPr sz="1600"/>
            </a:lvl1pPr>
            <a:lvl2pPr marL="685800" indent="-342900">
              <a:lnSpc>
                <a:spcPct val="100000"/>
              </a:lnSpc>
              <a:spcBef>
                <a:spcPts val="200"/>
              </a:spcBef>
              <a:spcAft>
                <a:spcPts val="200"/>
              </a:spcAft>
              <a:buFont typeface="+mj-lt"/>
              <a:buAutoNum type="alphaLcParenR"/>
              <a:defRPr/>
            </a:lvl2pPr>
            <a:lvl3pPr marL="914400" indent="-230188">
              <a:buFont typeface="+mj-lt"/>
              <a:buAutoNum type="romanLcPeriod"/>
              <a:defRPr/>
            </a:lvl3pPr>
            <a:lvl4pPr marL="1144588" indent="-230188">
              <a:buClr>
                <a:schemeClr val="tx2"/>
              </a:buClr>
              <a:buSzPct val="80000"/>
              <a:defRPr/>
            </a:lvl4pPr>
            <a:lvl5pPr>
              <a:buClr>
                <a:srgbClr val="545559"/>
              </a:buClr>
              <a:buSzPct val="93000"/>
              <a:defRPr sz="975"/>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itle Placeholder 1"/>
          <p:cNvSpPr>
            <a:spLocks noGrp="1"/>
          </p:cNvSpPr>
          <p:nvPr>
            <p:ph type="title"/>
          </p:nvPr>
        </p:nvSpPr>
        <p:spPr>
          <a:xfrm>
            <a:off x="385235" y="656167"/>
            <a:ext cx="5310227" cy="495300"/>
          </a:xfrm>
          <a:prstGeom prst="rect">
            <a:avLst/>
          </a:prstGeom>
        </p:spPr>
        <p:txBody>
          <a:bodyPr vert="horz" lIns="91440" tIns="45720" rIns="91440" bIns="45720" rtlCol="0" anchor="ctr">
            <a:noAutofit/>
          </a:bodyPr>
          <a:lstStyle/>
          <a:p>
            <a:r>
              <a:rPr lang="en-US"/>
              <a:t>Click to edit Master title style</a:t>
            </a:r>
          </a:p>
        </p:txBody>
      </p:sp>
    </p:spTree>
    <p:extLst>
      <p:ext uri="{BB962C8B-B14F-4D97-AF65-F5344CB8AC3E}">
        <p14:creationId xmlns:p14="http://schemas.microsoft.com/office/powerpoint/2010/main" val="93370770"/>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Agenda: Icon Only ">
    <p:spTree>
      <p:nvGrpSpPr>
        <p:cNvPr id="1" name=""/>
        <p:cNvGrpSpPr/>
        <p:nvPr/>
      </p:nvGrpSpPr>
      <p:grpSpPr>
        <a:xfrm>
          <a:off x="0" y="0"/>
          <a:ext cx="0" cy="0"/>
          <a:chOff x="0" y="0"/>
          <a:chExt cx="0" cy="0"/>
        </a:xfrm>
      </p:grpSpPr>
      <p:pic>
        <p:nvPicPr>
          <p:cNvPr id="4" name="Picture 3" descr="agenda_2_opt.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211538" cy="3779520"/>
          </a:xfrm>
          <a:prstGeom prst="rect">
            <a:avLst/>
          </a:prstGeom>
        </p:spPr>
      </p:pic>
      <p:sp>
        <p:nvSpPr>
          <p:cNvPr id="7" name="Content Placeholder 2"/>
          <p:cNvSpPr>
            <a:spLocks noGrp="1"/>
          </p:cNvSpPr>
          <p:nvPr>
            <p:ph idx="1"/>
          </p:nvPr>
        </p:nvSpPr>
        <p:spPr>
          <a:xfrm>
            <a:off x="393934" y="1478780"/>
            <a:ext cx="5289281" cy="4401320"/>
          </a:xfrm>
          <a:prstGeom prst="rect">
            <a:avLst/>
          </a:prstGeom>
        </p:spPr>
        <p:txBody>
          <a:bodyPr/>
          <a:lstStyle>
            <a:lvl1pPr marL="342900" indent="-342900">
              <a:lnSpc>
                <a:spcPct val="100000"/>
              </a:lnSpc>
              <a:spcBef>
                <a:spcPts val="200"/>
              </a:spcBef>
              <a:spcAft>
                <a:spcPts val="200"/>
              </a:spcAft>
              <a:buClr>
                <a:srgbClr val="0098BA"/>
              </a:buClr>
              <a:buFont typeface="+mj-lt"/>
              <a:buAutoNum type="arabicPeriod"/>
              <a:defRPr sz="1600"/>
            </a:lvl1pPr>
            <a:lvl2pPr marL="685800" indent="-342900">
              <a:lnSpc>
                <a:spcPct val="100000"/>
              </a:lnSpc>
              <a:spcBef>
                <a:spcPts val="200"/>
              </a:spcBef>
              <a:spcAft>
                <a:spcPts val="200"/>
              </a:spcAft>
              <a:buFont typeface="+mj-lt"/>
              <a:buAutoNum type="alphaLcParenR"/>
              <a:defRPr/>
            </a:lvl2pPr>
            <a:lvl3pPr marL="914400" indent="-230188">
              <a:buFont typeface="+mj-lt"/>
              <a:buAutoNum type="romanLcPeriod"/>
              <a:defRPr/>
            </a:lvl3pPr>
            <a:lvl4pPr marL="1144588" indent="-230188">
              <a:buClr>
                <a:schemeClr val="tx2"/>
              </a:buClr>
              <a:buSzPct val="80000"/>
              <a:defRPr/>
            </a:lvl4pPr>
            <a:lvl5pPr>
              <a:buClr>
                <a:srgbClr val="545559"/>
              </a:buClr>
              <a:buSzPct val="93000"/>
              <a:defRPr sz="975"/>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itle Placeholder 1"/>
          <p:cNvSpPr>
            <a:spLocks noGrp="1"/>
          </p:cNvSpPr>
          <p:nvPr>
            <p:ph type="title"/>
          </p:nvPr>
        </p:nvSpPr>
        <p:spPr>
          <a:xfrm>
            <a:off x="385235" y="656167"/>
            <a:ext cx="5310227" cy="495300"/>
          </a:xfrm>
          <a:prstGeom prst="rect">
            <a:avLst/>
          </a:prstGeom>
        </p:spPr>
        <p:txBody>
          <a:bodyPr vert="horz" lIns="91440" tIns="45720" rIns="91440" bIns="45720" rtlCol="0" anchor="ctr">
            <a:noAutofit/>
          </a:bodyPr>
          <a:lstStyle/>
          <a:p>
            <a:r>
              <a:rPr lang="en-US"/>
              <a:t>Click to edit Master title style</a:t>
            </a:r>
          </a:p>
        </p:txBody>
      </p:sp>
    </p:spTree>
    <p:extLst>
      <p:ext uri="{BB962C8B-B14F-4D97-AF65-F5344CB8AC3E}">
        <p14:creationId xmlns:p14="http://schemas.microsoft.com/office/powerpoint/2010/main" val="2967208074"/>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showMasterSp="0" preserve="1" userDrawn="1">
  <p:cSld name="Agenda: Icon/Custom Image">
    <p:bg>
      <p:bgPr>
        <a:solidFill>
          <a:schemeClr val="bg1">
            <a:lumMod val="85000"/>
          </a:schemeClr>
        </a:solidFill>
        <a:effectLst/>
      </p:bgPr>
    </p:bg>
    <p:spTree>
      <p:nvGrpSpPr>
        <p:cNvPr id="1" name=""/>
        <p:cNvGrpSpPr/>
        <p:nvPr/>
      </p:nvGrpSpPr>
      <p:grpSpPr>
        <a:xfrm>
          <a:off x="0" y="0"/>
          <a:ext cx="0" cy="0"/>
          <a:chOff x="0" y="0"/>
          <a:chExt cx="0" cy="0"/>
        </a:xfrm>
      </p:grpSpPr>
      <p:sp>
        <p:nvSpPr>
          <p:cNvPr id="5" name="Content Placeholder 2"/>
          <p:cNvSpPr>
            <a:spLocks noGrp="1"/>
          </p:cNvSpPr>
          <p:nvPr>
            <p:ph idx="1"/>
          </p:nvPr>
        </p:nvSpPr>
        <p:spPr>
          <a:xfrm>
            <a:off x="393934" y="1478780"/>
            <a:ext cx="5289281" cy="4401320"/>
          </a:xfrm>
          <a:prstGeom prst="rect">
            <a:avLst/>
          </a:prstGeom>
        </p:spPr>
        <p:txBody>
          <a:bodyPr/>
          <a:lstStyle>
            <a:lvl1pPr marL="342900" indent="-342900">
              <a:lnSpc>
                <a:spcPct val="100000"/>
              </a:lnSpc>
              <a:spcBef>
                <a:spcPts val="200"/>
              </a:spcBef>
              <a:spcAft>
                <a:spcPts val="200"/>
              </a:spcAft>
              <a:buClr>
                <a:srgbClr val="0098BA"/>
              </a:buClr>
              <a:buFont typeface="+mj-lt"/>
              <a:buAutoNum type="arabicPeriod"/>
              <a:defRPr sz="1600"/>
            </a:lvl1pPr>
            <a:lvl2pPr marL="685800" indent="-342900">
              <a:lnSpc>
                <a:spcPct val="100000"/>
              </a:lnSpc>
              <a:spcBef>
                <a:spcPts val="200"/>
              </a:spcBef>
              <a:spcAft>
                <a:spcPts val="200"/>
              </a:spcAft>
              <a:buFont typeface="+mj-lt"/>
              <a:buAutoNum type="alphaLcParenR"/>
              <a:defRPr/>
            </a:lvl2pPr>
            <a:lvl3pPr marL="914400" indent="-230188">
              <a:buFont typeface="+mj-lt"/>
              <a:buAutoNum type="romanLcPeriod"/>
              <a:defRPr/>
            </a:lvl3pPr>
            <a:lvl4pPr marL="1144588" indent="-230188">
              <a:buClr>
                <a:schemeClr val="tx2"/>
              </a:buClr>
              <a:buSzPct val="80000"/>
              <a:defRPr/>
            </a:lvl4pPr>
            <a:lvl5pPr>
              <a:buClr>
                <a:srgbClr val="545559"/>
              </a:buClr>
              <a:buSzPct val="93000"/>
              <a:defRPr sz="975"/>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Placeholder 1"/>
          <p:cNvSpPr>
            <a:spLocks noGrp="1"/>
          </p:cNvSpPr>
          <p:nvPr>
            <p:ph type="title"/>
          </p:nvPr>
        </p:nvSpPr>
        <p:spPr>
          <a:xfrm>
            <a:off x="385235" y="656167"/>
            <a:ext cx="5310227" cy="495300"/>
          </a:xfrm>
          <a:prstGeom prst="rect">
            <a:avLst/>
          </a:prstGeom>
        </p:spPr>
        <p:txBody>
          <a:bodyPr vert="horz" lIns="91440" tIns="45720" rIns="91440" bIns="45720" rtlCol="0" anchor="ctr">
            <a:noAutofit/>
          </a:bodyPr>
          <a:lstStyle/>
          <a:p>
            <a:r>
              <a:rPr lang="en-US"/>
              <a:t>Click to edit Master title style</a:t>
            </a:r>
          </a:p>
        </p:txBody>
      </p:sp>
    </p:spTree>
    <p:extLst>
      <p:ext uri="{BB962C8B-B14F-4D97-AF65-F5344CB8AC3E}">
        <p14:creationId xmlns:p14="http://schemas.microsoft.com/office/powerpoint/2010/main" val="362335632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Agenda: Icon Only 2 Column ">
    <p:spTree>
      <p:nvGrpSpPr>
        <p:cNvPr id="1" name=""/>
        <p:cNvGrpSpPr/>
        <p:nvPr/>
      </p:nvGrpSpPr>
      <p:grpSpPr>
        <a:xfrm>
          <a:off x="0" y="0"/>
          <a:ext cx="0" cy="0"/>
          <a:chOff x="0" y="0"/>
          <a:chExt cx="0" cy="0"/>
        </a:xfrm>
      </p:grpSpPr>
      <p:pic>
        <p:nvPicPr>
          <p:cNvPr id="2" name="Picture 1" descr="agenda_3_opt.png"/>
          <p:cNvPicPr>
            <a:picLocks noChangeAspect="1"/>
          </p:cNvPicPr>
          <p:nvPr userDrawn="1"/>
        </p:nvPicPr>
        <p:blipFill rotWithShape="1">
          <a:blip r:embed="rId2">
            <a:extLst>
              <a:ext uri="{28A0092B-C50C-407E-A947-70E740481C1C}">
                <a14:useLocalDpi xmlns:a14="http://schemas.microsoft.com/office/drawing/2010/main" val="0"/>
              </a:ext>
            </a:extLst>
          </a:blip>
          <a:srcRect t="5396"/>
          <a:stretch/>
        </p:blipFill>
        <p:spPr>
          <a:xfrm>
            <a:off x="0" y="0"/>
            <a:ext cx="12201770" cy="1712822"/>
          </a:xfrm>
          <a:prstGeom prst="rect">
            <a:avLst/>
          </a:prstGeom>
        </p:spPr>
      </p:pic>
      <p:sp>
        <p:nvSpPr>
          <p:cNvPr id="6" name="Content Placeholder 2"/>
          <p:cNvSpPr>
            <a:spLocks noGrp="1"/>
          </p:cNvSpPr>
          <p:nvPr>
            <p:ph idx="1"/>
          </p:nvPr>
        </p:nvSpPr>
        <p:spPr>
          <a:xfrm>
            <a:off x="393934" y="1478780"/>
            <a:ext cx="5289281" cy="4401320"/>
          </a:xfrm>
          <a:prstGeom prst="rect">
            <a:avLst/>
          </a:prstGeom>
        </p:spPr>
        <p:txBody>
          <a:bodyPr/>
          <a:lstStyle>
            <a:lvl1pPr marL="342900" indent="-342900">
              <a:lnSpc>
                <a:spcPct val="100000"/>
              </a:lnSpc>
              <a:spcBef>
                <a:spcPts val="200"/>
              </a:spcBef>
              <a:spcAft>
                <a:spcPts val="200"/>
              </a:spcAft>
              <a:buClr>
                <a:srgbClr val="0098BA"/>
              </a:buClr>
              <a:buFont typeface="+mj-lt"/>
              <a:buAutoNum type="arabicPeriod"/>
              <a:defRPr sz="1600"/>
            </a:lvl1pPr>
            <a:lvl2pPr marL="685800" indent="-342900">
              <a:lnSpc>
                <a:spcPct val="100000"/>
              </a:lnSpc>
              <a:spcBef>
                <a:spcPts val="200"/>
              </a:spcBef>
              <a:spcAft>
                <a:spcPts val="200"/>
              </a:spcAft>
              <a:buFont typeface="+mj-lt"/>
              <a:buAutoNum type="alphaLcParenR"/>
              <a:defRPr/>
            </a:lvl2pPr>
            <a:lvl3pPr marL="914400" indent="-230188">
              <a:buFont typeface="+mj-lt"/>
              <a:buAutoNum type="romanLcPeriod"/>
              <a:defRPr/>
            </a:lvl3pPr>
            <a:lvl4pPr marL="1144588" indent="-230188">
              <a:buClr>
                <a:schemeClr val="tx2"/>
              </a:buClr>
              <a:buSzPct val="80000"/>
              <a:defRPr/>
            </a:lvl4pPr>
            <a:lvl5pPr>
              <a:buClr>
                <a:srgbClr val="545559"/>
              </a:buClr>
              <a:buSzPct val="93000"/>
              <a:defRPr sz="975"/>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itle Placeholder 1"/>
          <p:cNvSpPr>
            <a:spLocks noGrp="1"/>
          </p:cNvSpPr>
          <p:nvPr>
            <p:ph type="title"/>
          </p:nvPr>
        </p:nvSpPr>
        <p:spPr>
          <a:xfrm>
            <a:off x="385235" y="656167"/>
            <a:ext cx="5310227" cy="495300"/>
          </a:xfrm>
          <a:prstGeom prst="rect">
            <a:avLst/>
          </a:prstGeom>
        </p:spPr>
        <p:txBody>
          <a:bodyPr vert="horz" lIns="91440" tIns="45720" rIns="91440" bIns="45720" rtlCol="0" anchor="ctr">
            <a:noAutofit/>
          </a:bodyPr>
          <a:lstStyle/>
          <a:p>
            <a:r>
              <a:rPr lang="en-US"/>
              <a:t>Click to edit Master title style</a:t>
            </a:r>
          </a:p>
        </p:txBody>
      </p:sp>
      <p:sp>
        <p:nvSpPr>
          <p:cNvPr id="8" name="Content Placeholder 2"/>
          <p:cNvSpPr>
            <a:spLocks noGrp="1"/>
          </p:cNvSpPr>
          <p:nvPr>
            <p:ph idx="10"/>
          </p:nvPr>
        </p:nvSpPr>
        <p:spPr>
          <a:xfrm>
            <a:off x="5698626" y="1478780"/>
            <a:ext cx="5289281" cy="4401320"/>
          </a:xfrm>
          <a:prstGeom prst="rect">
            <a:avLst/>
          </a:prstGeom>
        </p:spPr>
        <p:txBody>
          <a:bodyPr/>
          <a:lstStyle>
            <a:lvl1pPr marL="342900" indent="-342900">
              <a:lnSpc>
                <a:spcPct val="100000"/>
              </a:lnSpc>
              <a:spcBef>
                <a:spcPts val="200"/>
              </a:spcBef>
              <a:spcAft>
                <a:spcPts val="200"/>
              </a:spcAft>
              <a:buClr>
                <a:srgbClr val="0098BA"/>
              </a:buClr>
              <a:buFont typeface="+mj-lt"/>
              <a:buAutoNum type="arabicPeriod"/>
              <a:defRPr sz="1600"/>
            </a:lvl1pPr>
            <a:lvl2pPr marL="685800" indent="-342900">
              <a:lnSpc>
                <a:spcPct val="100000"/>
              </a:lnSpc>
              <a:spcBef>
                <a:spcPts val="200"/>
              </a:spcBef>
              <a:spcAft>
                <a:spcPts val="200"/>
              </a:spcAft>
              <a:buFont typeface="+mj-lt"/>
              <a:buAutoNum type="alphaLcParenR"/>
              <a:defRPr/>
            </a:lvl2pPr>
            <a:lvl3pPr marL="914400" indent="-230188">
              <a:buFont typeface="+mj-lt"/>
              <a:buAutoNum type="romanLcPeriod"/>
              <a:defRPr/>
            </a:lvl3pPr>
            <a:lvl4pPr marL="1144588" indent="-230188">
              <a:buClr>
                <a:schemeClr val="tx2"/>
              </a:buClr>
              <a:buSzPct val="80000"/>
              <a:defRPr/>
            </a:lvl4pPr>
            <a:lvl5pPr>
              <a:buClr>
                <a:srgbClr val="545559"/>
              </a:buClr>
              <a:buSzPct val="93000"/>
              <a:defRPr sz="975"/>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467986196"/>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Content: 2 Columns ">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10" name="Text Placeholder 4"/>
          <p:cNvSpPr>
            <a:spLocks noGrp="1"/>
          </p:cNvSpPr>
          <p:nvPr>
            <p:ph idx="1"/>
          </p:nvPr>
        </p:nvSpPr>
        <p:spPr>
          <a:xfrm>
            <a:off x="395004" y="1480319"/>
            <a:ext cx="5704171" cy="4412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4"/>
          <p:cNvSpPr>
            <a:spLocks noGrp="1"/>
          </p:cNvSpPr>
          <p:nvPr>
            <p:ph idx="10"/>
          </p:nvPr>
        </p:nvSpPr>
        <p:spPr>
          <a:xfrm>
            <a:off x="6138251" y="1480319"/>
            <a:ext cx="5704171" cy="4412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8212373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Content: Comparison">
    <p:spTree>
      <p:nvGrpSpPr>
        <p:cNvPr id="1" name=""/>
        <p:cNvGrpSpPr/>
        <p:nvPr/>
      </p:nvGrpSpPr>
      <p:grpSpPr>
        <a:xfrm>
          <a:off x="0" y="0"/>
          <a:ext cx="0" cy="0"/>
          <a:chOff x="0" y="0"/>
          <a:chExt cx="0" cy="0"/>
        </a:xfrm>
      </p:grpSpPr>
      <p:sp>
        <p:nvSpPr>
          <p:cNvPr id="8" name="Title 1"/>
          <p:cNvSpPr>
            <a:spLocks noGrp="1"/>
          </p:cNvSpPr>
          <p:nvPr>
            <p:ph type="title"/>
          </p:nvPr>
        </p:nvSpPr>
        <p:spPr>
          <a:xfrm>
            <a:off x="385235" y="656167"/>
            <a:ext cx="11455398" cy="495300"/>
          </a:xfrm>
        </p:spPr>
        <p:txBody>
          <a:bodyPr/>
          <a:lstStyle/>
          <a:p>
            <a:r>
              <a:rPr lang="en-US"/>
              <a:t>Click to edit Master title style</a:t>
            </a:r>
          </a:p>
        </p:txBody>
      </p:sp>
      <p:sp>
        <p:nvSpPr>
          <p:cNvPr id="9" name="Text Placeholder 2"/>
          <p:cNvSpPr>
            <a:spLocks noGrp="1"/>
          </p:cNvSpPr>
          <p:nvPr>
            <p:ph type="body" idx="1"/>
          </p:nvPr>
        </p:nvSpPr>
        <p:spPr>
          <a:xfrm>
            <a:off x="386442" y="1470025"/>
            <a:ext cx="5711146" cy="446220"/>
          </a:xfrm>
          <a:prstGeom prst="rect">
            <a:avLst/>
          </a:prstGeom>
        </p:spPr>
        <p:txBody>
          <a:bodyPr anchor="b">
            <a:noAutofit/>
          </a:bodyPr>
          <a:lstStyle>
            <a:lvl1pPr marL="0" indent="0">
              <a:buNone/>
              <a:tabLst>
                <a:tab pos="857250" algn="l"/>
              </a:tabLst>
              <a:defRPr sz="2200" b="1"/>
            </a:lvl1pPr>
            <a:lvl2pPr marL="342875" indent="0">
              <a:buNone/>
              <a:defRPr sz="1500" b="1"/>
            </a:lvl2pPr>
            <a:lvl3pPr marL="685749" indent="0">
              <a:buNone/>
              <a:defRPr sz="1350" b="1"/>
            </a:lvl3pPr>
            <a:lvl4pPr marL="1028624" indent="0">
              <a:buNone/>
              <a:defRPr sz="1200" b="1"/>
            </a:lvl4pPr>
            <a:lvl5pPr marL="1371498" indent="0">
              <a:buNone/>
              <a:defRPr sz="1200" b="1"/>
            </a:lvl5pPr>
            <a:lvl6pPr marL="1714373" indent="0">
              <a:buNone/>
              <a:defRPr sz="1200" b="1"/>
            </a:lvl6pPr>
            <a:lvl7pPr marL="2057246" indent="0">
              <a:buNone/>
              <a:defRPr sz="1200" b="1"/>
            </a:lvl7pPr>
            <a:lvl8pPr marL="2400120" indent="0">
              <a:buNone/>
              <a:defRPr sz="1200" b="1"/>
            </a:lvl8pPr>
            <a:lvl9pPr marL="2742995" indent="0">
              <a:buNone/>
              <a:defRPr sz="1200" b="1"/>
            </a:lvl9pPr>
          </a:lstStyle>
          <a:p>
            <a:pPr lvl="0"/>
            <a:r>
              <a:rPr lang="en-US"/>
              <a:t>Click to edit Master text styles</a:t>
            </a:r>
          </a:p>
        </p:txBody>
      </p:sp>
      <p:sp>
        <p:nvSpPr>
          <p:cNvPr id="10" name="Content Placeholder 3"/>
          <p:cNvSpPr>
            <a:spLocks noGrp="1"/>
          </p:cNvSpPr>
          <p:nvPr>
            <p:ph sz="half" idx="2"/>
          </p:nvPr>
        </p:nvSpPr>
        <p:spPr>
          <a:xfrm>
            <a:off x="392352" y="1923142"/>
            <a:ext cx="5705236" cy="3964896"/>
          </a:xfrm>
          <a:prstGeom prst="rect">
            <a:avLst/>
          </a:prstGeom>
        </p:spPr>
        <p:txBody>
          <a:bodyPr>
            <a:noAutofit/>
          </a:bodyPr>
          <a:lstStyle>
            <a:lvl1pPr algn="l" defTabSz="685749" rtl="0" eaLnBrk="1" latinLnBrk="0" hangingPunct="1">
              <a:lnSpc>
                <a:spcPct val="90000"/>
              </a:lnSpc>
              <a:buFont typeface="Arial" panose="020B0604020202020204" pitchFamily="34" charset="0"/>
              <a:defRPr lang="en-US" sz="2000" kern="1200" dirty="0" smtClean="0">
                <a:solidFill>
                  <a:srgbClr val="545559"/>
                </a:solidFill>
                <a:latin typeface="+mn-lt"/>
                <a:ea typeface="+mn-ea"/>
                <a:cs typeface="+mn-cs"/>
              </a:defRPr>
            </a:lvl1pPr>
            <a:lvl2pPr algn="l" defTabSz="685749" rtl="0" eaLnBrk="1" latinLnBrk="0" hangingPunct="1">
              <a:lnSpc>
                <a:spcPct val="90000"/>
              </a:lnSpc>
              <a:buFont typeface="Arial" panose="020B0604020202020204" pitchFamily="34" charset="0"/>
              <a:defRPr lang="en-US" sz="1800" kern="1200" dirty="0" smtClean="0">
                <a:solidFill>
                  <a:srgbClr val="545559"/>
                </a:solidFill>
                <a:latin typeface="+mn-lt"/>
                <a:ea typeface="+mn-ea"/>
                <a:cs typeface="+mn-cs"/>
              </a:defRPr>
            </a:lvl2pPr>
            <a:lvl3pPr algn="l" defTabSz="685749" rtl="0" eaLnBrk="1" latinLnBrk="0" hangingPunct="1">
              <a:lnSpc>
                <a:spcPct val="90000"/>
              </a:lnSpc>
              <a:buFont typeface="Arial" panose="020B0604020202020204" pitchFamily="34" charset="0"/>
              <a:defRPr lang="en-US" sz="1600" kern="1200" dirty="0" smtClean="0">
                <a:solidFill>
                  <a:srgbClr val="545559"/>
                </a:solidFill>
                <a:latin typeface="+mn-lt"/>
                <a:ea typeface="+mn-ea"/>
                <a:cs typeface="+mn-cs"/>
              </a:defRPr>
            </a:lvl3pPr>
            <a:lvl4pPr algn="l" defTabSz="685749" rtl="0" eaLnBrk="1" latinLnBrk="0" hangingPunct="1">
              <a:lnSpc>
                <a:spcPct val="90000"/>
              </a:lnSpc>
              <a:buFont typeface="Arial" panose="020B0604020202020204" pitchFamily="34" charset="0"/>
              <a:defRPr lang="en-US" sz="1600" kern="1200" dirty="0" smtClean="0">
                <a:solidFill>
                  <a:srgbClr val="545559"/>
                </a:solidFill>
                <a:latin typeface="+mn-lt"/>
                <a:ea typeface="+mn-ea"/>
                <a:cs typeface="+mn-cs"/>
              </a:defRPr>
            </a:lvl4pPr>
            <a:lvl5pPr algn="l" defTabSz="685749" rtl="0" eaLnBrk="1" latinLnBrk="0" hangingPunct="1">
              <a:lnSpc>
                <a:spcPct val="90000"/>
              </a:lnSpc>
              <a:buFont typeface="Arial" panose="020B0604020202020204" pitchFamily="34" charset="0"/>
              <a:defRPr lang="en-US" sz="1600" kern="1200" dirty="0">
                <a:solidFill>
                  <a:srgbClr val="545559"/>
                </a:solidFill>
                <a:latin typeface="+mn-lt"/>
                <a:ea typeface="+mn-ea"/>
                <a:cs typeface="+mn-cs"/>
              </a:defRPr>
            </a:lvl5pPr>
            <a:lvl6pPr marL="1371600" marR="0"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sz="1600"/>
            </a:lvl6pPr>
            <a:lvl7pPr marL="1601788" marR="0"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sz="1600"/>
            </a:lvl7pPr>
            <a:lvl8pPr marL="1828800" marR="0"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sz="1600">
                <a:solidFill>
                  <a:schemeClr val="tx2"/>
                </a:solidFill>
              </a:defRPr>
            </a:lvl8pPr>
            <a:lvl9pPr marL="2058988" marR="0"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sz="16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marL="1371600" marR="0" lvl="5"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rPr>
              <a:t>Sixth level</a:t>
            </a:r>
          </a:p>
          <a:p>
            <a:pPr marL="1601788" marR="0" lvl="6"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Seventh level</a:t>
            </a:r>
          </a:p>
          <a:p>
            <a:pPr marL="1828800" marR="0" lvl="7"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Eighth level</a:t>
            </a:r>
          </a:p>
          <a:p>
            <a:pPr marL="2058988" marR="0" lvl="8"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Ninth level</a:t>
            </a:r>
          </a:p>
          <a:p>
            <a:pPr lvl="4"/>
            <a:endParaRPr lang="en-US"/>
          </a:p>
        </p:txBody>
      </p:sp>
      <p:sp>
        <p:nvSpPr>
          <p:cNvPr id="11" name="Text Placeholder 2"/>
          <p:cNvSpPr>
            <a:spLocks noGrp="1"/>
          </p:cNvSpPr>
          <p:nvPr>
            <p:ph type="body" idx="10"/>
          </p:nvPr>
        </p:nvSpPr>
        <p:spPr>
          <a:xfrm>
            <a:off x="6101203" y="1470025"/>
            <a:ext cx="5735222" cy="446220"/>
          </a:xfrm>
          <a:prstGeom prst="rect">
            <a:avLst/>
          </a:prstGeom>
        </p:spPr>
        <p:txBody>
          <a:bodyPr anchor="b">
            <a:noAutofit/>
          </a:bodyPr>
          <a:lstStyle>
            <a:lvl1pPr marL="0" indent="0">
              <a:buNone/>
              <a:tabLst>
                <a:tab pos="857250" algn="l"/>
              </a:tabLst>
              <a:defRPr sz="2200" b="1"/>
            </a:lvl1pPr>
            <a:lvl2pPr marL="342875" indent="0">
              <a:buNone/>
              <a:defRPr sz="1500" b="1"/>
            </a:lvl2pPr>
            <a:lvl3pPr marL="685749" indent="0">
              <a:buNone/>
              <a:defRPr sz="1350" b="1"/>
            </a:lvl3pPr>
            <a:lvl4pPr marL="1028624" indent="0">
              <a:buNone/>
              <a:defRPr sz="1200" b="1"/>
            </a:lvl4pPr>
            <a:lvl5pPr marL="1371498" indent="0">
              <a:buNone/>
              <a:defRPr sz="1200" b="1"/>
            </a:lvl5pPr>
            <a:lvl6pPr marL="1714373" indent="0">
              <a:buNone/>
              <a:defRPr sz="1200" b="1"/>
            </a:lvl6pPr>
            <a:lvl7pPr marL="2057246" indent="0">
              <a:buNone/>
              <a:defRPr sz="1200" b="1"/>
            </a:lvl7pPr>
            <a:lvl8pPr marL="2400120" indent="0">
              <a:buNone/>
              <a:defRPr sz="1200" b="1"/>
            </a:lvl8pPr>
            <a:lvl9pPr marL="2742995" indent="0">
              <a:buNone/>
              <a:defRPr sz="1200" b="1"/>
            </a:lvl9pPr>
          </a:lstStyle>
          <a:p>
            <a:pPr lvl="0"/>
            <a:r>
              <a:rPr lang="en-US"/>
              <a:t>Click to edit Master text styles</a:t>
            </a:r>
          </a:p>
        </p:txBody>
      </p:sp>
      <p:sp>
        <p:nvSpPr>
          <p:cNvPr id="12" name="Content Placeholder 3"/>
          <p:cNvSpPr>
            <a:spLocks noGrp="1"/>
          </p:cNvSpPr>
          <p:nvPr>
            <p:ph sz="half" idx="11"/>
          </p:nvPr>
        </p:nvSpPr>
        <p:spPr>
          <a:xfrm>
            <a:off x="6107112" y="1923142"/>
            <a:ext cx="5729287" cy="3964896"/>
          </a:xfrm>
          <a:prstGeom prst="rect">
            <a:avLst/>
          </a:prstGeom>
        </p:spPr>
        <p:txBody>
          <a:bodyPr>
            <a:noAutofit/>
          </a:bodyPr>
          <a:lstStyle>
            <a:lvl1pPr algn="l" defTabSz="685749" rtl="0" eaLnBrk="1" latinLnBrk="0" hangingPunct="1">
              <a:lnSpc>
                <a:spcPct val="90000"/>
              </a:lnSpc>
              <a:buFont typeface="Arial" panose="020B0604020202020204" pitchFamily="34" charset="0"/>
              <a:defRPr lang="en-US" sz="2000" kern="1200" dirty="0" smtClean="0">
                <a:solidFill>
                  <a:srgbClr val="545559"/>
                </a:solidFill>
                <a:latin typeface="+mn-lt"/>
                <a:ea typeface="+mn-ea"/>
                <a:cs typeface="+mn-cs"/>
              </a:defRPr>
            </a:lvl1pPr>
            <a:lvl2pPr algn="l" defTabSz="685749" rtl="0" eaLnBrk="1" latinLnBrk="0" hangingPunct="1">
              <a:lnSpc>
                <a:spcPct val="90000"/>
              </a:lnSpc>
              <a:buFont typeface="Arial" panose="020B0604020202020204" pitchFamily="34" charset="0"/>
              <a:defRPr lang="en-US" sz="1800" kern="1200" dirty="0" smtClean="0">
                <a:solidFill>
                  <a:srgbClr val="545559"/>
                </a:solidFill>
                <a:latin typeface="+mn-lt"/>
                <a:ea typeface="+mn-ea"/>
                <a:cs typeface="+mn-cs"/>
              </a:defRPr>
            </a:lvl2pPr>
            <a:lvl3pPr algn="l" defTabSz="685749" rtl="0" eaLnBrk="1" latinLnBrk="0" hangingPunct="1">
              <a:lnSpc>
                <a:spcPct val="90000"/>
              </a:lnSpc>
              <a:buFont typeface="Arial" panose="020B0604020202020204" pitchFamily="34" charset="0"/>
              <a:defRPr lang="en-US" sz="1600" kern="1200" dirty="0" smtClean="0">
                <a:solidFill>
                  <a:srgbClr val="545559"/>
                </a:solidFill>
                <a:latin typeface="+mn-lt"/>
                <a:ea typeface="+mn-ea"/>
                <a:cs typeface="+mn-cs"/>
              </a:defRPr>
            </a:lvl3pPr>
            <a:lvl4pPr algn="l" defTabSz="685749" rtl="0" eaLnBrk="1" latinLnBrk="0" hangingPunct="1">
              <a:lnSpc>
                <a:spcPct val="90000"/>
              </a:lnSpc>
              <a:buFont typeface="Arial" panose="020B0604020202020204" pitchFamily="34" charset="0"/>
              <a:defRPr lang="en-US" sz="1600" kern="1200" dirty="0" smtClean="0">
                <a:solidFill>
                  <a:srgbClr val="545559"/>
                </a:solidFill>
                <a:latin typeface="+mn-lt"/>
                <a:ea typeface="+mn-ea"/>
                <a:cs typeface="+mn-cs"/>
              </a:defRPr>
            </a:lvl4pPr>
            <a:lvl5pPr algn="l" defTabSz="685749" rtl="0" eaLnBrk="1" latinLnBrk="0" hangingPunct="1">
              <a:lnSpc>
                <a:spcPct val="90000"/>
              </a:lnSpc>
              <a:buFont typeface="Arial" panose="020B0604020202020204" pitchFamily="34" charset="0"/>
              <a:defRPr lang="en-US" sz="1600" kern="1200" dirty="0">
                <a:solidFill>
                  <a:srgbClr val="545559"/>
                </a:solidFill>
                <a:latin typeface="+mn-lt"/>
                <a:ea typeface="+mn-ea"/>
                <a:cs typeface="+mn-cs"/>
              </a:defRPr>
            </a:lvl5pPr>
            <a:lvl6pPr marL="1371600" marR="0"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sz="1600"/>
            </a:lvl6pPr>
            <a:lvl7pPr marL="1601788" marR="0"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sz="1600"/>
            </a:lvl7pPr>
            <a:lvl8pPr marL="1828800" marR="0"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sz="1600">
                <a:solidFill>
                  <a:schemeClr val="tx2"/>
                </a:solidFill>
              </a:defRPr>
            </a:lvl8pPr>
            <a:lvl9pPr marL="2058988" marR="0"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sz="16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marL="1371600" marR="0" lvl="5"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rPr>
              <a:t>Sixth level</a:t>
            </a:r>
          </a:p>
          <a:p>
            <a:pPr marL="1601788" marR="0" lvl="6"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Seventh level</a:t>
            </a:r>
          </a:p>
          <a:p>
            <a:pPr marL="1828800" marR="0" lvl="7"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Eighth level</a:t>
            </a:r>
          </a:p>
          <a:p>
            <a:pPr marL="2058988" marR="0" lvl="8"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Ninth level</a:t>
            </a:r>
          </a:p>
          <a:p>
            <a:pPr lvl="4"/>
            <a:endParaRPr lang="en-US"/>
          </a:p>
        </p:txBody>
      </p:sp>
    </p:spTree>
    <p:extLst>
      <p:ext uri="{BB962C8B-B14F-4D97-AF65-F5344CB8AC3E}">
        <p14:creationId xmlns:p14="http://schemas.microsoft.com/office/powerpoint/2010/main" val="333787654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Content: Image on Left">
    <p:spTree>
      <p:nvGrpSpPr>
        <p:cNvPr id="1" name=""/>
        <p:cNvGrpSpPr/>
        <p:nvPr/>
      </p:nvGrpSpPr>
      <p:grpSpPr>
        <a:xfrm>
          <a:off x="0" y="0"/>
          <a:ext cx="0" cy="0"/>
          <a:chOff x="0" y="0"/>
          <a:chExt cx="0" cy="0"/>
        </a:xfrm>
      </p:grpSpPr>
      <p:sp>
        <p:nvSpPr>
          <p:cNvPr id="5" name="Title 1"/>
          <p:cNvSpPr>
            <a:spLocks noGrp="1"/>
          </p:cNvSpPr>
          <p:nvPr>
            <p:ph type="title"/>
          </p:nvPr>
        </p:nvSpPr>
        <p:spPr>
          <a:xfrm>
            <a:off x="385235" y="656167"/>
            <a:ext cx="11455398" cy="495300"/>
          </a:xfrm>
        </p:spPr>
        <p:txBody>
          <a:bodyPr/>
          <a:lstStyle/>
          <a:p>
            <a:r>
              <a:rPr lang="en-US"/>
              <a:t>Click to edit Master title style</a:t>
            </a:r>
          </a:p>
        </p:txBody>
      </p:sp>
      <p:sp>
        <p:nvSpPr>
          <p:cNvPr id="7" name="Picture Placeholder 7"/>
          <p:cNvSpPr>
            <a:spLocks noGrp="1"/>
          </p:cNvSpPr>
          <p:nvPr>
            <p:ph type="pic" sz="quarter" idx="13"/>
          </p:nvPr>
        </p:nvSpPr>
        <p:spPr>
          <a:xfrm>
            <a:off x="0" y="1609726"/>
            <a:ext cx="6583864" cy="4279900"/>
          </a:xfrm>
          <a:prstGeom prst="rect">
            <a:avLst/>
          </a:prstGeom>
        </p:spPr>
        <p:txBody>
          <a:bodyPr/>
          <a:lstStyle/>
          <a:p>
            <a:endParaRPr lang="en-US"/>
          </a:p>
        </p:txBody>
      </p:sp>
      <p:sp>
        <p:nvSpPr>
          <p:cNvPr id="9" name="Text Placeholder 5"/>
          <p:cNvSpPr>
            <a:spLocks noGrp="1"/>
          </p:cNvSpPr>
          <p:nvPr>
            <p:ph type="body" sz="quarter" idx="14"/>
          </p:nvPr>
        </p:nvSpPr>
        <p:spPr>
          <a:xfrm>
            <a:off x="6722533" y="1479177"/>
            <a:ext cx="5113867" cy="44088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5944997"/>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Content: Image on Right">
    <p:spTree>
      <p:nvGrpSpPr>
        <p:cNvPr id="1" name=""/>
        <p:cNvGrpSpPr/>
        <p:nvPr/>
      </p:nvGrpSpPr>
      <p:grpSpPr>
        <a:xfrm>
          <a:off x="0" y="0"/>
          <a:ext cx="0" cy="0"/>
          <a:chOff x="0" y="0"/>
          <a:chExt cx="0" cy="0"/>
        </a:xfrm>
      </p:grpSpPr>
      <p:sp>
        <p:nvSpPr>
          <p:cNvPr id="8" name="Picture Placeholder 7"/>
          <p:cNvSpPr>
            <a:spLocks noGrp="1"/>
          </p:cNvSpPr>
          <p:nvPr>
            <p:ph type="pic" sz="quarter" idx="13"/>
          </p:nvPr>
        </p:nvSpPr>
        <p:spPr>
          <a:xfrm>
            <a:off x="5676903" y="1609725"/>
            <a:ext cx="6515100" cy="4283075"/>
          </a:xfrm>
          <a:prstGeom prst="rect">
            <a:avLst/>
          </a:prstGeom>
        </p:spPr>
        <p:txBody>
          <a:bodyPr/>
          <a:lstStyle/>
          <a:p>
            <a:endParaRPr lang="en-US"/>
          </a:p>
        </p:txBody>
      </p:sp>
      <p:sp>
        <p:nvSpPr>
          <p:cNvPr id="6" name="Text Placeholder 5"/>
          <p:cNvSpPr>
            <a:spLocks noGrp="1"/>
          </p:cNvSpPr>
          <p:nvPr>
            <p:ph type="body" sz="quarter" idx="14"/>
          </p:nvPr>
        </p:nvSpPr>
        <p:spPr>
          <a:xfrm>
            <a:off x="392150" y="1488013"/>
            <a:ext cx="5202767" cy="44016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1"/>
          <p:cNvSpPr>
            <a:spLocks noGrp="1"/>
          </p:cNvSpPr>
          <p:nvPr>
            <p:ph type="title"/>
          </p:nvPr>
        </p:nvSpPr>
        <p:spPr>
          <a:xfrm>
            <a:off x="385235" y="656167"/>
            <a:ext cx="11455398" cy="495300"/>
          </a:xfrm>
        </p:spPr>
        <p:txBody>
          <a:bodyPr/>
          <a:lstStyle/>
          <a:p>
            <a:r>
              <a:rPr lang="en-US"/>
              <a:t>Click to edit Master title style</a:t>
            </a:r>
          </a:p>
        </p:txBody>
      </p:sp>
    </p:spTree>
    <p:extLst>
      <p:ext uri="{BB962C8B-B14F-4D97-AF65-F5344CB8AC3E}">
        <p14:creationId xmlns:p14="http://schemas.microsoft.com/office/powerpoint/2010/main" val="349749425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without Image">
    <p:spTree>
      <p:nvGrpSpPr>
        <p:cNvPr id="1" name=""/>
        <p:cNvGrpSpPr/>
        <p:nvPr/>
      </p:nvGrpSpPr>
      <p:grpSpPr>
        <a:xfrm>
          <a:off x="0" y="0"/>
          <a:ext cx="0" cy="0"/>
          <a:chOff x="0" y="0"/>
          <a:chExt cx="0" cy="0"/>
        </a:xfrm>
      </p:grpSpPr>
      <p:pic>
        <p:nvPicPr>
          <p:cNvPr id="12" name="Picture 11" descr="A close up of a logo&#10;&#10;Description automatically generated">
            <a:extLst>
              <a:ext uri="{FF2B5EF4-FFF2-40B4-BE49-F238E27FC236}">
                <a16:creationId xmlns:a16="http://schemas.microsoft.com/office/drawing/2014/main" id="{FD06C295-2447-214E-BBB2-CAF9AE38C1C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10" name="Picture 9">
            <a:extLst>
              <a:ext uri="{FF2B5EF4-FFF2-40B4-BE49-F238E27FC236}">
                <a16:creationId xmlns:a16="http://schemas.microsoft.com/office/drawing/2014/main" id="{34F97E3C-6B69-E747-83E0-F68B72835E29}"/>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565949" y="1644033"/>
            <a:ext cx="2662008" cy="828321"/>
          </a:xfrm>
          <a:prstGeom prst="rect">
            <a:avLst/>
          </a:prstGeom>
        </p:spPr>
      </p:pic>
      <p:sp>
        <p:nvSpPr>
          <p:cNvPr id="6" name="Text Placeholder 6">
            <a:extLst>
              <a:ext uri="{FF2B5EF4-FFF2-40B4-BE49-F238E27FC236}">
                <a16:creationId xmlns:a16="http://schemas.microsoft.com/office/drawing/2014/main" id="{A04C6FF3-D072-4600-B947-1073787D9DE0}"/>
              </a:ext>
            </a:extLst>
          </p:cNvPr>
          <p:cNvSpPr>
            <a:spLocks noGrp="1"/>
          </p:cNvSpPr>
          <p:nvPr>
            <p:ph type="body" sz="quarter" idx="11" hasCustomPrompt="1"/>
          </p:nvPr>
        </p:nvSpPr>
        <p:spPr>
          <a:xfrm>
            <a:off x="7924800" y="3078863"/>
            <a:ext cx="3657600" cy="1271588"/>
          </a:xfrm>
          <a:prstGeom prst="rect">
            <a:avLst/>
          </a:prstGeom>
        </p:spPr>
        <p:txBody>
          <a:bodyPr lIns="0" rIns="0"/>
          <a:lstStyle>
            <a:lvl1pPr marL="0" indent="0">
              <a:buNone/>
              <a:defRPr sz="2400" b="1" i="0">
                <a:solidFill>
                  <a:srgbClr val="000000"/>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GB" noProof="0"/>
              <a:t>Click to add title</a:t>
            </a:r>
          </a:p>
        </p:txBody>
      </p:sp>
      <p:sp>
        <p:nvSpPr>
          <p:cNvPr id="7" name="Text Placeholder 36">
            <a:extLst>
              <a:ext uri="{FF2B5EF4-FFF2-40B4-BE49-F238E27FC236}">
                <a16:creationId xmlns:a16="http://schemas.microsoft.com/office/drawing/2014/main" id="{79A36AE3-3962-4328-B7E7-2CEB8935E871}"/>
              </a:ext>
            </a:extLst>
          </p:cNvPr>
          <p:cNvSpPr>
            <a:spLocks noGrp="1"/>
          </p:cNvSpPr>
          <p:nvPr>
            <p:ph type="body" sz="quarter" idx="13" hasCustomPrompt="1"/>
          </p:nvPr>
        </p:nvSpPr>
        <p:spPr>
          <a:xfrm>
            <a:off x="7924640" y="4349320"/>
            <a:ext cx="3655977" cy="310896"/>
          </a:xfrm>
          <a:prstGeom prst="rect">
            <a:avLst/>
          </a:prstGeom>
        </p:spPr>
        <p:txBody>
          <a:bodyPr lIns="0" tIns="0" rIns="0" bIns="0" anchor="ctr" anchorCtr="0"/>
          <a:lstStyle>
            <a:lvl1pPr marL="0" indent="0">
              <a:buNone/>
              <a:defRPr sz="1400">
                <a:solidFill>
                  <a:srgbClr val="000000"/>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GB" noProof="0"/>
              <a:t>Click to add sub-title / date</a:t>
            </a:r>
          </a:p>
        </p:txBody>
      </p:sp>
    </p:spTree>
    <p:extLst>
      <p:ext uri="{BB962C8B-B14F-4D97-AF65-F5344CB8AC3E}">
        <p14:creationId xmlns:p14="http://schemas.microsoft.com/office/powerpoint/2010/main" val="2170730198"/>
      </p:ext>
    </p:extLst>
  </p:cSld>
  <p:clrMapOvr>
    <a:masterClrMapping/>
  </p:clrMapOvr>
  <p:extLst>
    <p:ext uri="{DCECCB84-F9BA-43D5-87BE-67443E8EF086}">
      <p15:sldGuideLst xmlns:p15="http://schemas.microsoft.com/office/powerpoint/2012/main">
        <p15:guide id="1" orient="horz" pos="2136">
          <p15:clr>
            <a:srgbClr val="FBAE4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Content: Chart ">
    <p:spTree>
      <p:nvGrpSpPr>
        <p:cNvPr id="1" name=""/>
        <p:cNvGrpSpPr/>
        <p:nvPr/>
      </p:nvGrpSpPr>
      <p:grpSpPr>
        <a:xfrm>
          <a:off x="0" y="0"/>
          <a:ext cx="0" cy="0"/>
          <a:chOff x="0" y="0"/>
          <a:chExt cx="0" cy="0"/>
        </a:xfrm>
      </p:grpSpPr>
      <p:sp>
        <p:nvSpPr>
          <p:cNvPr id="6" name="Chart Placeholder 5"/>
          <p:cNvSpPr>
            <a:spLocks noGrp="1"/>
          </p:cNvSpPr>
          <p:nvPr>
            <p:ph type="chart" sz="quarter" idx="13"/>
          </p:nvPr>
        </p:nvSpPr>
        <p:spPr>
          <a:xfrm>
            <a:off x="381002" y="1371600"/>
            <a:ext cx="11455399" cy="4518025"/>
          </a:xfrm>
          <a:prstGeom prst="rect">
            <a:avLst/>
          </a:prstGeom>
        </p:spPr>
        <p:txBody>
          <a:bodyPr/>
          <a:lstStyle/>
          <a:p>
            <a:endParaRPr lang="en-US"/>
          </a:p>
        </p:txBody>
      </p:sp>
      <p:sp>
        <p:nvSpPr>
          <p:cNvPr id="4" name="Title 1"/>
          <p:cNvSpPr>
            <a:spLocks noGrp="1"/>
          </p:cNvSpPr>
          <p:nvPr>
            <p:ph type="title"/>
          </p:nvPr>
        </p:nvSpPr>
        <p:spPr>
          <a:xfrm>
            <a:off x="385235" y="656167"/>
            <a:ext cx="11455398" cy="495300"/>
          </a:xfrm>
        </p:spPr>
        <p:txBody>
          <a:bodyPr/>
          <a:lstStyle/>
          <a:p>
            <a:r>
              <a:rPr lang="en-US"/>
              <a:t>Click to edit Master title style</a:t>
            </a:r>
          </a:p>
        </p:txBody>
      </p:sp>
    </p:spTree>
    <p:extLst>
      <p:ext uri="{BB962C8B-B14F-4D97-AF65-F5344CB8AC3E}">
        <p14:creationId xmlns:p14="http://schemas.microsoft.com/office/powerpoint/2010/main" val="3525976893"/>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Custom Image Only ">
    <p:spTree>
      <p:nvGrpSpPr>
        <p:cNvPr id="1" name=""/>
        <p:cNvGrpSpPr/>
        <p:nvPr/>
      </p:nvGrpSpPr>
      <p:grpSpPr>
        <a:xfrm>
          <a:off x="0" y="0"/>
          <a:ext cx="0" cy="0"/>
          <a:chOff x="0" y="0"/>
          <a:chExt cx="0" cy="0"/>
        </a:xfrm>
      </p:grpSpPr>
      <p:sp>
        <p:nvSpPr>
          <p:cNvPr id="5" name="Picture Placeholder 4"/>
          <p:cNvSpPr>
            <a:spLocks noGrp="1"/>
          </p:cNvSpPr>
          <p:nvPr>
            <p:ph type="pic" sz="quarter" idx="13"/>
          </p:nvPr>
        </p:nvSpPr>
        <p:spPr>
          <a:xfrm>
            <a:off x="0" y="298450"/>
            <a:ext cx="12201769" cy="5581650"/>
          </a:xfrm>
          <a:prstGeom prst="rect">
            <a:avLst/>
          </a:prstGeom>
        </p:spPr>
        <p:txBody>
          <a:bodyPr/>
          <a:lstStyle/>
          <a:p>
            <a:endParaRPr lang="en-US"/>
          </a:p>
        </p:txBody>
      </p:sp>
    </p:spTree>
    <p:extLst>
      <p:ext uri="{BB962C8B-B14F-4D97-AF65-F5344CB8AC3E}">
        <p14:creationId xmlns:p14="http://schemas.microsoft.com/office/powerpoint/2010/main" val="4254842508"/>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Quote: Photo Background ">
    <p:spTree>
      <p:nvGrpSpPr>
        <p:cNvPr id="1" name=""/>
        <p:cNvGrpSpPr/>
        <p:nvPr/>
      </p:nvGrpSpPr>
      <p:grpSpPr>
        <a:xfrm>
          <a:off x="0" y="0"/>
          <a:ext cx="0" cy="0"/>
          <a:chOff x="0" y="0"/>
          <a:chExt cx="0" cy="0"/>
        </a:xfrm>
      </p:grpSpPr>
      <p:pic>
        <p:nvPicPr>
          <p:cNvPr id="2" name="Picture 1" descr="mining_temp_13_opt.jpg"/>
          <p:cNvPicPr>
            <a:picLocks noChangeAspect="1"/>
          </p:cNvPicPr>
          <p:nvPr userDrawn="1"/>
        </p:nvPicPr>
        <p:blipFill rotWithShape="1">
          <a:blip r:embed="rId2">
            <a:extLst>
              <a:ext uri="{28A0092B-C50C-407E-A947-70E740481C1C}">
                <a14:useLocalDpi xmlns:a14="http://schemas.microsoft.com/office/drawing/2010/main" val="0"/>
              </a:ext>
            </a:extLst>
          </a:blip>
          <a:srcRect t="1092"/>
          <a:stretch/>
        </p:blipFill>
        <p:spPr>
          <a:xfrm>
            <a:off x="-9769" y="302846"/>
            <a:ext cx="12218458" cy="5586779"/>
          </a:xfrm>
          <a:prstGeom prst="rect">
            <a:avLst/>
          </a:prstGeom>
        </p:spPr>
      </p:pic>
      <p:sp>
        <p:nvSpPr>
          <p:cNvPr id="9" name="Rectangle 8"/>
          <p:cNvSpPr/>
          <p:nvPr userDrawn="1"/>
        </p:nvSpPr>
        <p:spPr>
          <a:xfrm>
            <a:off x="-14288" y="5892800"/>
            <a:ext cx="12214226" cy="965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6" name="Text Placeholder 3"/>
          <p:cNvSpPr>
            <a:spLocks noGrp="1"/>
          </p:cNvSpPr>
          <p:nvPr>
            <p:ph type="body" sz="quarter" idx="14"/>
          </p:nvPr>
        </p:nvSpPr>
        <p:spPr>
          <a:xfrm>
            <a:off x="2214005" y="992414"/>
            <a:ext cx="9622395" cy="1066800"/>
          </a:xfrm>
          <a:prstGeom prst="rect">
            <a:avLst/>
          </a:prstGeom>
          <a:ln>
            <a:noFill/>
          </a:ln>
        </p:spPr>
        <p:txBody>
          <a:bodyPr>
            <a:noAutofit/>
          </a:bodyPr>
          <a:lstStyle>
            <a:lvl1pPr marL="0" indent="0">
              <a:lnSpc>
                <a:spcPct val="110000"/>
              </a:lnSpc>
              <a:buNone/>
              <a:defRPr sz="2000" b="1">
                <a:solidFill>
                  <a:schemeClr val="bg1"/>
                </a:solidFill>
                <a:effectLs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
        <p:nvSpPr>
          <p:cNvPr id="8" name="Text Placeholder 6"/>
          <p:cNvSpPr>
            <a:spLocks noGrp="1"/>
          </p:cNvSpPr>
          <p:nvPr>
            <p:ph type="body" sz="quarter" idx="15"/>
          </p:nvPr>
        </p:nvSpPr>
        <p:spPr>
          <a:xfrm>
            <a:off x="6094412" y="2066471"/>
            <a:ext cx="5741988" cy="419100"/>
          </a:xfrm>
          <a:prstGeom prst="rect">
            <a:avLst/>
          </a:prstGeom>
          <a:ln>
            <a:noFill/>
          </a:ln>
        </p:spPr>
        <p:txBody>
          <a:bodyPr>
            <a:noAutofit/>
          </a:bodyPr>
          <a:lstStyle>
            <a:lvl1pPr marL="285750" indent="-285750">
              <a:buClr>
                <a:schemeClr val="bg1"/>
              </a:buClr>
              <a:buFont typeface="Arial" panose="020B0604020202020204" pitchFamily="34" charset="0"/>
              <a:buChar char="—"/>
              <a:defRPr lang="en-US" sz="1800" b="1" kern="1200" dirty="0" smtClean="0">
                <a:solidFill>
                  <a:schemeClr val="bg1"/>
                </a:solidFill>
                <a:effectLst/>
                <a:latin typeface="+mn-lt"/>
                <a:ea typeface="+mn-ea"/>
                <a:cs typeface="+mn-cs"/>
              </a:defRPr>
            </a:lvl1pPr>
          </a:lstStyle>
          <a:p>
            <a:pPr lvl="0"/>
            <a:r>
              <a:rPr lang="en-US"/>
              <a:t>Click to edit Master text styles</a:t>
            </a:r>
          </a:p>
        </p:txBody>
      </p:sp>
      <p:sp>
        <p:nvSpPr>
          <p:cNvPr id="11" name="TextBox 10"/>
          <p:cNvSpPr txBox="1"/>
          <p:nvPr userDrawn="1"/>
        </p:nvSpPr>
        <p:spPr>
          <a:xfrm>
            <a:off x="830263" y="6384925"/>
            <a:ext cx="4962525" cy="207963"/>
          </a:xfrm>
          <a:prstGeom prst="rect">
            <a:avLst/>
          </a:prstGeom>
          <a:noFill/>
        </p:spPr>
        <p:txBody>
          <a:bodyPr anchor="b">
            <a:spAutoFit/>
          </a:bodyPr>
          <a:lstStyle/>
          <a:p>
            <a:pPr fontAlgn="auto">
              <a:spcBef>
                <a:spcPts val="0"/>
              </a:spcBef>
              <a:spcAft>
                <a:spcPts val="0"/>
              </a:spcAft>
              <a:defRPr/>
            </a:pPr>
            <a:r>
              <a:rPr lang="en-US" sz="750">
                <a:solidFill>
                  <a:srgbClr val="7F7F7F"/>
                </a:solidFill>
                <a:latin typeface="+mn-lt"/>
                <a:ea typeface="+mn-ea"/>
                <a:cs typeface="+mn-cs"/>
              </a:rPr>
              <a:t>Confidential</a:t>
            </a:r>
          </a:p>
        </p:txBody>
      </p:sp>
      <p:sp>
        <p:nvSpPr>
          <p:cNvPr id="12" name="TextBox 11"/>
          <p:cNvSpPr txBox="1"/>
          <p:nvPr userDrawn="1"/>
        </p:nvSpPr>
        <p:spPr>
          <a:xfrm>
            <a:off x="269875" y="6384925"/>
            <a:ext cx="517525" cy="207963"/>
          </a:xfrm>
          <a:prstGeom prst="rect">
            <a:avLst/>
          </a:prstGeom>
          <a:noFill/>
        </p:spPr>
        <p:txBody>
          <a:bodyPr>
            <a:spAutoFit/>
          </a:bodyPr>
          <a:lstStyle/>
          <a:p>
            <a:pPr algn="ctr" fontAlgn="auto">
              <a:spcBef>
                <a:spcPts val="0"/>
              </a:spcBef>
              <a:spcAft>
                <a:spcPts val="0"/>
              </a:spcAft>
              <a:defRPr/>
            </a:pPr>
            <a:fld id="{748C81E0-BCAE-1A49-9E3C-6F452C93A964}" type="slidenum">
              <a:rPr lang="en-US" sz="750">
                <a:solidFill>
                  <a:srgbClr val="7F7F7F"/>
                </a:solidFill>
                <a:latin typeface="+mn-lt"/>
                <a:ea typeface="+mn-ea"/>
                <a:cs typeface="+mn-cs"/>
              </a:rPr>
              <a:pPr algn="ctr" fontAlgn="auto">
                <a:spcBef>
                  <a:spcPts val="0"/>
                </a:spcBef>
                <a:spcAft>
                  <a:spcPts val="0"/>
                </a:spcAft>
                <a:defRPr/>
              </a:pPr>
              <a:t>‹#›</a:t>
            </a:fld>
            <a:r>
              <a:rPr lang="en-US" sz="750">
                <a:solidFill>
                  <a:srgbClr val="7F7F7F"/>
                </a:solidFill>
                <a:latin typeface="+mn-lt"/>
                <a:ea typeface="+mn-ea"/>
                <a:cs typeface="+mn-cs"/>
              </a:rPr>
              <a:t> </a:t>
            </a:r>
          </a:p>
        </p:txBody>
      </p:sp>
      <p:pic>
        <p:nvPicPr>
          <p:cNvPr id="13" name="Picture 12" descr="Hexagon_Mining_RGB_Standard.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994900" y="6145213"/>
            <a:ext cx="1847850" cy="569650"/>
          </a:xfrm>
          <a:prstGeom prst="rect">
            <a:avLst/>
          </a:prstGeom>
        </p:spPr>
      </p:pic>
    </p:spTree>
    <p:extLst>
      <p:ext uri="{BB962C8B-B14F-4D97-AF65-F5344CB8AC3E}">
        <p14:creationId xmlns:p14="http://schemas.microsoft.com/office/powerpoint/2010/main" val="1043888199"/>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21.  Quote: Texture Background">
    <p:spTree>
      <p:nvGrpSpPr>
        <p:cNvPr id="1" name=""/>
        <p:cNvGrpSpPr/>
        <p:nvPr/>
      </p:nvGrpSpPr>
      <p:grpSpPr>
        <a:xfrm>
          <a:off x="0" y="0"/>
          <a:ext cx="0" cy="0"/>
          <a:chOff x="0" y="0"/>
          <a:chExt cx="0" cy="0"/>
        </a:xfrm>
      </p:grpSpPr>
      <p:pic>
        <p:nvPicPr>
          <p:cNvPr id="2" name="Picture 1" descr="texture.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211538" cy="6864096"/>
          </a:xfrm>
          <a:prstGeom prst="rect">
            <a:avLst/>
          </a:prstGeom>
        </p:spPr>
      </p:pic>
      <p:sp>
        <p:nvSpPr>
          <p:cNvPr id="6" name="Rectangle 5"/>
          <p:cNvSpPr/>
          <p:nvPr userDrawn="1"/>
        </p:nvSpPr>
        <p:spPr>
          <a:xfrm>
            <a:off x="-14288" y="5892800"/>
            <a:ext cx="12214226" cy="965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8" name="Text Placeholder 3"/>
          <p:cNvSpPr>
            <a:spLocks noGrp="1"/>
          </p:cNvSpPr>
          <p:nvPr>
            <p:ph type="body" sz="quarter" idx="14"/>
          </p:nvPr>
        </p:nvSpPr>
        <p:spPr>
          <a:xfrm>
            <a:off x="2214005" y="992414"/>
            <a:ext cx="9622395" cy="1066800"/>
          </a:xfrm>
          <a:prstGeom prst="rect">
            <a:avLst/>
          </a:prstGeom>
          <a:ln>
            <a:noFill/>
          </a:ln>
        </p:spPr>
        <p:txBody>
          <a:bodyPr>
            <a:noAutofit/>
          </a:bodyPr>
          <a:lstStyle>
            <a:lvl1pPr marL="0" indent="0">
              <a:lnSpc>
                <a:spcPct val="110000"/>
              </a:lnSpc>
              <a:buNone/>
              <a:defRPr sz="2000" b="1">
                <a:solidFill>
                  <a:schemeClr val="bg1"/>
                </a:solidFill>
                <a:effectLs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
        <p:nvSpPr>
          <p:cNvPr id="9" name="Text Placeholder 6"/>
          <p:cNvSpPr>
            <a:spLocks noGrp="1"/>
          </p:cNvSpPr>
          <p:nvPr>
            <p:ph type="body" sz="quarter" idx="15"/>
          </p:nvPr>
        </p:nvSpPr>
        <p:spPr>
          <a:xfrm>
            <a:off x="6094412" y="2066471"/>
            <a:ext cx="5741988" cy="419100"/>
          </a:xfrm>
          <a:prstGeom prst="rect">
            <a:avLst/>
          </a:prstGeom>
          <a:ln>
            <a:noFill/>
          </a:ln>
        </p:spPr>
        <p:txBody>
          <a:bodyPr>
            <a:noAutofit/>
          </a:bodyPr>
          <a:lstStyle>
            <a:lvl1pPr marL="285750" indent="-285750">
              <a:buClr>
                <a:schemeClr val="bg1"/>
              </a:buClr>
              <a:buFont typeface="Arial" panose="020B0604020202020204" pitchFamily="34" charset="0"/>
              <a:buChar char="—"/>
              <a:defRPr lang="en-US" sz="1800" b="1" kern="1200" dirty="0" smtClean="0">
                <a:solidFill>
                  <a:schemeClr val="bg1"/>
                </a:solidFill>
                <a:effectLst/>
                <a:latin typeface="+mn-lt"/>
                <a:ea typeface="+mn-ea"/>
                <a:cs typeface="+mn-cs"/>
              </a:defRPr>
            </a:lvl1pPr>
          </a:lstStyle>
          <a:p>
            <a:pPr lvl="0"/>
            <a:r>
              <a:rPr lang="en-US"/>
              <a:t>Click to edit Master text styles</a:t>
            </a:r>
          </a:p>
        </p:txBody>
      </p:sp>
      <p:sp>
        <p:nvSpPr>
          <p:cNvPr id="11" name="TextBox 10"/>
          <p:cNvSpPr txBox="1"/>
          <p:nvPr userDrawn="1"/>
        </p:nvSpPr>
        <p:spPr>
          <a:xfrm>
            <a:off x="830263" y="6384925"/>
            <a:ext cx="4962525" cy="207963"/>
          </a:xfrm>
          <a:prstGeom prst="rect">
            <a:avLst/>
          </a:prstGeom>
          <a:noFill/>
        </p:spPr>
        <p:txBody>
          <a:bodyPr anchor="b">
            <a:spAutoFit/>
          </a:bodyPr>
          <a:lstStyle/>
          <a:p>
            <a:pPr fontAlgn="auto">
              <a:spcBef>
                <a:spcPts val="0"/>
              </a:spcBef>
              <a:spcAft>
                <a:spcPts val="0"/>
              </a:spcAft>
              <a:defRPr/>
            </a:pPr>
            <a:r>
              <a:rPr lang="en-US" sz="750">
                <a:solidFill>
                  <a:srgbClr val="7F7F7F"/>
                </a:solidFill>
                <a:latin typeface="+mn-lt"/>
                <a:ea typeface="+mn-ea"/>
                <a:cs typeface="+mn-cs"/>
              </a:rPr>
              <a:t>Confidential</a:t>
            </a:r>
          </a:p>
        </p:txBody>
      </p:sp>
      <p:sp>
        <p:nvSpPr>
          <p:cNvPr id="12" name="TextBox 11"/>
          <p:cNvSpPr txBox="1"/>
          <p:nvPr userDrawn="1"/>
        </p:nvSpPr>
        <p:spPr>
          <a:xfrm>
            <a:off x="269875" y="6384925"/>
            <a:ext cx="517525" cy="207963"/>
          </a:xfrm>
          <a:prstGeom prst="rect">
            <a:avLst/>
          </a:prstGeom>
          <a:noFill/>
        </p:spPr>
        <p:txBody>
          <a:bodyPr>
            <a:spAutoFit/>
          </a:bodyPr>
          <a:lstStyle/>
          <a:p>
            <a:pPr algn="ctr" fontAlgn="auto">
              <a:spcBef>
                <a:spcPts val="0"/>
              </a:spcBef>
              <a:spcAft>
                <a:spcPts val="0"/>
              </a:spcAft>
              <a:defRPr/>
            </a:pPr>
            <a:fld id="{748C81E0-BCAE-1A49-9E3C-6F452C93A964}" type="slidenum">
              <a:rPr lang="en-US" sz="750">
                <a:solidFill>
                  <a:srgbClr val="7F7F7F"/>
                </a:solidFill>
                <a:latin typeface="+mn-lt"/>
                <a:ea typeface="+mn-ea"/>
                <a:cs typeface="+mn-cs"/>
              </a:rPr>
              <a:pPr algn="ctr" fontAlgn="auto">
                <a:spcBef>
                  <a:spcPts val="0"/>
                </a:spcBef>
                <a:spcAft>
                  <a:spcPts val="0"/>
                </a:spcAft>
                <a:defRPr/>
              </a:pPr>
              <a:t>‹#›</a:t>
            </a:fld>
            <a:r>
              <a:rPr lang="en-US" sz="750">
                <a:solidFill>
                  <a:srgbClr val="7F7F7F"/>
                </a:solidFill>
                <a:latin typeface="+mn-lt"/>
                <a:ea typeface="+mn-ea"/>
                <a:cs typeface="+mn-cs"/>
              </a:rPr>
              <a:t> </a:t>
            </a:r>
          </a:p>
        </p:txBody>
      </p:sp>
      <p:pic>
        <p:nvPicPr>
          <p:cNvPr id="13" name="Picture 12" descr="Hexagon_Mining_RGB_Standard.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994900" y="6145213"/>
            <a:ext cx="1847850" cy="569650"/>
          </a:xfrm>
          <a:prstGeom prst="rect">
            <a:avLst/>
          </a:prstGeom>
        </p:spPr>
      </p:pic>
    </p:spTree>
    <p:extLst>
      <p:ext uri="{BB962C8B-B14F-4D97-AF65-F5344CB8AC3E}">
        <p14:creationId xmlns:p14="http://schemas.microsoft.com/office/powerpoint/2010/main" val="3000598919"/>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Quote: Custom Image">
    <p:spTree>
      <p:nvGrpSpPr>
        <p:cNvPr id="1" name=""/>
        <p:cNvGrpSpPr/>
        <p:nvPr/>
      </p:nvGrpSpPr>
      <p:grpSpPr>
        <a:xfrm>
          <a:off x="0" y="0"/>
          <a:ext cx="0" cy="0"/>
          <a:chOff x="0" y="0"/>
          <a:chExt cx="0" cy="0"/>
        </a:xfrm>
      </p:grpSpPr>
      <p:sp>
        <p:nvSpPr>
          <p:cNvPr id="10" name="Picture Placeholder 4"/>
          <p:cNvSpPr>
            <a:spLocks noGrp="1"/>
          </p:cNvSpPr>
          <p:nvPr>
            <p:ph type="pic" sz="quarter" idx="13"/>
          </p:nvPr>
        </p:nvSpPr>
        <p:spPr>
          <a:xfrm>
            <a:off x="0" y="304800"/>
            <a:ext cx="12200467" cy="5588000"/>
          </a:xfrm>
          <a:prstGeom prst="rect">
            <a:avLst/>
          </a:prstGeom>
          <a:solidFill>
            <a:schemeClr val="bg1">
              <a:lumMod val="85000"/>
            </a:schemeClr>
          </a:solidFill>
        </p:spPr>
        <p:txBody>
          <a:bodyPr rtlCol="0">
            <a:normAutofit/>
          </a:bodyPr>
          <a:lstStyle/>
          <a:p>
            <a:pPr lvl="0"/>
            <a:endParaRPr lang="en-US" noProof="0"/>
          </a:p>
        </p:txBody>
      </p:sp>
      <p:sp>
        <p:nvSpPr>
          <p:cNvPr id="6" name="Rectangle 5"/>
          <p:cNvSpPr/>
          <p:nvPr userDrawn="1"/>
        </p:nvSpPr>
        <p:spPr>
          <a:xfrm>
            <a:off x="-14288" y="5892800"/>
            <a:ext cx="12214226" cy="965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8" name="Text Placeholder 3"/>
          <p:cNvSpPr>
            <a:spLocks noGrp="1"/>
          </p:cNvSpPr>
          <p:nvPr>
            <p:ph type="body" sz="quarter" idx="14"/>
          </p:nvPr>
        </p:nvSpPr>
        <p:spPr>
          <a:xfrm>
            <a:off x="2214005" y="1334337"/>
            <a:ext cx="9622395" cy="1066800"/>
          </a:xfrm>
          <a:prstGeom prst="rect">
            <a:avLst/>
          </a:prstGeom>
          <a:ln>
            <a:noFill/>
          </a:ln>
        </p:spPr>
        <p:txBody>
          <a:bodyPr>
            <a:noAutofit/>
          </a:bodyPr>
          <a:lstStyle>
            <a:lvl1pPr marL="0" indent="0">
              <a:lnSpc>
                <a:spcPct val="110000"/>
              </a:lnSpc>
              <a:buNone/>
              <a:defRPr sz="2000" b="1">
                <a:solidFill>
                  <a:schemeClr val="bg1"/>
                </a:solidFill>
                <a:effectLs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
        <p:nvSpPr>
          <p:cNvPr id="9" name="Text Placeholder 6"/>
          <p:cNvSpPr>
            <a:spLocks noGrp="1"/>
          </p:cNvSpPr>
          <p:nvPr>
            <p:ph type="body" sz="quarter" idx="15"/>
          </p:nvPr>
        </p:nvSpPr>
        <p:spPr>
          <a:xfrm>
            <a:off x="6094412" y="2408394"/>
            <a:ext cx="5741988" cy="419100"/>
          </a:xfrm>
          <a:prstGeom prst="rect">
            <a:avLst/>
          </a:prstGeom>
          <a:ln>
            <a:noFill/>
          </a:ln>
        </p:spPr>
        <p:txBody>
          <a:bodyPr>
            <a:noAutofit/>
          </a:bodyPr>
          <a:lstStyle>
            <a:lvl1pPr marL="285750" indent="-285750">
              <a:buClr>
                <a:schemeClr val="bg1"/>
              </a:buClr>
              <a:buFont typeface="Arial" panose="020B0604020202020204" pitchFamily="34" charset="0"/>
              <a:buChar char="—"/>
              <a:defRPr lang="en-US" sz="1800" b="1" kern="1200" dirty="0" smtClean="0">
                <a:solidFill>
                  <a:schemeClr val="bg1"/>
                </a:solidFill>
                <a:effectLst/>
                <a:latin typeface="+mn-lt"/>
                <a:ea typeface="+mn-ea"/>
                <a:cs typeface="+mn-cs"/>
              </a:defRPr>
            </a:lvl1pPr>
          </a:lstStyle>
          <a:p>
            <a:pPr lvl="0"/>
            <a:r>
              <a:rPr lang="en-US"/>
              <a:t>Click to edit Master text styles</a:t>
            </a:r>
          </a:p>
        </p:txBody>
      </p:sp>
      <p:sp>
        <p:nvSpPr>
          <p:cNvPr id="11" name="TextBox 10"/>
          <p:cNvSpPr txBox="1"/>
          <p:nvPr userDrawn="1"/>
        </p:nvSpPr>
        <p:spPr>
          <a:xfrm>
            <a:off x="830263" y="6384925"/>
            <a:ext cx="4962525" cy="207963"/>
          </a:xfrm>
          <a:prstGeom prst="rect">
            <a:avLst/>
          </a:prstGeom>
          <a:noFill/>
        </p:spPr>
        <p:txBody>
          <a:bodyPr anchor="b">
            <a:spAutoFit/>
          </a:bodyPr>
          <a:lstStyle/>
          <a:p>
            <a:pPr fontAlgn="auto">
              <a:spcBef>
                <a:spcPts val="0"/>
              </a:spcBef>
              <a:spcAft>
                <a:spcPts val="0"/>
              </a:spcAft>
              <a:defRPr/>
            </a:pPr>
            <a:r>
              <a:rPr lang="en-US" sz="750">
                <a:solidFill>
                  <a:srgbClr val="7F7F7F"/>
                </a:solidFill>
                <a:latin typeface="+mn-lt"/>
                <a:ea typeface="+mn-ea"/>
                <a:cs typeface="+mn-cs"/>
              </a:rPr>
              <a:t>Confidential</a:t>
            </a:r>
          </a:p>
        </p:txBody>
      </p:sp>
      <p:sp>
        <p:nvSpPr>
          <p:cNvPr id="12" name="TextBox 11"/>
          <p:cNvSpPr txBox="1"/>
          <p:nvPr userDrawn="1"/>
        </p:nvSpPr>
        <p:spPr>
          <a:xfrm>
            <a:off x="269875" y="6384925"/>
            <a:ext cx="517525" cy="207963"/>
          </a:xfrm>
          <a:prstGeom prst="rect">
            <a:avLst/>
          </a:prstGeom>
          <a:noFill/>
        </p:spPr>
        <p:txBody>
          <a:bodyPr>
            <a:spAutoFit/>
          </a:bodyPr>
          <a:lstStyle/>
          <a:p>
            <a:pPr algn="ctr" fontAlgn="auto">
              <a:spcBef>
                <a:spcPts val="0"/>
              </a:spcBef>
              <a:spcAft>
                <a:spcPts val="0"/>
              </a:spcAft>
              <a:defRPr/>
            </a:pPr>
            <a:fld id="{748C81E0-BCAE-1A49-9E3C-6F452C93A964}" type="slidenum">
              <a:rPr lang="en-US" sz="750">
                <a:solidFill>
                  <a:srgbClr val="7F7F7F"/>
                </a:solidFill>
                <a:latin typeface="+mn-lt"/>
                <a:ea typeface="+mn-ea"/>
                <a:cs typeface="+mn-cs"/>
              </a:rPr>
              <a:pPr algn="ctr" fontAlgn="auto">
                <a:spcBef>
                  <a:spcPts val="0"/>
                </a:spcBef>
                <a:spcAft>
                  <a:spcPts val="0"/>
                </a:spcAft>
                <a:defRPr/>
              </a:pPr>
              <a:t>‹#›</a:t>
            </a:fld>
            <a:r>
              <a:rPr lang="en-US" sz="750">
                <a:solidFill>
                  <a:srgbClr val="7F7F7F"/>
                </a:solidFill>
                <a:latin typeface="+mn-lt"/>
                <a:ea typeface="+mn-ea"/>
                <a:cs typeface="+mn-cs"/>
              </a:rPr>
              <a:t> </a:t>
            </a:r>
          </a:p>
        </p:txBody>
      </p:sp>
      <p:pic>
        <p:nvPicPr>
          <p:cNvPr id="13" name="Picture 12" descr="Hexagon_Mining_RGB_Standard.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994900" y="6145213"/>
            <a:ext cx="1847850" cy="569650"/>
          </a:xfrm>
          <a:prstGeom prst="rect">
            <a:avLst/>
          </a:prstGeom>
        </p:spPr>
      </p:pic>
    </p:spTree>
    <p:extLst>
      <p:ext uri="{BB962C8B-B14F-4D97-AF65-F5344CB8AC3E}">
        <p14:creationId xmlns:p14="http://schemas.microsoft.com/office/powerpoint/2010/main" val="1857627740"/>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Content: Table">
    <p:spTree>
      <p:nvGrpSpPr>
        <p:cNvPr id="1" name=""/>
        <p:cNvGrpSpPr/>
        <p:nvPr/>
      </p:nvGrpSpPr>
      <p:grpSpPr>
        <a:xfrm>
          <a:off x="0" y="0"/>
          <a:ext cx="0" cy="0"/>
          <a:chOff x="0" y="0"/>
          <a:chExt cx="0" cy="0"/>
        </a:xfrm>
      </p:grpSpPr>
      <p:sp>
        <p:nvSpPr>
          <p:cNvPr id="6" name="Table Placeholder 5"/>
          <p:cNvSpPr>
            <a:spLocks noGrp="1"/>
          </p:cNvSpPr>
          <p:nvPr>
            <p:ph type="tbl" sz="quarter" idx="13"/>
          </p:nvPr>
        </p:nvSpPr>
        <p:spPr>
          <a:xfrm>
            <a:off x="381001" y="1483948"/>
            <a:ext cx="11455399" cy="4318000"/>
          </a:xfrm>
          <a:prstGeom prst="rect">
            <a:avLst/>
          </a:prstGeom>
        </p:spPr>
        <p:txBody>
          <a:bodyPr/>
          <a:lstStyle/>
          <a:p>
            <a:endParaRPr lang="en-US"/>
          </a:p>
        </p:txBody>
      </p:sp>
      <p:sp>
        <p:nvSpPr>
          <p:cNvPr id="4" name="Title 1"/>
          <p:cNvSpPr>
            <a:spLocks noGrp="1"/>
          </p:cNvSpPr>
          <p:nvPr>
            <p:ph type="title"/>
          </p:nvPr>
        </p:nvSpPr>
        <p:spPr>
          <a:xfrm>
            <a:off x="385235" y="656167"/>
            <a:ext cx="11455398" cy="495300"/>
          </a:xfrm>
        </p:spPr>
        <p:txBody>
          <a:bodyPr/>
          <a:lstStyle/>
          <a:p>
            <a:r>
              <a:rPr lang="en-US"/>
              <a:t>Click to edit Master title style</a:t>
            </a:r>
          </a:p>
        </p:txBody>
      </p:sp>
    </p:spTree>
    <p:extLst>
      <p:ext uri="{BB962C8B-B14F-4D97-AF65-F5344CB8AC3E}">
        <p14:creationId xmlns:p14="http://schemas.microsoft.com/office/powerpoint/2010/main" val="3330948167"/>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51473621"/>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blank" preserve="1">
  <p:cSld name="Blank with Hexagon Mining Theme ">
    <p:spTree>
      <p:nvGrpSpPr>
        <p:cNvPr id="1" name=""/>
        <p:cNvGrpSpPr/>
        <p:nvPr/>
      </p:nvGrpSpPr>
      <p:grpSpPr>
        <a:xfrm>
          <a:off x="0" y="0"/>
          <a:ext cx="0" cy="0"/>
          <a:chOff x="0" y="0"/>
          <a:chExt cx="0" cy="0"/>
        </a:xfrm>
      </p:grpSpPr>
    </p:spTree>
    <p:extLst>
      <p:ext uri="{BB962C8B-B14F-4D97-AF65-F5344CB8AC3E}">
        <p14:creationId xmlns:p14="http://schemas.microsoft.com/office/powerpoint/2010/main" val="1485633879"/>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showMasterSp="0" preserve="1" userDrawn="1">
  <p:cSld name=" Blank with Title ">
    <p:spTree>
      <p:nvGrpSpPr>
        <p:cNvPr id="1" name=""/>
        <p:cNvGrpSpPr/>
        <p:nvPr/>
      </p:nvGrpSpPr>
      <p:grpSpPr>
        <a:xfrm>
          <a:off x="0" y="0"/>
          <a:ext cx="0" cy="0"/>
          <a:chOff x="0" y="0"/>
          <a:chExt cx="0" cy="0"/>
        </a:xfrm>
      </p:grpSpPr>
      <p:sp>
        <p:nvSpPr>
          <p:cNvPr id="5" name="Subtitle 2"/>
          <p:cNvSpPr>
            <a:spLocks noGrp="1"/>
          </p:cNvSpPr>
          <p:nvPr>
            <p:ph type="subTitle" idx="1"/>
          </p:nvPr>
        </p:nvSpPr>
        <p:spPr>
          <a:xfrm>
            <a:off x="5394542" y="2477335"/>
            <a:ext cx="6445766" cy="417512"/>
          </a:xfrm>
          <a:prstGeom prst="rect">
            <a:avLst/>
          </a:prstGeom>
        </p:spPr>
        <p:txBody>
          <a:bodyPr>
            <a:noAutofit/>
          </a:bodyPr>
          <a:lstStyle>
            <a:lvl1pPr marL="0" indent="0" algn="l" defTabSz="685749" rtl="0" eaLnBrk="1" latinLnBrk="0" hangingPunct="1">
              <a:lnSpc>
                <a:spcPct val="100000"/>
              </a:lnSpc>
              <a:spcAft>
                <a:spcPts val="450"/>
              </a:spcAft>
              <a:buNone/>
              <a:defRPr lang="en-US" sz="2400" kern="1200" dirty="0">
                <a:ln>
                  <a:noFill/>
                </a:ln>
                <a:solidFill>
                  <a:schemeClr val="bg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sp>
        <p:nvSpPr>
          <p:cNvPr id="6" name="Title 6"/>
          <p:cNvSpPr>
            <a:spLocks noGrp="1"/>
          </p:cNvSpPr>
          <p:nvPr>
            <p:ph type="title"/>
          </p:nvPr>
        </p:nvSpPr>
        <p:spPr>
          <a:xfrm>
            <a:off x="5402263" y="1473200"/>
            <a:ext cx="6438045" cy="1005865"/>
          </a:xfrm>
        </p:spPr>
        <p:txBody>
          <a:bodyPr anchor="b"/>
          <a:lstStyle>
            <a:lvl1pPr>
              <a:defRPr>
                <a:solidFill>
                  <a:schemeClr val="bg1"/>
                </a:solidFill>
              </a:defRPr>
            </a:lvl1pPr>
          </a:lstStyle>
          <a:p>
            <a:r>
              <a:rPr lang="en-US"/>
              <a:t>Click to edit Master title style</a:t>
            </a:r>
          </a:p>
        </p:txBody>
      </p:sp>
      <p:cxnSp>
        <p:nvCxnSpPr>
          <p:cNvPr id="7" name="Straight Connector 6"/>
          <p:cNvCxnSpPr/>
          <p:nvPr userDrawn="1"/>
        </p:nvCxnSpPr>
        <p:spPr>
          <a:xfrm flipH="1">
            <a:off x="5480430" y="2471127"/>
            <a:ext cx="48768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2674711"/>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title">
  <p:cSld name="3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a:xfrm>
            <a:off x="838200" y="6356352"/>
            <a:ext cx="2743200" cy="365125"/>
          </a:xfrm>
          <a:prstGeom prst="rect">
            <a:avLst/>
          </a:prstGeom>
        </p:spPr>
        <p:txBody>
          <a:bodyPr/>
          <a:lstStyle/>
          <a:p>
            <a:fld id="{A4C140C3-4BDC-DF49-B5B5-85C4A8E733B1}" type="datetimeFigureOut">
              <a:rPr lang="en-US" smtClean="0"/>
              <a:t>11/7/2022</a:t>
            </a:fld>
            <a:endParaRPr lang="en-US"/>
          </a:p>
        </p:txBody>
      </p:sp>
      <p:sp>
        <p:nvSpPr>
          <p:cNvPr id="5" name="Footer Placeholder 4"/>
          <p:cNvSpPr>
            <a:spLocks noGrp="1"/>
          </p:cNvSpPr>
          <p:nvPr>
            <p:ph type="ftr" sz="quarter" idx="11"/>
          </p:nvPr>
        </p:nvSpPr>
        <p:spPr>
          <a:xfrm>
            <a:off x="4038600" y="6356352"/>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2"/>
            <a:ext cx="2743200" cy="365125"/>
          </a:xfrm>
          <a:prstGeom prst="rect">
            <a:avLst/>
          </a:prstGeom>
        </p:spPr>
        <p:txBody>
          <a:bodyPr/>
          <a:lstStyle/>
          <a:p>
            <a:fld id="{04CAC18D-5F90-8240-BE50-30F22F48E576}" type="slidenum">
              <a:rPr lang="en-US" smtClean="0"/>
              <a:t>‹#›</a:t>
            </a:fld>
            <a:endParaRPr lang="en-US"/>
          </a:p>
        </p:txBody>
      </p:sp>
    </p:spTree>
    <p:extLst>
      <p:ext uri="{BB962C8B-B14F-4D97-AF65-F5344CB8AC3E}">
        <p14:creationId xmlns:p14="http://schemas.microsoft.com/office/powerpoint/2010/main" val="278078853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Title with Image">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3C66C643-40F3-483E-8046-AFCC63C2DE5C}"/>
              </a:ext>
            </a:extLst>
          </p:cNvPr>
          <p:cNvPicPr>
            <a:picLocks noChangeAspect="1"/>
          </p:cNvPicPr>
          <p:nvPr userDrawn="1"/>
        </p:nvPicPr>
        <p:blipFill>
          <a:blip r:embed="rId2"/>
          <a:stretch>
            <a:fillRect/>
          </a:stretch>
        </p:blipFill>
        <p:spPr>
          <a:xfrm>
            <a:off x="0" y="2974"/>
            <a:ext cx="12192000" cy="6852052"/>
          </a:xfrm>
          <a:prstGeom prst="rect">
            <a:avLst/>
          </a:prstGeom>
        </p:spPr>
      </p:pic>
      <p:pic>
        <p:nvPicPr>
          <p:cNvPr id="6" name="Picture 5">
            <a:extLst>
              <a:ext uri="{FF2B5EF4-FFF2-40B4-BE49-F238E27FC236}">
                <a16:creationId xmlns:a16="http://schemas.microsoft.com/office/drawing/2014/main" id="{23F31C1A-E0A7-A64C-A2AA-507F922458BF}"/>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565949" y="1644033"/>
            <a:ext cx="2662008" cy="828321"/>
          </a:xfrm>
          <a:prstGeom prst="rect">
            <a:avLst/>
          </a:prstGeom>
        </p:spPr>
      </p:pic>
      <p:sp>
        <p:nvSpPr>
          <p:cNvPr id="40" name="Picture Placeholder 39">
            <a:extLst>
              <a:ext uri="{FF2B5EF4-FFF2-40B4-BE49-F238E27FC236}">
                <a16:creationId xmlns:a16="http://schemas.microsoft.com/office/drawing/2014/main" id="{8F2B69CC-26B8-4B8E-BBDE-7AFA698148BF}"/>
              </a:ext>
            </a:extLst>
          </p:cNvPr>
          <p:cNvSpPr>
            <a:spLocks noGrp="1"/>
          </p:cNvSpPr>
          <p:nvPr>
            <p:ph type="pic" sz="quarter" idx="12"/>
          </p:nvPr>
        </p:nvSpPr>
        <p:spPr>
          <a:xfrm>
            <a:off x="2" y="0"/>
            <a:ext cx="5169289" cy="6858000"/>
          </a:xfrm>
          <a:custGeom>
            <a:avLst/>
            <a:gdLst>
              <a:gd name="connsiteX0" fmla="*/ 0 w 5169289"/>
              <a:gd name="connsiteY0" fmla="*/ 0 h 6858000"/>
              <a:gd name="connsiteX1" fmla="*/ 2457881 w 5169289"/>
              <a:gd name="connsiteY1" fmla="*/ 0 h 6858000"/>
              <a:gd name="connsiteX2" fmla="*/ 5169289 w 5169289"/>
              <a:gd name="connsiteY2" fmla="*/ 6858000 h 6858000"/>
              <a:gd name="connsiteX3" fmla="*/ 2133271 w 5169289"/>
              <a:gd name="connsiteY3" fmla="*/ 6858000 h 6858000"/>
              <a:gd name="connsiteX4" fmla="*/ 0 w 5169289"/>
              <a:gd name="connsiteY4" fmla="*/ 5177443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69289" h="6858000">
                <a:moveTo>
                  <a:pt x="0" y="0"/>
                </a:moveTo>
                <a:lnTo>
                  <a:pt x="2457881" y="0"/>
                </a:lnTo>
                <a:lnTo>
                  <a:pt x="5169289" y="6858000"/>
                </a:lnTo>
                <a:lnTo>
                  <a:pt x="2133271" y="6858000"/>
                </a:lnTo>
                <a:lnTo>
                  <a:pt x="0" y="5177443"/>
                </a:lnTo>
                <a:close/>
              </a:path>
            </a:pathLst>
          </a:custGeom>
        </p:spPr>
        <p:txBody>
          <a:bodyPr wrap="square">
            <a:noAutofit/>
          </a:bodyPr>
          <a:lstStyle>
            <a:lvl1pPr marL="0" indent="0">
              <a:buNone/>
              <a:defRPr sz="2000"/>
            </a:lvl1pPr>
          </a:lstStyle>
          <a:p>
            <a:r>
              <a:rPr lang="en-US"/>
              <a:t>Click icon to add picture</a:t>
            </a:r>
          </a:p>
        </p:txBody>
      </p:sp>
      <p:sp>
        <p:nvSpPr>
          <p:cNvPr id="8" name="Text Placeholder 6">
            <a:extLst>
              <a:ext uri="{FF2B5EF4-FFF2-40B4-BE49-F238E27FC236}">
                <a16:creationId xmlns:a16="http://schemas.microsoft.com/office/drawing/2014/main" id="{625E8838-ACD5-474B-90EC-26C2E54E840E}"/>
              </a:ext>
            </a:extLst>
          </p:cNvPr>
          <p:cNvSpPr>
            <a:spLocks noGrp="1"/>
          </p:cNvSpPr>
          <p:nvPr>
            <p:ph type="body" sz="quarter" idx="11" hasCustomPrompt="1"/>
          </p:nvPr>
        </p:nvSpPr>
        <p:spPr>
          <a:xfrm>
            <a:off x="7924800" y="3078863"/>
            <a:ext cx="3657600" cy="1271588"/>
          </a:xfrm>
          <a:prstGeom prst="rect">
            <a:avLst/>
          </a:prstGeom>
        </p:spPr>
        <p:txBody>
          <a:bodyPr lIns="0" rIns="0"/>
          <a:lstStyle>
            <a:lvl1pPr marL="0" indent="0">
              <a:buNone/>
              <a:defRPr sz="2400" b="1" i="0">
                <a:solidFill>
                  <a:srgbClr val="000000"/>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GB" noProof="0"/>
              <a:t>Click to add title</a:t>
            </a:r>
          </a:p>
        </p:txBody>
      </p:sp>
      <p:sp>
        <p:nvSpPr>
          <p:cNvPr id="9" name="Text Placeholder 36">
            <a:extLst>
              <a:ext uri="{FF2B5EF4-FFF2-40B4-BE49-F238E27FC236}">
                <a16:creationId xmlns:a16="http://schemas.microsoft.com/office/drawing/2014/main" id="{7FA01587-6051-0946-99CB-CA48355C1AB4}"/>
              </a:ext>
            </a:extLst>
          </p:cNvPr>
          <p:cNvSpPr>
            <a:spLocks noGrp="1"/>
          </p:cNvSpPr>
          <p:nvPr>
            <p:ph type="body" sz="quarter" idx="13" hasCustomPrompt="1"/>
          </p:nvPr>
        </p:nvSpPr>
        <p:spPr>
          <a:xfrm>
            <a:off x="7924640" y="4349320"/>
            <a:ext cx="3655977" cy="310896"/>
          </a:xfrm>
          <a:prstGeom prst="rect">
            <a:avLst/>
          </a:prstGeom>
        </p:spPr>
        <p:txBody>
          <a:bodyPr lIns="0" tIns="0" rIns="0" bIns="0" anchor="ctr" anchorCtr="0"/>
          <a:lstStyle>
            <a:lvl1pPr marL="0" indent="0">
              <a:buNone/>
              <a:defRPr sz="1400">
                <a:solidFill>
                  <a:srgbClr val="000000"/>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GB" noProof="0"/>
              <a:t>Click to add sub-title / date</a:t>
            </a:r>
          </a:p>
        </p:txBody>
      </p:sp>
      <p:sp>
        <p:nvSpPr>
          <p:cNvPr id="7" name="Graphic 7">
            <a:extLst>
              <a:ext uri="{FF2B5EF4-FFF2-40B4-BE49-F238E27FC236}">
                <a16:creationId xmlns:a16="http://schemas.microsoft.com/office/drawing/2014/main" id="{F2F34853-1E04-4CBC-9618-6C1E67B88C9C}"/>
              </a:ext>
            </a:extLst>
          </p:cNvPr>
          <p:cNvSpPr/>
          <p:nvPr userDrawn="1"/>
        </p:nvSpPr>
        <p:spPr>
          <a:xfrm>
            <a:off x="0" y="3386708"/>
            <a:ext cx="7580609" cy="3471292"/>
          </a:xfrm>
          <a:custGeom>
            <a:avLst/>
            <a:gdLst>
              <a:gd name="connsiteX0" fmla="*/ 0 w 7580609"/>
              <a:gd name="connsiteY0" fmla="*/ 2989421 h 3471292"/>
              <a:gd name="connsiteX1" fmla="*/ 0 w 7580609"/>
              <a:gd name="connsiteY1" fmla="*/ 3476699 h 3471292"/>
              <a:gd name="connsiteX2" fmla="*/ 4752210 w 7580609"/>
              <a:gd name="connsiteY2" fmla="*/ 3476699 h 3471292"/>
              <a:gd name="connsiteX3" fmla="*/ 7587963 w 7580609"/>
              <a:gd name="connsiteY3" fmla="*/ 0 h 3471292"/>
            </a:gdLst>
            <a:ahLst/>
            <a:cxnLst>
              <a:cxn ang="0">
                <a:pos x="connsiteX0" y="connsiteY0"/>
              </a:cxn>
              <a:cxn ang="0">
                <a:pos x="connsiteX1" y="connsiteY1"/>
              </a:cxn>
              <a:cxn ang="0">
                <a:pos x="connsiteX2" y="connsiteY2"/>
              </a:cxn>
              <a:cxn ang="0">
                <a:pos x="connsiteX3" y="connsiteY3"/>
              </a:cxn>
            </a:cxnLst>
            <a:rect l="l" t="t" r="r" b="b"/>
            <a:pathLst>
              <a:path w="7580609" h="3471292">
                <a:moveTo>
                  <a:pt x="0" y="2989421"/>
                </a:moveTo>
                <a:lnTo>
                  <a:pt x="0" y="3476699"/>
                </a:lnTo>
                <a:lnTo>
                  <a:pt x="4752210" y="3476699"/>
                </a:lnTo>
                <a:lnTo>
                  <a:pt x="7587963" y="0"/>
                </a:lnTo>
                <a:close/>
              </a:path>
            </a:pathLst>
          </a:custGeom>
          <a:gradFill flip="none" rotWithShape="1">
            <a:gsLst>
              <a:gs pos="0">
                <a:schemeClr val="accent3">
                  <a:alpha val="87000"/>
                </a:schemeClr>
              </a:gs>
              <a:gs pos="100000">
                <a:srgbClr val="50B39E">
                  <a:alpha val="95000"/>
                </a:srgbClr>
              </a:gs>
            </a:gsLst>
            <a:lin ang="10800000" scaled="1"/>
            <a:tileRect/>
          </a:gradFill>
          <a:ln w="10800" cap="flat">
            <a:noFill/>
            <a:prstDash val="solid"/>
            <a:miter/>
          </a:ln>
        </p:spPr>
        <p:txBody>
          <a:bodyPr rtlCol="0" anchor="ctr"/>
          <a:lstStyle/>
          <a:p>
            <a:endParaRPr lang="en-US"/>
          </a:p>
        </p:txBody>
      </p:sp>
    </p:spTree>
    <p:extLst>
      <p:ext uri="{BB962C8B-B14F-4D97-AF65-F5344CB8AC3E}">
        <p14:creationId xmlns:p14="http://schemas.microsoft.com/office/powerpoint/2010/main" val="488741249"/>
      </p:ext>
    </p:extLst>
  </p:cSld>
  <p:clrMapOvr>
    <a:masterClrMapping/>
  </p:clrMapOvr>
  <p:extLst>
    <p:ext uri="{DCECCB84-F9BA-43D5-87BE-67443E8EF086}">
      <p15:sldGuideLst xmlns:p15="http://schemas.microsoft.com/office/powerpoint/2012/main">
        <p15:guide id="1" orient="horz" pos="2136">
          <p15:clr>
            <a:srgbClr val="FBAE4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userDrawn="1">
  <p:cSld name="Text_and_Image on RIght">
    <p:spTree>
      <p:nvGrpSpPr>
        <p:cNvPr id="1" name=""/>
        <p:cNvGrpSpPr/>
        <p:nvPr/>
      </p:nvGrpSpPr>
      <p:grpSpPr>
        <a:xfrm>
          <a:off x="0" y="0"/>
          <a:ext cx="0" cy="0"/>
          <a:chOff x="0" y="0"/>
          <a:chExt cx="0" cy="0"/>
        </a:xfrm>
      </p:grpSpPr>
      <p:sp>
        <p:nvSpPr>
          <p:cNvPr id="2" name="Title 1"/>
          <p:cNvSpPr>
            <a:spLocks noGrp="1"/>
          </p:cNvSpPr>
          <p:nvPr>
            <p:ph type="title"/>
          </p:nvPr>
        </p:nvSpPr>
        <p:spPr>
          <a:xfrm>
            <a:off x="381001" y="647700"/>
            <a:ext cx="11544299" cy="495300"/>
          </a:xfrm>
        </p:spPr>
        <p:txBody>
          <a:bodyPr/>
          <a:lstStyle/>
          <a:p>
            <a:r>
              <a:rPr lang="en-US"/>
              <a:t>Click to edit Master title style</a:t>
            </a:r>
          </a:p>
        </p:txBody>
      </p:sp>
      <p:sp>
        <p:nvSpPr>
          <p:cNvPr id="3" name="Content Placeholder 2"/>
          <p:cNvSpPr>
            <a:spLocks noGrp="1"/>
          </p:cNvSpPr>
          <p:nvPr>
            <p:ph sz="half" idx="1"/>
          </p:nvPr>
        </p:nvSpPr>
        <p:spPr>
          <a:xfrm>
            <a:off x="370495" y="1478690"/>
            <a:ext cx="5111253" cy="4351338"/>
          </a:xfrm>
        </p:spPr>
        <p:txBody>
          <a:bodyPr/>
          <a:lstStyle>
            <a:lvl1pPr>
              <a:lnSpc>
                <a:spcPct val="100000"/>
              </a:lnSpc>
              <a:spcBef>
                <a:spcPts val="200"/>
              </a:spcBef>
              <a:spcAft>
                <a:spcPts val="200"/>
              </a:spcAft>
              <a:defRPr/>
            </a:lvl1pPr>
            <a:lvl2pPr>
              <a:lnSpc>
                <a:spcPct val="100000"/>
              </a:lnSpc>
              <a:spcBef>
                <a:spcPts val="200"/>
              </a:spcBef>
              <a:spcAft>
                <a:spcPts val="200"/>
              </a:spcAft>
              <a:defRPr/>
            </a:lvl2pPr>
            <a:lvl3pPr>
              <a:lnSpc>
                <a:spcPct val="100000"/>
              </a:lnSpc>
              <a:spcBef>
                <a:spcPts val="200"/>
              </a:spcBef>
              <a:spcAft>
                <a:spcPts val="200"/>
              </a:spcAft>
              <a:defRPr/>
            </a:lvl3pPr>
            <a:lvl4pPr>
              <a:lnSpc>
                <a:spcPct val="100000"/>
              </a:lnSpc>
              <a:spcBef>
                <a:spcPts val="200"/>
              </a:spcBef>
              <a:spcAft>
                <a:spcPts val="200"/>
              </a:spcAft>
              <a:defRPr sz="1200"/>
            </a:lvl4pPr>
            <a:lvl5pPr>
              <a:lnSpc>
                <a:spcPct val="100000"/>
              </a:lnSpc>
              <a:spcBef>
                <a:spcPts val="200"/>
              </a:spcBef>
              <a:spcAft>
                <a:spcPts val="200"/>
              </a:spcAft>
              <a:defRPr sz="1200"/>
            </a:lvl5pPr>
            <a:lvl6pPr marL="1371600" marR="0"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a:lvl6pPr>
            <a:lvl7pPr marL="1601788" marR="0"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lvl7pPr>
            <a:lvl8pPr marL="1828800" marR="0"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solidFill>
                  <a:schemeClr val="tx2"/>
                </a:solidFill>
              </a:defRPr>
            </a:lvl8pPr>
            <a:lvl9pPr marL="2058988" marR="0"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marL="1371600" marR="0" lvl="5"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rPr>
              <a:t>Sixth level</a:t>
            </a:r>
          </a:p>
          <a:p>
            <a:pPr marL="1601788" marR="0" lvl="6"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Seventh level</a:t>
            </a:r>
          </a:p>
          <a:p>
            <a:pPr marL="1828800" marR="0" lvl="7"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Eighth level</a:t>
            </a:r>
          </a:p>
          <a:p>
            <a:pPr marL="2058988" marR="0" lvl="8"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Ninth level</a:t>
            </a:r>
          </a:p>
          <a:p>
            <a:pPr lvl="4"/>
            <a:endParaRPr lang="en-US"/>
          </a:p>
        </p:txBody>
      </p:sp>
      <p:sp>
        <p:nvSpPr>
          <p:cNvPr id="8" name="Picture Placeholder 7"/>
          <p:cNvSpPr>
            <a:spLocks noGrp="1"/>
          </p:cNvSpPr>
          <p:nvPr>
            <p:ph type="pic" sz="quarter" idx="13"/>
          </p:nvPr>
        </p:nvSpPr>
        <p:spPr>
          <a:xfrm>
            <a:off x="5676903" y="1527793"/>
            <a:ext cx="6515100" cy="4480079"/>
          </a:xfrm>
        </p:spPr>
        <p:txBody>
          <a:bodyPr/>
          <a:lstStyle/>
          <a:p>
            <a:endParaRPr lang="en-US"/>
          </a:p>
        </p:txBody>
      </p:sp>
    </p:spTree>
    <p:extLst>
      <p:ext uri="{BB962C8B-B14F-4D97-AF65-F5344CB8AC3E}">
        <p14:creationId xmlns:p14="http://schemas.microsoft.com/office/powerpoint/2010/main" val="646488158"/>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showMasterSp="0" userDrawn="1">
  <p:cSld name="11_Sub_Section/Breaker ">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434" y="0"/>
            <a:ext cx="12189133" cy="6858000"/>
          </a:xfrm>
          <a:prstGeom prst="rect">
            <a:avLst/>
          </a:prstGeom>
        </p:spPr>
      </p:pic>
      <p:sp>
        <p:nvSpPr>
          <p:cNvPr id="2" name="Title 1"/>
          <p:cNvSpPr>
            <a:spLocks noGrp="1"/>
          </p:cNvSpPr>
          <p:nvPr>
            <p:ph type="ctrTitle"/>
          </p:nvPr>
        </p:nvSpPr>
        <p:spPr>
          <a:xfrm>
            <a:off x="968511" y="4348050"/>
            <a:ext cx="3726479" cy="528638"/>
          </a:xfrm>
        </p:spPr>
        <p:txBody>
          <a:bodyPr anchor="b">
            <a:noAutofit/>
          </a:bodyPr>
          <a:lstStyle>
            <a:lvl1pPr marL="0" algn="l" defTabSz="685749" rtl="0" eaLnBrk="1" latinLnBrk="0" hangingPunct="1">
              <a:lnSpc>
                <a:spcPct val="100000"/>
              </a:lnSpc>
              <a:defRPr lang="en-US" sz="1900" b="1" kern="1200" spc="-8" dirty="0">
                <a:ln>
                  <a:noFill/>
                </a:ln>
                <a:solidFill>
                  <a:schemeClr val="bg1"/>
                </a:solidFill>
                <a:latin typeface="Arial" panose="020B0604020202020204" pitchFamily="34" charset="0"/>
                <a:ea typeface="+mn-ea"/>
                <a:cs typeface="Arial" panose="020B0604020202020204" pitchFamily="34" charset="0"/>
              </a:defRPr>
            </a:lvl1pPr>
          </a:lstStyle>
          <a:p>
            <a:r>
              <a:rPr lang="en-US"/>
              <a:t>Click to edit Master title style</a:t>
            </a:r>
          </a:p>
        </p:txBody>
      </p:sp>
      <p:grpSp>
        <p:nvGrpSpPr>
          <p:cNvPr id="25" name="Group 24"/>
          <p:cNvGrpSpPr/>
          <p:nvPr userDrawn="1"/>
        </p:nvGrpSpPr>
        <p:grpSpPr>
          <a:xfrm>
            <a:off x="373584" y="6061504"/>
            <a:ext cx="2379160" cy="779108"/>
            <a:chOff x="266700" y="5974560"/>
            <a:chExt cx="1983496" cy="866052"/>
          </a:xfrm>
        </p:grpSpPr>
        <p:pic>
          <p:nvPicPr>
            <p:cNvPr id="26" name="Picture 25"/>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834528" y="5974560"/>
              <a:ext cx="1415668" cy="866052"/>
            </a:xfrm>
            <a:prstGeom prst="rect">
              <a:avLst/>
            </a:prstGeom>
          </p:spPr>
        </p:pic>
        <p:grpSp>
          <p:nvGrpSpPr>
            <p:cNvPr id="27" name="Group 26"/>
            <p:cNvGrpSpPr/>
            <p:nvPr userDrawn="1"/>
          </p:nvGrpSpPr>
          <p:grpSpPr>
            <a:xfrm>
              <a:off x="266700" y="6122952"/>
              <a:ext cx="495988" cy="572324"/>
              <a:chOff x="1936751" y="5480050"/>
              <a:chExt cx="2032000" cy="2344738"/>
            </a:xfrm>
          </p:grpSpPr>
          <p:sp>
            <p:nvSpPr>
              <p:cNvPr id="28"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9"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0"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1"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2"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0"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1"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2"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3"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grpSp>
      <p:cxnSp>
        <p:nvCxnSpPr>
          <p:cNvPr id="22" name="Straight Connector 21"/>
          <p:cNvCxnSpPr/>
          <p:nvPr userDrawn="1"/>
        </p:nvCxnSpPr>
        <p:spPr>
          <a:xfrm flipH="1">
            <a:off x="1054683" y="4936539"/>
            <a:ext cx="3554749"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userDrawn="1"/>
        </p:nvCxnSpPr>
        <p:spPr>
          <a:xfrm>
            <a:off x="-22123" y="6015232"/>
            <a:ext cx="12214124" cy="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pic>
        <p:nvPicPr>
          <p:cNvPr id="20" name="Picture 19"/>
          <p:cNvPicPr>
            <a:picLocks noChangeAspect="1"/>
          </p:cNvPicPr>
          <p:nvPr userDrawn="1"/>
        </p:nvPicPr>
        <p:blipFill>
          <a:blip r:embed="rId4" cstate="email">
            <a:lum bright="2000"/>
            <a:extLst>
              <a:ext uri="{BEBA8EAE-BF5A-486C-A8C5-ECC9F3942E4B}">
                <a14:imgProps xmlns:a14="http://schemas.microsoft.com/office/drawing/2010/main">
                  <a14:imgLayer r:embed="rId5">
                    <a14:imgEffect>
                      <a14:brightnessContrast bright="1000"/>
                    </a14:imgEffect>
                  </a14:imgLayer>
                </a14:imgProps>
              </a:ext>
              <a:ext uri="{28A0092B-C50C-407E-A947-70E740481C1C}">
                <a14:useLocalDpi xmlns:a14="http://schemas.microsoft.com/office/drawing/2010/main"/>
              </a:ext>
            </a:extLst>
          </a:blip>
          <a:stretch>
            <a:fillRect/>
          </a:stretch>
        </p:blipFill>
        <p:spPr>
          <a:xfrm>
            <a:off x="11334043" y="6266640"/>
            <a:ext cx="857956" cy="495807"/>
          </a:xfrm>
          <a:prstGeom prst="rect">
            <a:avLst/>
          </a:prstGeom>
        </p:spPr>
      </p:pic>
    </p:spTree>
    <p:extLst>
      <p:ext uri="{BB962C8B-B14F-4D97-AF65-F5344CB8AC3E}">
        <p14:creationId xmlns:p14="http://schemas.microsoft.com/office/powerpoint/2010/main" val="1243225914"/>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70495" y="1476988"/>
            <a:ext cx="5598117" cy="4466612"/>
          </a:xfrm>
        </p:spPr>
        <p:txBody>
          <a:bodyPr/>
          <a:lstStyle>
            <a:lvl1pPr>
              <a:lnSpc>
                <a:spcPct val="100000"/>
              </a:lnSpc>
              <a:spcBef>
                <a:spcPts val="200"/>
              </a:spcBef>
              <a:spcAft>
                <a:spcPts val="200"/>
              </a:spcAft>
              <a:defRPr/>
            </a:lvl1pPr>
            <a:lvl2pPr>
              <a:lnSpc>
                <a:spcPct val="100000"/>
              </a:lnSpc>
              <a:spcBef>
                <a:spcPts val="200"/>
              </a:spcBef>
              <a:spcAft>
                <a:spcPts val="200"/>
              </a:spcAft>
              <a:defRPr/>
            </a:lvl2pPr>
            <a:lvl3pPr>
              <a:lnSpc>
                <a:spcPct val="100000"/>
              </a:lnSpc>
              <a:spcBef>
                <a:spcPts val="200"/>
              </a:spcBef>
              <a:spcAft>
                <a:spcPts val="200"/>
              </a:spcAft>
              <a:defRPr/>
            </a:lvl3pPr>
            <a:lvl4pPr>
              <a:lnSpc>
                <a:spcPct val="100000"/>
              </a:lnSpc>
              <a:spcBef>
                <a:spcPts val="200"/>
              </a:spcBef>
              <a:spcAft>
                <a:spcPts val="200"/>
              </a:spcAft>
              <a:defRPr/>
            </a:lvl4pPr>
            <a:lvl5pPr>
              <a:lnSpc>
                <a:spcPct val="100000"/>
              </a:lnSpc>
              <a:spcBef>
                <a:spcPts val="200"/>
              </a:spcBef>
              <a:spcAft>
                <a:spcPts val="200"/>
              </a:spcAft>
              <a:tabLst>
                <a:tab pos="457200" algn="l"/>
              </a:tabLst>
              <a:defRPr sz="1200"/>
            </a:lvl5pPr>
            <a:lvl6pPr marL="1371600" marR="0" indent="-227013" algn="l" defTabSz="685749" rtl="0" eaLnBrk="1" fontAlgn="auto" latinLnBrk="0" hangingPunct="1">
              <a:lnSpc>
                <a:spcPct val="100000"/>
              </a:lnSpc>
              <a:spcBef>
                <a:spcPts val="200"/>
              </a:spcBef>
              <a:spcAft>
                <a:spcPts val="200"/>
              </a:spcAft>
              <a:buClr>
                <a:srgbClr val="545559"/>
              </a:buClr>
              <a:buSzPct val="90000"/>
              <a:buFont typeface="Arial" panose="020B0604020202020204" pitchFamily="34" charset="0"/>
              <a:buChar char="•"/>
              <a:tabLst/>
              <a:defRPr/>
            </a:lvl6pPr>
            <a:lvl7pPr marL="1601788" marR="0" indent="-230188" algn="l" defTabSz="685749" rtl="0" eaLnBrk="1" fontAlgn="auto" latinLnBrk="0" hangingPunct="1">
              <a:lnSpc>
                <a:spcPct val="100000"/>
              </a:lnSpc>
              <a:spcBef>
                <a:spcPts val="200"/>
              </a:spcBef>
              <a:spcAft>
                <a:spcPts val="200"/>
              </a:spcAft>
              <a:buClrTx/>
              <a:buSzPct val="80000"/>
              <a:buFont typeface="Arial" panose="020B0604020202020204" pitchFamily="34" charset="0"/>
              <a:buChar char="•"/>
              <a:tabLst/>
              <a:defRPr/>
            </a:lvl7pPr>
            <a:lvl8pPr marL="1828800" marR="0" indent="-227013" algn="l" defTabSz="685749" rtl="0" eaLnBrk="1" fontAlgn="auto" latinLnBrk="0" hangingPunct="1">
              <a:lnSpc>
                <a:spcPct val="100000"/>
              </a:lnSpc>
              <a:spcBef>
                <a:spcPts val="200"/>
              </a:spcBef>
              <a:spcAft>
                <a:spcPts val="200"/>
              </a:spcAft>
              <a:buClrTx/>
              <a:buSzPct val="80000"/>
              <a:buFont typeface="Arial" panose="020B0604020202020204" pitchFamily="34" charset="0"/>
              <a:buChar char="•"/>
              <a:tabLst/>
              <a:defRPr>
                <a:solidFill>
                  <a:schemeClr val="tx2"/>
                </a:solidFill>
              </a:defRPr>
            </a:lvl8pPr>
            <a:lvl9pPr marL="2058988" marR="0" indent="-230188" algn="l" defTabSz="685749" rtl="0" eaLnBrk="1" fontAlgn="auto" latinLnBrk="0" hangingPunct="1">
              <a:lnSpc>
                <a:spcPct val="100000"/>
              </a:lnSpc>
              <a:spcBef>
                <a:spcPts val="200"/>
              </a:spcBef>
              <a:spcAft>
                <a:spcPts val="200"/>
              </a:spcAft>
              <a:buClrTx/>
              <a:buSzPct val="80000"/>
              <a:buFont typeface="Arial" panose="020B0604020202020204" pitchFamily="34" charset="0"/>
              <a:buChar char="•"/>
              <a:tabLst/>
              <a:defRPr>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marL="1371600" marR="0" lvl="5"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rPr>
              <a:t>Sixth level</a:t>
            </a:r>
          </a:p>
          <a:p>
            <a:pPr marL="1601788" marR="0" lvl="6"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Seventh level</a:t>
            </a:r>
          </a:p>
          <a:p>
            <a:pPr marL="1828800" marR="0" lvl="7"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Eighth level</a:t>
            </a:r>
          </a:p>
          <a:p>
            <a:pPr marL="2058988" marR="0" lvl="8"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Ninth level</a:t>
            </a:r>
          </a:p>
          <a:p>
            <a:pPr lvl="4"/>
            <a:endParaRPr lang="en-US"/>
          </a:p>
        </p:txBody>
      </p:sp>
      <p:sp>
        <p:nvSpPr>
          <p:cNvPr id="4" name="Content Placeholder 3"/>
          <p:cNvSpPr>
            <a:spLocks noGrp="1"/>
          </p:cNvSpPr>
          <p:nvPr>
            <p:ph sz="half" idx="2"/>
          </p:nvPr>
        </p:nvSpPr>
        <p:spPr>
          <a:xfrm>
            <a:off x="6237515" y="1476988"/>
            <a:ext cx="5592536" cy="4466612"/>
          </a:xfrm>
        </p:spPr>
        <p:txBody>
          <a:bodyPr/>
          <a:lstStyle>
            <a:lvl1pPr>
              <a:lnSpc>
                <a:spcPct val="100000"/>
              </a:lnSpc>
              <a:spcBef>
                <a:spcPts val="200"/>
              </a:spcBef>
              <a:spcAft>
                <a:spcPts val="200"/>
              </a:spcAft>
              <a:defRPr/>
            </a:lvl1pPr>
            <a:lvl2pPr>
              <a:lnSpc>
                <a:spcPct val="100000"/>
              </a:lnSpc>
              <a:spcBef>
                <a:spcPts val="200"/>
              </a:spcBef>
              <a:spcAft>
                <a:spcPts val="200"/>
              </a:spcAft>
              <a:defRPr/>
            </a:lvl2pPr>
            <a:lvl3pPr>
              <a:lnSpc>
                <a:spcPct val="100000"/>
              </a:lnSpc>
              <a:spcBef>
                <a:spcPts val="200"/>
              </a:spcBef>
              <a:spcAft>
                <a:spcPts val="200"/>
              </a:spcAft>
              <a:defRPr/>
            </a:lvl3pPr>
            <a:lvl4pPr>
              <a:lnSpc>
                <a:spcPct val="100000"/>
              </a:lnSpc>
              <a:spcBef>
                <a:spcPts val="200"/>
              </a:spcBef>
              <a:spcAft>
                <a:spcPts val="200"/>
              </a:spcAft>
              <a:defRPr/>
            </a:lvl4pPr>
            <a:lvl5pPr>
              <a:lnSpc>
                <a:spcPct val="100000"/>
              </a:lnSpc>
              <a:spcBef>
                <a:spcPts val="200"/>
              </a:spcBef>
              <a:spcAft>
                <a:spcPts val="200"/>
              </a:spcAft>
              <a:defRPr sz="1200"/>
            </a:lvl5pPr>
            <a:lvl6pPr marL="1371600" marR="0" indent="-227013" algn="l" defTabSz="685749" rtl="0" eaLnBrk="1" fontAlgn="auto" latinLnBrk="0" hangingPunct="1">
              <a:lnSpc>
                <a:spcPct val="100000"/>
              </a:lnSpc>
              <a:spcBef>
                <a:spcPts val="200"/>
              </a:spcBef>
              <a:spcAft>
                <a:spcPts val="200"/>
              </a:spcAft>
              <a:buClr>
                <a:srgbClr val="545559"/>
              </a:buClr>
              <a:buSzPct val="90000"/>
              <a:buFont typeface="Arial" panose="020B0604020202020204" pitchFamily="34" charset="0"/>
              <a:buChar char="•"/>
              <a:tabLst/>
              <a:defRPr/>
            </a:lvl6pPr>
            <a:lvl7pPr marL="1601788" marR="0" indent="-230188" algn="l" defTabSz="685749" rtl="0" eaLnBrk="1" fontAlgn="auto" latinLnBrk="0" hangingPunct="1">
              <a:lnSpc>
                <a:spcPct val="100000"/>
              </a:lnSpc>
              <a:spcBef>
                <a:spcPts val="200"/>
              </a:spcBef>
              <a:spcAft>
                <a:spcPts val="200"/>
              </a:spcAft>
              <a:buClrTx/>
              <a:buSzPct val="80000"/>
              <a:buFont typeface="Arial" panose="020B0604020202020204" pitchFamily="34" charset="0"/>
              <a:buChar char="•"/>
              <a:tabLst/>
              <a:defRPr/>
            </a:lvl7pPr>
            <a:lvl8pPr marL="1828800" marR="0" indent="-227013" algn="l" defTabSz="685749" rtl="0" eaLnBrk="1" fontAlgn="auto" latinLnBrk="0" hangingPunct="1">
              <a:lnSpc>
                <a:spcPct val="100000"/>
              </a:lnSpc>
              <a:spcBef>
                <a:spcPts val="200"/>
              </a:spcBef>
              <a:spcAft>
                <a:spcPts val="200"/>
              </a:spcAft>
              <a:buClrTx/>
              <a:buSzPct val="80000"/>
              <a:buFont typeface="Arial" panose="020B0604020202020204" pitchFamily="34" charset="0"/>
              <a:buChar char="•"/>
              <a:tabLst/>
              <a:defRPr>
                <a:solidFill>
                  <a:schemeClr val="tx2"/>
                </a:solidFill>
              </a:defRPr>
            </a:lvl8pPr>
            <a:lvl9pPr marL="2058988" marR="0" indent="-230188" algn="l" defTabSz="685749" rtl="0" eaLnBrk="1" fontAlgn="auto" latinLnBrk="0" hangingPunct="1">
              <a:lnSpc>
                <a:spcPct val="100000"/>
              </a:lnSpc>
              <a:spcBef>
                <a:spcPts val="200"/>
              </a:spcBef>
              <a:spcAft>
                <a:spcPts val="200"/>
              </a:spcAft>
              <a:buClrTx/>
              <a:buSzPct val="80000"/>
              <a:buFont typeface="Arial" panose="020B0604020202020204" pitchFamily="34" charset="0"/>
              <a:buChar char="•"/>
              <a:tabLst/>
              <a:defRPr>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marL="1371600" marR="0" lvl="5"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rPr>
              <a:t>Sixth level</a:t>
            </a:r>
          </a:p>
          <a:p>
            <a:pPr marL="1601788" marR="0" lvl="6"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Seventh level</a:t>
            </a:r>
          </a:p>
          <a:p>
            <a:pPr marL="1828800" marR="0" lvl="7"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Eighth level</a:t>
            </a:r>
          </a:p>
          <a:p>
            <a:pPr marL="2058988" marR="0" lvl="8"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Ninth level</a:t>
            </a:r>
          </a:p>
          <a:p>
            <a:pPr lvl="4"/>
            <a:endParaRPr lang="en-US"/>
          </a:p>
        </p:txBody>
      </p:sp>
    </p:spTree>
    <p:extLst>
      <p:ext uri="{BB962C8B-B14F-4D97-AF65-F5344CB8AC3E}">
        <p14:creationId xmlns:p14="http://schemas.microsoft.com/office/powerpoint/2010/main" val="13209751"/>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34434" y="76200"/>
            <a:ext cx="11523133" cy="762000"/>
          </a:xfrm>
        </p:spPr>
        <p:txBody>
          <a:bodyPr/>
          <a:lstStyle/>
          <a:p>
            <a:r>
              <a:rPr lang="en-US"/>
              <a:t>Click to edit Master title style</a:t>
            </a:r>
          </a:p>
        </p:txBody>
      </p:sp>
      <p:sp>
        <p:nvSpPr>
          <p:cNvPr id="3" name="Text Placeholder 2"/>
          <p:cNvSpPr>
            <a:spLocks noGrp="1"/>
          </p:cNvSpPr>
          <p:nvPr>
            <p:ph type="body" sz="half" idx="1"/>
          </p:nvPr>
        </p:nvSpPr>
        <p:spPr>
          <a:xfrm>
            <a:off x="508001" y="1219201"/>
            <a:ext cx="5659967" cy="5470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371167" y="1219201"/>
            <a:ext cx="5659967" cy="5470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02983007"/>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showMasterSp="0" preserve="1" userDrawn="1">
  <p:cSld name="Title Slide: Icon/Image">
    <p:spTree>
      <p:nvGrpSpPr>
        <p:cNvPr id="1" name=""/>
        <p:cNvGrpSpPr/>
        <p:nvPr/>
      </p:nvGrpSpPr>
      <p:grpSpPr>
        <a:xfrm>
          <a:off x="0" y="0"/>
          <a:ext cx="0" cy="0"/>
          <a:chOff x="0" y="0"/>
          <a:chExt cx="0" cy="0"/>
        </a:xfrm>
      </p:grpSpPr>
      <p:pic>
        <p:nvPicPr>
          <p:cNvPr id="3" name="Picture 2" descr="mining_title_5_opt.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854568" cy="6858000"/>
          </a:xfrm>
          <a:prstGeom prst="rect">
            <a:avLst/>
          </a:prstGeom>
        </p:spPr>
      </p:pic>
      <p:grpSp>
        <p:nvGrpSpPr>
          <p:cNvPr id="24" name="Group 23"/>
          <p:cNvGrpSpPr/>
          <p:nvPr userDrawn="1"/>
        </p:nvGrpSpPr>
        <p:grpSpPr>
          <a:xfrm>
            <a:off x="-9281" y="6354151"/>
            <a:ext cx="481013" cy="361950"/>
            <a:chOff x="-19050" y="6315075"/>
            <a:chExt cx="481013" cy="361950"/>
          </a:xfrm>
        </p:grpSpPr>
        <p:sp>
          <p:nvSpPr>
            <p:cNvPr id="25" name="Freeform 24"/>
            <p:cNvSpPr/>
            <p:nvPr userDrawn="1"/>
          </p:nvSpPr>
          <p:spPr>
            <a:xfrm>
              <a:off x="-19050" y="6315075"/>
              <a:ext cx="481013" cy="361950"/>
            </a:xfrm>
            <a:custGeom>
              <a:avLst/>
              <a:gdLst>
                <a:gd name="connsiteX0" fmla="*/ 0 w 466726"/>
                <a:gd name="connsiteY0" fmla="*/ 0 h 361950"/>
                <a:gd name="connsiteX1" fmla="*/ 466726 w 466726"/>
                <a:gd name="connsiteY1" fmla="*/ 0 h 361950"/>
                <a:gd name="connsiteX2" fmla="*/ 466726 w 466726"/>
                <a:gd name="connsiteY2" fmla="*/ 283369 h 361950"/>
                <a:gd name="connsiteX3" fmla="*/ 338138 w 466726"/>
                <a:gd name="connsiteY3" fmla="*/ 361950 h 361950"/>
                <a:gd name="connsiteX4" fmla="*/ 2382 w 466726"/>
                <a:gd name="connsiteY4" fmla="*/ 361950 h 361950"/>
                <a:gd name="connsiteX5" fmla="*/ 0 w 466726"/>
                <a:gd name="connsiteY5" fmla="*/ 0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726" h="361950">
                  <a:moveTo>
                    <a:pt x="0" y="0"/>
                  </a:moveTo>
                  <a:lnTo>
                    <a:pt x="466726" y="0"/>
                  </a:lnTo>
                  <a:lnTo>
                    <a:pt x="466726" y="283369"/>
                  </a:lnTo>
                  <a:lnTo>
                    <a:pt x="338138" y="361950"/>
                  </a:lnTo>
                  <a:lnTo>
                    <a:pt x="2382" y="361950"/>
                  </a:lnTo>
                  <a:lnTo>
                    <a:pt x="0" y="0"/>
                  </a:lnTo>
                  <a:close/>
                </a:path>
              </a:pathLst>
            </a:custGeom>
            <a:solidFill>
              <a:schemeClr val="bg1"/>
            </a:solidFill>
            <a:ln>
              <a:solidFill>
                <a:schemeClr val="bg2">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p:cNvPicPr>
              <a:picLocks noChangeAspect="1"/>
            </p:cNvPicPr>
            <p:nvPr userDrawn="1"/>
          </p:nvPicPr>
          <p:blipFill rotWithShape="1">
            <a:blip r:embed="rId3" cstate="print">
              <a:extLst>
                <a:ext uri="{28A0092B-C50C-407E-A947-70E740481C1C}">
                  <a14:useLocalDpi xmlns:a14="http://schemas.microsoft.com/office/drawing/2010/main" val="0"/>
                </a:ext>
              </a:extLst>
            </a:blip>
            <a:srcRect l="18710" t="14238" r="22491" b="16093"/>
            <a:stretch/>
          </p:blipFill>
          <p:spPr>
            <a:xfrm>
              <a:off x="50800" y="6353175"/>
              <a:ext cx="384175" cy="285750"/>
            </a:xfrm>
            <a:prstGeom prst="rect">
              <a:avLst/>
            </a:prstGeom>
          </p:spPr>
        </p:pic>
      </p:grpSp>
      <p:pic>
        <p:nvPicPr>
          <p:cNvPr id="36" name="Picture 35" descr="Hexagon_Mining_RGB_Standard.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994900" y="6145213"/>
            <a:ext cx="1847850" cy="569650"/>
          </a:xfrm>
          <a:prstGeom prst="rect">
            <a:avLst/>
          </a:prstGeom>
        </p:spPr>
      </p:pic>
      <p:sp>
        <p:nvSpPr>
          <p:cNvPr id="42" name="Title 1"/>
          <p:cNvSpPr>
            <a:spLocks noGrp="1"/>
          </p:cNvSpPr>
          <p:nvPr>
            <p:ph type="ctrTitle"/>
          </p:nvPr>
        </p:nvSpPr>
        <p:spPr>
          <a:xfrm>
            <a:off x="5410200" y="4150777"/>
            <a:ext cx="6426200" cy="1002240"/>
          </a:xfrm>
        </p:spPr>
        <p:txBody>
          <a:bodyPr anchor="b">
            <a:normAutofit/>
          </a:bodyPr>
          <a:lstStyle>
            <a:lvl1pPr marL="0" algn="l" defTabSz="685749" rtl="0" eaLnBrk="1" latinLnBrk="0" hangingPunct="1">
              <a:lnSpc>
                <a:spcPct val="100000"/>
              </a:lnSpc>
              <a:spcBef>
                <a:spcPct val="0"/>
              </a:spcBef>
              <a:buNone/>
              <a:defRPr lang="en-US" sz="3000" b="1" kern="1200" spc="-8" dirty="0">
                <a:ln>
                  <a:noFill/>
                </a:ln>
                <a:solidFill>
                  <a:srgbClr val="0B1213"/>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64" name="Text Placeholder 11"/>
          <p:cNvSpPr>
            <a:spLocks noGrp="1"/>
          </p:cNvSpPr>
          <p:nvPr>
            <p:ph type="body" sz="quarter" idx="13"/>
          </p:nvPr>
        </p:nvSpPr>
        <p:spPr>
          <a:xfrm>
            <a:off x="5410200" y="5600238"/>
            <a:ext cx="6426200" cy="289379"/>
          </a:xfrm>
          <a:prstGeom prst="rect">
            <a:avLst/>
          </a:prstGeom>
        </p:spPr>
        <p:txBody>
          <a:bodyPr anchor="t">
            <a:noAutofit/>
          </a:bodyPr>
          <a:lstStyle>
            <a:lvl1pPr marL="0" indent="0" algn="l">
              <a:buNone/>
              <a:defRPr sz="1800">
                <a:solidFill>
                  <a:schemeClr val="accent6"/>
                </a:solidFill>
              </a:defRPr>
            </a:lvl1pPr>
          </a:lstStyle>
          <a:p>
            <a:pPr lvl="0"/>
            <a:r>
              <a:rPr lang="en-US"/>
              <a:t>Click to edit Master text styles</a:t>
            </a:r>
          </a:p>
        </p:txBody>
      </p:sp>
      <p:sp>
        <p:nvSpPr>
          <p:cNvPr id="65" name="Subtitle 2"/>
          <p:cNvSpPr>
            <a:spLocks noGrp="1"/>
          </p:cNvSpPr>
          <p:nvPr>
            <p:ph type="subTitle" idx="1"/>
          </p:nvPr>
        </p:nvSpPr>
        <p:spPr>
          <a:xfrm>
            <a:off x="5410200" y="5153017"/>
            <a:ext cx="6426200" cy="438150"/>
          </a:xfrm>
          <a:prstGeom prst="rect">
            <a:avLst/>
          </a:prstGeom>
        </p:spPr>
        <p:txBody>
          <a:bodyPr anchor="t">
            <a:noAutofit/>
          </a:bodyPr>
          <a:lstStyle>
            <a:lvl1pPr marL="0" indent="0" algn="l" defTabSz="685749" rtl="0" eaLnBrk="1" latinLnBrk="0" hangingPunct="1">
              <a:spcAft>
                <a:spcPts val="450"/>
              </a:spcAft>
              <a:buNone/>
              <a:defRPr lang="en-US" sz="2400" kern="1200" dirty="0">
                <a:solidFill>
                  <a:schemeClr val="accent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cxnSp>
        <p:nvCxnSpPr>
          <p:cNvPr id="66" name="Straight Connector 65"/>
          <p:cNvCxnSpPr/>
          <p:nvPr userDrawn="1"/>
        </p:nvCxnSpPr>
        <p:spPr>
          <a:xfrm>
            <a:off x="5562600" y="5153017"/>
            <a:ext cx="6265210"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91007085"/>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itle Slide: Lg Image">
    <p:spTree>
      <p:nvGrpSpPr>
        <p:cNvPr id="1" name=""/>
        <p:cNvGrpSpPr/>
        <p:nvPr/>
      </p:nvGrpSpPr>
      <p:grpSpPr>
        <a:xfrm>
          <a:off x="0" y="0"/>
          <a:ext cx="0" cy="0"/>
          <a:chOff x="0" y="0"/>
          <a:chExt cx="0" cy="0"/>
        </a:xfrm>
      </p:grpSpPr>
      <p:pic>
        <p:nvPicPr>
          <p:cNvPr id="4" name="Picture 3" descr="breaker_3_opt.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211538" cy="6010656"/>
          </a:xfrm>
          <a:prstGeom prst="rect">
            <a:avLst/>
          </a:prstGeom>
        </p:spPr>
      </p:pic>
      <p:sp>
        <p:nvSpPr>
          <p:cNvPr id="13" name="Rectangle 12"/>
          <p:cNvSpPr/>
          <p:nvPr userDrawn="1"/>
        </p:nvSpPr>
        <p:spPr>
          <a:xfrm>
            <a:off x="0" y="5951538"/>
            <a:ext cx="12200467" cy="9064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Hexagon_Mining_RGB_Standard.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994900" y="6145213"/>
            <a:ext cx="1847850" cy="569650"/>
          </a:xfrm>
          <a:prstGeom prst="rect">
            <a:avLst/>
          </a:prstGeom>
        </p:spPr>
      </p:pic>
      <p:sp>
        <p:nvSpPr>
          <p:cNvPr id="18" name="Title 1"/>
          <p:cNvSpPr>
            <a:spLocks noGrp="1"/>
          </p:cNvSpPr>
          <p:nvPr>
            <p:ph type="ctrTitle"/>
          </p:nvPr>
        </p:nvSpPr>
        <p:spPr>
          <a:xfrm>
            <a:off x="6006109" y="4023780"/>
            <a:ext cx="5830291" cy="1002240"/>
          </a:xfrm>
        </p:spPr>
        <p:txBody>
          <a:bodyPr anchor="b">
            <a:normAutofit/>
          </a:bodyPr>
          <a:lstStyle>
            <a:lvl1pPr marL="0" algn="l" defTabSz="685749" rtl="0" eaLnBrk="1" latinLnBrk="0" hangingPunct="1">
              <a:lnSpc>
                <a:spcPct val="100000"/>
              </a:lnSpc>
              <a:spcBef>
                <a:spcPct val="0"/>
              </a:spcBef>
              <a:buNone/>
              <a:defRPr lang="en-US" sz="3000" b="1" kern="1200" spc="-8" dirty="0">
                <a:ln>
                  <a:noFill/>
                </a:ln>
                <a:solidFill>
                  <a:srgbClr val="FFFFFF"/>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19" name="Text Placeholder 11"/>
          <p:cNvSpPr>
            <a:spLocks noGrp="1"/>
          </p:cNvSpPr>
          <p:nvPr>
            <p:ph type="body" sz="quarter" idx="13"/>
          </p:nvPr>
        </p:nvSpPr>
        <p:spPr>
          <a:xfrm>
            <a:off x="6006109" y="5473241"/>
            <a:ext cx="5830291" cy="289379"/>
          </a:xfrm>
          <a:prstGeom prst="rect">
            <a:avLst/>
          </a:prstGeom>
        </p:spPr>
        <p:txBody>
          <a:bodyPr anchor="t">
            <a:noAutofit/>
          </a:bodyPr>
          <a:lstStyle>
            <a:lvl1pPr marL="0" indent="0" algn="l">
              <a:buNone/>
              <a:defRPr sz="1800">
                <a:solidFill>
                  <a:srgbClr val="FFFFFF"/>
                </a:solidFill>
              </a:defRPr>
            </a:lvl1pPr>
          </a:lstStyle>
          <a:p>
            <a:pPr lvl="0"/>
            <a:r>
              <a:rPr lang="en-US"/>
              <a:t>Click to edit Master text styles</a:t>
            </a:r>
          </a:p>
        </p:txBody>
      </p:sp>
      <p:sp>
        <p:nvSpPr>
          <p:cNvPr id="20" name="Subtitle 2"/>
          <p:cNvSpPr>
            <a:spLocks noGrp="1"/>
          </p:cNvSpPr>
          <p:nvPr>
            <p:ph type="subTitle" idx="1"/>
          </p:nvPr>
        </p:nvSpPr>
        <p:spPr>
          <a:xfrm>
            <a:off x="6006109" y="5026020"/>
            <a:ext cx="5830291" cy="438150"/>
          </a:xfrm>
          <a:prstGeom prst="rect">
            <a:avLst/>
          </a:prstGeom>
        </p:spPr>
        <p:txBody>
          <a:bodyPr anchor="t">
            <a:noAutofit/>
          </a:bodyPr>
          <a:lstStyle>
            <a:lvl1pPr marL="0" indent="0" algn="l" defTabSz="685749" rtl="0" eaLnBrk="1" latinLnBrk="0" hangingPunct="1">
              <a:spcAft>
                <a:spcPts val="450"/>
              </a:spcAft>
              <a:buNone/>
              <a:defRPr lang="en-US" sz="2400" kern="1200" dirty="0">
                <a:solidFill>
                  <a:srgbClr val="FFFFFF"/>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cxnSp>
        <p:nvCxnSpPr>
          <p:cNvPr id="21" name="Straight Connector 20"/>
          <p:cNvCxnSpPr/>
          <p:nvPr userDrawn="1"/>
        </p:nvCxnSpPr>
        <p:spPr>
          <a:xfrm>
            <a:off x="6158509" y="5026020"/>
            <a:ext cx="568423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12" name="Group 11"/>
          <p:cNvGrpSpPr/>
          <p:nvPr userDrawn="1"/>
        </p:nvGrpSpPr>
        <p:grpSpPr>
          <a:xfrm>
            <a:off x="-9281" y="6354151"/>
            <a:ext cx="481013" cy="361950"/>
            <a:chOff x="-19050" y="6315075"/>
            <a:chExt cx="481013" cy="361950"/>
          </a:xfrm>
        </p:grpSpPr>
        <p:sp>
          <p:nvSpPr>
            <p:cNvPr id="22" name="Freeform 21"/>
            <p:cNvSpPr/>
            <p:nvPr userDrawn="1"/>
          </p:nvSpPr>
          <p:spPr>
            <a:xfrm>
              <a:off x="-19050" y="6315075"/>
              <a:ext cx="481013" cy="361950"/>
            </a:xfrm>
            <a:custGeom>
              <a:avLst/>
              <a:gdLst>
                <a:gd name="connsiteX0" fmla="*/ 0 w 466726"/>
                <a:gd name="connsiteY0" fmla="*/ 0 h 361950"/>
                <a:gd name="connsiteX1" fmla="*/ 466726 w 466726"/>
                <a:gd name="connsiteY1" fmla="*/ 0 h 361950"/>
                <a:gd name="connsiteX2" fmla="*/ 466726 w 466726"/>
                <a:gd name="connsiteY2" fmla="*/ 283369 h 361950"/>
                <a:gd name="connsiteX3" fmla="*/ 338138 w 466726"/>
                <a:gd name="connsiteY3" fmla="*/ 361950 h 361950"/>
                <a:gd name="connsiteX4" fmla="*/ 2382 w 466726"/>
                <a:gd name="connsiteY4" fmla="*/ 361950 h 361950"/>
                <a:gd name="connsiteX5" fmla="*/ 0 w 466726"/>
                <a:gd name="connsiteY5" fmla="*/ 0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726" h="361950">
                  <a:moveTo>
                    <a:pt x="0" y="0"/>
                  </a:moveTo>
                  <a:lnTo>
                    <a:pt x="466726" y="0"/>
                  </a:lnTo>
                  <a:lnTo>
                    <a:pt x="466726" y="283369"/>
                  </a:lnTo>
                  <a:lnTo>
                    <a:pt x="338138" y="361950"/>
                  </a:lnTo>
                  <a:lnTo>
                    <a:pt x="2382" y="361950"/>
                  </a:lnTo>
                  <a:lnTo>
                    <a:pt x="0" y="0"/>
                  </a:lnTo>
                  <a:close/>
                </a:path>
              </a:pathLst>
            </a:custGeom>
            <a:solidFill>
              <a:schemeClr val="bg1"/>
            </a:solidFill>
            <a:ln>
              <a:solidFill>
                <a:schemeClr val="bg2">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userDrawn="1"/>
          </p:nvPicPr>
          <p:blipFill rotWithShape="1">
            <a:blip r:embed="rId4" cstate="print">
              <a:extLst>
                <a:ext uri="{28A0092B-C50C-407E-A947-70E740481C1C}">
                  <a14:useLocalDpi xmlns:a14="http://schemas.microsoft.com/office/drawing/2010/main" val="0"/>
                </a:ext>
              </a:extLst>
            </a:blip>
            <a:srcRect l="18710" t="14238" r="22491" b="16093"/>
            <a:stretch/>
          </p:blipFill>
          <p:spPr>
            <a:xfrm>
              <a:off x="50800" y="6353175"/>
              <a:ext cx="384175" cy="285750"/>
            </a:xfrm>
            <a:prstGeom prst="rect">
              <a:avLst/>
            </a:prstGeom>
          </p:spPr>
        </p:pic>
      </p:grpSp>
    </p:spTree>
    <p:extLst>
      <p:ext uri="{BB962C8B-B14F-4D97-AF65-F5344CB8AC3E}">
        <p14:creationId xmlns:p14="http://schemas.microsoft.com/office/powerpoint/2010/main" val="800495297"/>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showMasterSp="0" preserve="1" userDrawn="1">
  <p:cSld name="1_Title Slide: Icon/Custom Image">
    <p:bg>
      <p:bgPr>
        <a:solidFill>
          <a:schemeClr val="tx2">
            <a:lumMod val="20000"/>
            <a:lumOff val="80000"/>
          </a:schemeClr>
        </a:solidFill>
        <a:effectLst/>
      </p:bgPr>
    </p:bg>
    <p:spTree>
      <p:nvGrpSpPr>
        <p:cNvPr id="1" name=""/>
        <p:cNvGrpSpPr/>
        <p:nvPr/>
      </p:nvGrpSpPr>
      <p:grpSpPr>
        <a:xfrm>
          <a:off x="0" y="0"/>
          <a:ext cx="0" cy="0"/>
          <a:chOff x="0" y="0"/>
          <a:chExt cx="0" cy="0"/>
        </a:xfrm>
      </p:grpSpPr>
      <p:sp>
        <p:nvSpPr>
          <p:cNvPr id="11" name="Title 1"/>
          <p:cNvSpPr>
            <a:spLocks noGrp="1"/>
          </p:cNvSpPr>
          <p:nvPr>
            <p:ph type="ctrTitle"/>
          </p:nvPr>
        </p:nvSpPr>
        <p:spPr>
          <a:xfrm>
            <a:off x="5410200" y="4023780"/>
            <a:ext cx="6426200" cy="1002240"/>
          </a:xfrm>
        </p:spPr>
        <p:txBody>
          <a:bodyPr anchor="b">
            <a:normAutofit/>
          </a:bodyPr>
          <a:lstStyle>
            <a:lvl1pPr marL="0" algn="l" defTabSz="685749" rtl="0" eaLnBrk="1" latinLnBrk="0" hangingPunct="1">
              <a:lnSpc>
                <a:spcPct val="100000"/>
              </a:lnSpc>
              <a:spcBef>
                <a:spcPct val="0"/>
              </a:spcBef>
              <a:buNone/>
              <a:defRPr lang="en-US" sz="3000" b="1" kern="1200" spc="-8" dirty="0">
                <a:ln>
                  <a:noFill/>
                </a:ln>
                <a:solidFill>
                  <a:srgbClr val="FFFFFF"/>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13" name="Text Placeholder 11"/>
          <p:cNvSpPr>
            <a:spLocks noGrp="1"/>
          </p:cNvSpPr>
          <p:nvPr>
            <p:ph type="body" sz="quarter" idx="13"/>
          </p:nvPr>
        </p:nvSpPr>
        <p:spPr>
          <a:xfrm>
            <a:off x="5410200" y="5473241"/>
            <a:ext cx="6426200" cy="289379"/>
          </a:xfrm>
          <a:prstGeom prst="rect">
            <a:avLst/>
          </a:prstGeom>
        </p:spPr>
        <p:txBody>
          <a:bodyPr anchor="t">
            <a:noAutofit/>
          </a:bodyPr>
          <a:lstStyle>
            <a:lvl1pPr marL="0" indent="0" algn="l">
              <a:buNone/>
              <a:defRPr sz="1800">
                <a:solidFill>
                  <a:srgbClr val="FFFFFF"/>
                </a:solidFill>
              </a:defRPr>
            </a:lvl1pPr>
          </a:lstStyle>
          <a:p>
            <a:pPr lvl="0"/>
            <a:r>
              <a:rPr lang="en-US"/>
              <a:t>Click to edit Master text styles</a:t>
            </a:r>
          </a:p>
        </p:txBody>
      </p:sp>
      <p:sp>
        <p:nvSpPr>
          <p:cNvPr id="14" name="Subtitle 2"/>
          <p:cNvSpPr>
            <a:spLocks noGrp="1"/>
          </p:cNvSpPr>
          <p:nvPr>
            <p:ph type="subTitle" idx="1"/>
          </p:nvPr>
        </p:nvSpPr>
        <p:spPr>
          <a:xfrm>
            <a:off x="5410200" y="5026020"/>
            <a:ext cx="6426200" cy="438150"/>
          </a:xfrm>
          <a:prstGeom prst="rect">
            <a:avLst/>
          </a:prstGeom>
        </p:spPr>
        <p:txBody>
          <a:bodyPr anchor="t">
            <a:noAutofit/>
          </a:bodyPr>
          <a:lstStyle>
            <a:lvl1pPr marL="0" indent="0" algn="l" defTabSz="685749" rtl="0" eaLnBrk="1" latinLnBrk="0" hangingPunct="1">
              <a:spcAft>
                <a:spcPts val="450"/>
              </a:spcAft>
              <a:buNone/>
              <a:defRPr lang="en-US" sz="2400" kern="1200" dirty="0">
                <a:solidFill>
                  <a:srgbClr val="FFFFFF"/>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cxnSp>
        <p:nvCxnSpPr>
          <p:cNvPr id="15" name="Straight Connector 14"/>
          <p:cNvCxnSpPr/>
          <p:nvPr userDrawn="1"/>
        </p:nvCxnSpPr>
        <p:spPr>
          <a:xfrm>
            <a:off x="5562600" y="5026020"/>
            <a:ext cx="626521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17887117"/>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showMasterSp="0" preserve="1" userDrawn="1">
  <p:cSld name="Title Slide: Custom Image Color Text">
    <p:bg>
      <p:bgPr>
        <a:solidFill>
          <a:schemeClr val="tx2">
            <a:lumMod val="20000"/>
            <a:lumOff val="80000"/>
          </a:schemeClr>
        </a:solidFill>
        <a:effectLst/>
      </p:bgPr>
    </p:bg>
    <p:spTree>
      <p:nvGrpSpPr>
        <p:cNvPr id="1" name=""/>
        <p:cNvGrpSpPr/>
        <p:nvPr/>
      </p:nvGrpSpPr>
      <p:grpSpPr>
        <a:xfrm>
          <a:off x="0" y="0"/>
          <a:ext cx="0" cy="0"/>
          <a:chOff x="0" y="0"/>
          <a:chExt cx="0" cy="0"/>
        </a:xfrm>
      </p:grpSpPr>
      <p:sp>
        <p:nvSpPr>
          <p:cNvPr id="10" name="Title 1"/>
          <p:cNvSpPr>
            <a:spLocks noGrp="1"/>
          </p:cNvSpPr>
          <p:nvPr>
            <p:ph type="ctrTitle"/>
          </p:nvPr>
        </p:nvSpPr>
        <p:spPr>
          <a:xfrm>
            <a:off x="5410200" y="4150777"/>
            <a:ext cx="6426200" cy="1002240"/>
          </a:xfrm>
        </p:spPr>
        <p:txBody>
          <a:bodyPr anchor="b">
            <a:normAutofit/>
          </a:bodyPr>
          <a:lstStyle>
            <a:lvl1pPr marL="0" algn="l" defTabSz="685749" rtl="0" eaLnBrk="1" latinLnBrk="0" hangingPunct="1">
              <a:lnSpc>
                <a:spcPct val="100000"/>
              </a:lnSpc>
              <a:spcBef>
                <a:spcPct val="0"/>
              </a:spcBef>
              <a:buNone/>
              <a:defRPr lang="en-US" sz="3000" b="1" kern="1200" spc="-8" dirty="0">
                <a:ln>
                  <a:noFill/>
                </a:ln>
                <a:solidFill>
                  <a:srgbClr val="0B1213"/>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11" name="Text Placeholder 11"/>
          <p:cNvSpPr>
            <a:spLocks noGrp="1"/>
          </p:cNvSpPr>
          <p:nvPr>
            <p:ph type="body" sz="quarter" idx="13"/>
          </p:nvPr>
        </p:nvSpPr>
        <p:spPr>
          <a:xfrm>
            <a:off x="5410200" y="5600238"/>
            <a:ext cx="6426200" cy="289379"/>
          </a:xfrm>
          <a:prstGeom prst="rect">
            <a:avLst/>
          </a:prstGeom>
        </p:spPr>
        <p:txBody>
          <a:bodyPr anchor="t">
            <a:noAutofit/>
          </a:bodyPr>
          <a:lstStyle>
            <a:lvl1pPr marL="0" indent="0" algn="l">
              <a:buNone/>
              <a:defRPr sz="1800">
                <a:solidFill>
                  <a:schemeClr val="accent6"/>
                </a:solidFill>
              </a:defRPr>
            </a:lvl1pPr>
          </a:lstStyle>
          <a:p>
            <a:pPr lvl="0"/>
            <a:r>
              <a:rPr lang="en-US"/>
              <a:t>Click to edit Master text styles</a:t>
            </a:r>
          </a:p>
        </p:txBody>
      </p:sp>
      <p:sp>
        <p:nvSpPr>
          <p:cNvPr id="12" name="Subtitle 2"/>
          <p:cNvSpPr>
            <a:spLocks noGrp="1"/>
          </p:cNvSpPr>
          <p:nvPr>
            <p:ph type="subTitle" idx="1"/>
          </p:nvPr>
        </p:nvSpPr>
        <p:spPr>
          <a:xfrm>
            <a:off x="5410200" y="5153017"/>
            <a:ext cx="6426200" cy="438150"/>
          </a:xfrm>
          <a:prstGeom prst="rect">
            <a:avLst/>
          </a:prstGeom>
        </p:spPr>
        <p:txBody>
          <a:bodyPr anchor="t">
            <a:noAutofit/>
          </a:bodyPr>
          <a:lstStyle>
            <a:lvl1pPr marL="0" indent="0" algn="l" defTabSz="685749" rtl="0" eaLnBrk="1" latinLnBrk="0" hangingPunct="1">
              <a:spcAft>
                <a:spcPts val="450"/>
              </a:spcAft>
              <a:buNone/>
              <a:defRPr lang="en-US" sz="2400" kern="1200" dirty="0">
                <a:solidFill>
                  <a:schemeClr val="accent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cxnSp>
        <p:nvCxnSpPr>
          <p:cNvPr id="13" name="Straight Connector 12"/>
          <p:cNvCxnSpPr/>
          <p:nvPr userDrawn="1"/>
        </p:nvCxnSpPr>
        <p:spPr>
          <a:xfrm>
            <a:off x="5562600" y="5153017"/>
            <a:ext cx="6265210"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3373953"/>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385235" y="656167"/>
            <a:ext cx="11455398" cy="495300"/>
          </a:xfrm>
          <a:prstGeom prst="rect">
            <a:avLst/>
          </a:prstGeom>
        </p:spPr>
        <p:txBody>
          <a:bodyPr vert="horz" lIns="91440" tIns="45720" rIns="91440" bIns="45720" rtlCol="0" anchor="ctr">
            <a:noAutofit/>
          </a:bodyPr>
          <a:lstStyle/>
          <a:p>
            <a:r>
              <a:rPr lang="en-US"/>
              <a:t>Click to edit Master title style</a:t>
            </a:r>
          </a:p>
        </p:txBody>
      </p:sp>
      <p:sp>
        <p:nvSpPr>
          <p:cNvPr id="5" name="Text Placeholder 4"/>
          <p:cNvSpPr>
            <a:spLocks noGrp="1"/>
          </p:cNvSpPr>
          <p:nvPr>
            <p:ph idx="1"/>
          </p:nvPr>
        </p:nvSpPr>
        <p:spPr>
          <a:xfrm>
            <a:off x="395004" y="1480319"/>
            <a:ext cx="11451165" cy="4412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36269906"/>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showMasterSp="0" preserve="1" userDrawn="1">
  <p:cSld name="Title Slide: Icon/Image, No Content ">
    <p:spTree>
      <p:nvGrpSpPr>
        <p:cNvPr id="1" name=""/>
        <p:cNvGrpSpPr/>
        <p:nvPr/>
      </p:nvGrpSpPr>
      <p:grpSpPr>
        <a:xfrm>
          <a:off x="0" y="0"/>
          <a:ext cx="0" cy="0"/>
          <a:chOff x="0" y="0"/>
          <a:chExt cx="0" cy="0"/>
        </a:xfrm>
      </p:grpSpPr>
      <p:pic>
        <p:nvPicPr>
          <p:cNvPr id="8" name="Picture 7" descr="mining_title_5_opt.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854568" cy="6858000"/>
          </a:xfrm>
          <a:prstGeom prst="rect">
            <a:avLst/>
          </a:prstGeom>
        </p:spPr>
      </p:pic>
      <p:pic>
        <p:nvPicPr>
          <p:cNvPr id="36" name="Picture 35" descr="Hexagon_Mining_RGB_Standard.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994900" y="6145213"/>
            <a:ext cx="1847850" cy="569650"/>
          </a:xfrm>
          <a:prstGeom prst="rect">
            <a:avLst/>
          </a:prstGeom>
        </p:spPr>
      </p:pic>
      <p:grpSp>
        <p:nvGrpSpPr>
          <p:cNvPr id="7" name="Group 6"/>
          <p:cNvGrpSpPr/>
          <p:nvPr userDrawn="1"/>
        </p:nvGrpSpPr>
        <p:grpSpPr>
          <a:xfrm>
            <a:off x="-9281" y="6354151"/>
            <a:ext cx="481013" cy="361950"/>
            <a:chOff x="-19050" y="6315075"/>
            <a:chExt cx="481013" cy="361950"/>
          </a:xfrm>
        </p:grpSpPr>
        <p:sp>
          <p:nvSpPr>
            <p:cNvPr id="9" name="Freeform 8"/>
            <p:cNvSpPr/>
            <p:nvPr userDrawn="1"/>
          </p:nvSpPr>
          <p:spPr>
            <a:xfrm>
              <a:off x="-19050" y="6315075"/>
              <a:ext cx="481013" cy="361950"/>
            </a:xfrm>
            <a:custGeom>
              <a:avLst/>
              <a:gdLst>
                <a:gd name="connsiteX0" fmla="*/ 0 w 466726"/>
                <a:gd name="connsiteY0" fmla="*/ 0 h 361950"/>
                <a:gd name="connsiteX1" fmla="*/ 466726 w 466726"/>
                <a:gd name="connsiteY1" fmla="*/ 0 h 361950"/>
                <a:gd name="connsiteX2" fmla="*/ 466726 w 466726"/>
                <a:gd name="connsiteY2" fmla="*/ 283369 h 361950"/>
                <a:gd name="connsiteX3" fmla="*/ 338138 w 466726"/>
                <a:gd name="connsiteY3" fmla="*/ 361950 h 361950"/>
                <a:gd name="connsiteX4" fmla="*/ 2382 w 466726"/>
                <a:gd name="connsiteY4" fmla="*/ 361950 h 361950"/>
                <a:gd name="connsiteX5" fmla="*/ 0 w 466726"/>
                <a:gd name="connsiteY5" fmla="*/ 0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726" h="361950">
                  <a:moveTo>
                    <a:pt x="0" y="0"/>
                  </a:moveTo>
                  <a:lnTo>
                    <a:pt x="466726" y="0"/>
                  </a:lnTo>
                  <a:lnTo>
                    <a:pt x="466726" y="283369"/>
                  </a:lnTo>
                  <a:lnTo>
                    <a:pt x="338138" y="361950"/>
                  </a:lnTo>
                  <a:lnTo>
                    <a:pt x="2382" y="361950"/>
                  </a:lnTo>
                  <a:lnTo>
                    <a:pt x="0" y="0"/>
                  </a:lnTo>
                  <a:close/>
                </a:path>
              </a:pathLst>
            </a:custGeom>
            <a:solidFill>
              <a:schemeClr val="bg1"/>
            </a:solidFill>
            <a:ln>
              <a:solidFill>
                <a:schemeClr val="bg2">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p:cNvPicPr>
              <a:picLocks noChangeAspect="1"/>
            </p:cNvPicPr>
            <p:nvPr userDrawn="1"/>
          </p:nvPicPr>
          <p:blipFill rotWithShape="1">
            <a:blip r:embed="rId4" cstate="print">
              <a:extLst>
                <a:ext uri="{28A0092B-C50C-407E-A947-70E740481C1C}">
                  <a14:useLocalDpi xmlns:a14="http://schemas.microsoft.com/office/drawing/2010/main" val="0"/>
                </a:ext>
              </a:extLst>
            </a:blip>
            <a:srcRect l="18710" t="14238" r="22491" b="16093"/>
            <a:stretch/>
          </p:blipFill>
          <p:spPr>
            <a:xfrm>
              <a:off x="50800" y="6353175"/>
              <a:ext cx="384175" cy="285750"/>
            </a:xfrm>
            <a:prstGeom prst="rect">
              <a:avLst/>
            </a:prstGeom>
          </p:spPr>
        </p:pic>
      </p:grpSp>
    </p:spTree>
    <p:extLst>
      <p:ext uri="{BB962C8B-B14F-4D97-AF65-F5344CB8AC3E}">
        <p14:creationId xmlns:p14="http://schemas.microsoft.com/office/powerpoint/2010/main" val="188921390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reaker 1">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79B6249-8913-4402-A7D8-F137931E9272}"/>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5" name="Graphic 4">
            <a:extLst>
              <a:ext uri="{FF2B5EF4-FFF2-40B4-BE49-F238E27FC236}">
                <a16:creationId xmlns:a16="http://schemas.microsoft.com/office/drawing/2014/main" id="{58841F20-E0C5-4E26-AE62-56529CA19BB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451593" y="6131290"/>
            <a:ext cx="1130809" cy="350392"/>
          </a:xfrm>
          <a:prstGeom prst="rect">
            <a:avLst/>
          </a:prstGeom>
        </p:spPr>
      </p:pic>
      <p:sp>
        <p:nvSpPr>
          <p:cNvPr id="8" name="Text Placeholder 6">
            <a:extLst>
              <a:ext uri="{FF2B5EF4-FFF2-40B4-BE49-F238E27FC236}">
                <a16:creationId xmlns:a16="http://schemas.microsoft.com/office/drawing/2014/main" id="{CDF5646C-021E-4CF0-B5B2-764234D88D45}"/>
              </a:ext>
            </a:extLst>
          </p:cNvPr>
          <p:cNvSpPr>
            <a:spLocks noGrp="1"/>
          </p:cNvSpPr>
          <p:nvPr>
            <p:ph type="body" sz="quarter" idx="11" hasCustomPrompt="1"/>
          </p:nvPr>
        </p:nvSpPr>
        <p:spPr>
          <a:xfrm>
            <a:off x="7924800" y="3804971"/>
            <a:ext cx="3657600" cy="1271588"/>
          </a:xfrm>
          <a:prstGeom prst="rect">
            <a:avLst/>
          </a:prstGeom>
        </p:spPr>
        <p:txBody>
          <a:bodyPr lIns="0" rIns="0" anchor="t"/>
          <a:lstStyle>
            <a:lvl1pPr marL="0" indent="0">
              <a:buNone/>
              <a:defRPr sz="2400" b="1" i="0">
                <a:solidFill>
                  <a:srgbClr val="FFFFFF"/>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GB" noProof="0"/>
              <a:t>Click to add title</a:t>
            </a:r>
          </a:p>
        </p:txBody>
      </p:sp>
      <p:sp>
        <p:nvSpPr>
          <p:cNvPr id="10" name="Text Placeholder 36">
            <a:extLst>
              <a:ext uri="{FF2B5EF4-FFF2-40B4-BE49-F238E27FC236}">
                <a16:creationId xmlns:a16="http://schemas.microsoft.com/office/drawing/2014/main" id="{D0234E23-2358-4D9E-AB19-3E3B4CB34782}"/>
              </a:ext>
            </a:extLst>
          </p:cNvPr>
          <p:cNvSpPr>
            <a:spLocks noGrp="1"/>
          </p:cNvSpPr>
          <p:nvPr>
            <p:ph type="body" sz="quarter" idx="13" hasCustomPrompt="1"/>
          </p:nvPr>
        </p:nvSpPr>
        <p:spPr>
          <a:xfrm>
            <a:off x="7924640" y="5075428"/>
            <a:ext cx="3655977" cy="310896"/>
          </a:xfrm>
          <a:prstGeom prst="rect">
            <a:avLst/>
          </a:prstGeom>
        </p:spPr>
        <p:txBody>
          <a:bodyPr lIns="0" tIns="0" rIns="0" bIns="0" anchor="t" anchorCtr="0"/>
          <a:lstStyle>
            <a:lvl1pPr marL="0" indent="0">
              <a:buNone/>
              <a:defRPr sz="1400">
                <a:solidFill>
                  <a:srgbClr val="FFFFFF"/>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GB" noProof="0"/>
              <a:t>Click to add sub-title / date</a:t>
            </a:r>
          </a:p>
        </p:txBody>
      </p:sp>
    </p:spTree>
    <p:extLst>
      <p:ext uri="{BB962C8B-B14F-4D97-AF65-F5344CB8AC3E}">
        <p14:creationId xmlns:p14="http://schemas.microsoft.com/office/powerpoint/2010/main" val="3764585944"/>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showMasterSp="0" preserve="1" userDrawn="1">
  <p:cSld name="Title Slide: Text Only">
    <p:spTree>
      <p:nvGrpSpPr>
        <p:cNvPr id="1" name=""/>
        <p:cNvGrpSpPr/>
        <p:nvPr/>
      </p:nvGrpSpPr>
      <p:grpSpPr>
        <a:xfrm>
          <a:off x="0" y="0"/>
          <a:ext cx="0" cy="0"/>
          <a:chOff x="0" y="0"/>
          <a:chExt cx="0" cy="0"/>
        </a:xfrm>
      </p:grpSpPr>
      <p:sp>
        <p:nvSpPr>
          <p:cNvPr id="33" name="Title 1"/>
          <p:cNvSpPr>
            <a:spLocks noGrp="1"/>
          </p:cNvSpPr>
          <p:nvPr>
            <p:ph type="ctrTitle"/>
          </p:nvPr>
        </p:nvSpPr>
        <p:spPr>
          <a:xfrm>
            <a:off x="5410200" y="4023780"/>
            <a:ext cx="6426200" cy="1002240"/>
          </a:xfrm>
        </p:spPr>
        <p:txBody>
          <a:bodyPr anchor="b">
            <a:normAutofit/>
          </a:bodyPr>
          <a:lstStyle>
            <a:lvl1pPr marL="0" algn="l" defTabSz="685749" rtl="0" eaLnBrk="1" latinLnBrk="0" hangingPunct="1">
              <a:lnSpc>
                <a:spcPct val="100000"/>
              </a:lnSpc>
              <a:spcBef>
                <a:spcPct val="0"/>
              </a:spcBef>
              <a:buNone/>
              <a:defRPr lang="en-US" sz="3000" b="1" kern="1200" spc="-8" dirty="0">
                <a:ln>
                  <a:noFill/>
                </a:ln>
                <a:solidFill>
                  <a:srgbClr val="0B1213"/>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34" name="Text Placeholder 11"/>
          <p:cNvSpPr>
            <a:spLocks noGrp="1"/>
          </p:cNvSpPr>
          <p:nvPr>
            <p:ph type="body" sz="quarter" idx="13"/>
          </p:nvPr>
        </p:nvSpPr>
        <p:spPr>
          <a:xfrm>
            <a:off x="5410200" y="5473241"/>
            <a:ext cx="6426200" cy="289379"/>
          </a:xfrm>
          <a:prstGeom prst="rect">
            <a:avLst/>
          </a:prstGeom>
        </p:spPr>
        <p:txBody>
          <a:bodyPr anchor="t">
            <a:noAutofit/>
          </a:bodyPr>
          <a:lstStyle>
            <a:lvl1pPr marL="0" indent="0" algn="l">
              <a:buNone/>
              <a:defRPr sz="1800">
                <a:solidFill>
                  <a:schemeClr val="accent6"/>
                </a:solidFill>
              </a:defRPr>
            </a:lvl1pPr>
          </a:lstStyle>
          <a:p>
            <a:pPr lvl="0"/>
            <a:r>
              <a:rPr lang="en-US"/>
              <a:t>Click to edit Master text styles</a:t>
            </a:r>
          </a:p>
        </p:txBody>
      </p:sp>
      <p:sp>
        <p:nvSpPr>
          <p:cNvPr id="35" name="Subtitle 2"/>
          <p:cNvSpPr>
            <a:spLocks noGrp="1"/>
          </p:cNvSpPr>
          <p:nvPr>
            <p:ph type="subTitle" idx="1"/>
          </p:nvPr>
        </p:nvSpPr>
        <p:spPr>
          <a:xfrm>
            <a:off x="5410200" y="5026020"/>
            <a:ext cx="6426200" cy="438150"/>
          </a:xfrm>
          <a:prstGeom prst="rect">
            <a:avLst/>
          </a:prstGeom>
        </p:spPr>
        <p:txBody>
          <a:bodyPr anchor="t">
            <a:noAutofit/>
          </a:bodyPr>
          <a:lstStyle>
            <a:lvl1pPr marL="0" indent="0" algn="l" defTabSz="685749" rtl="0" eaLnBrk="1" latinLnBrk="0" hangingPunct="1">
              <a:spcAft>
                <a:spcPts val="450"/>
              </a:spcAft>
              <a:buNone/>
              <a:defRPr lang="en-US" sz="2400" kern="1200" dirty="0">
                <a:solidFill>
                  <a:schemeClr val="accent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cxnSp>
        <p:nvCxnSpPr>
          <p:cNvPr id="36" name="Straight Connector 35"/>
          <p:cNvCxnSpPr/>
          <p:nvPr userDrawn="1"/>
        </p:nvCxnSpPr>
        <p:spPr>
          <a:xfrm>
            <a:off x="5562600" y="5026020"/>
            <a:ext cx="6265210"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30545533"/>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showMasterSp="0" preserve="1" userDrawn="1">
  <p:cSld name="Breaker Slide: Icon/Image ">
    <p:spTree>
      <p:nvGrpSpPr>
        <p:cNvPr id="1" name=""/>
        <p:cNvGrpSpPr/>
        <p:nvPr/>
      </p:nvGrpSpPr>
      <p:grpSpPr>
        <a:xfrm>
          <a:off x="0" y="0"/>
          <a:ext cx="0" cy="0"/>
          <a:chOff x="0" y="0"/>
          <a:chExt cx="0" cy="0"/>
        </a:xfrm>
      </p:grpSpPr>
      <p:pic>
        <p:nvPicPr>
          <p:cNvPr id="5" name="Picture 4" descr="breaker_1_opt.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7808131" cy="6867769"/>
          </a:xfrm>
          <a:prstGeom prst="rect">
            <a:avLst/>
          </a:prstGeom>
        </p:spPr>
      </p:pic>
      <p:grpSp>
        <p:nvGrpSpPr>
          <p:cNvPr id="21" name="Group 20"/>
          <p:cNvGrpSpPr/>
          <p:nvPr userDrawn="1"/>
        </p:nvGrpSpPr>
        <p:grpSpPr>
          <a:xfrm>
            <a:off x="9991558" y="6122952"/>
            <a:ext cx="1844842" cy="572324"/>
            <a:chOff x="7083231" y="6122952"/>
            <a:chExt cx="1844842" cy="572324"/>
          </a:xfrm>
        </p:grpSpPr>
        <p:grpSp>
          <p:nvGrpSpPr>
            <p:cNvPr id="22" name="Group 21"/>
            <p:cNvGrpSpPr/>
            <p:nvPr userDrawn="1"/>
          </p:nvGrpSpPr>
          <p:grpSpPr>
            <a:xfrm>
              <a:off x="7083231" y="6122952"/>
              <a:ext cx="1844842" cy="572324"/>
              <a:chOff x="1936751" y="5480050"/>
              <a:chExt cx="7558088" cy="2344738"/>
            </a:xfrm>
          </p:grpSpPr>
          <p:sp>
            <p:nvSpPr>
              <p:cNvPr id="45" name="Freeform 5"/>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6"/>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7"/>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8"/>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9"/>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0"/>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1"/>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3" name="Group 22"/>
            <p:cNvGrpSpPr/>
            <p:nvPr userDrawn="1"/>
          </p:nvGrpSpPr>
          <p:grpSpPr>
            <a:xfrm>
              <a:off x="7716044" y="6555582"/>
              <a:ext cx="530225" cy="114300"/>
              <a:chOff x="7689850" y="5443538"/>
              <a:chExt cx="530225" cy="114300"/>
            </a:xfrm>
          </p:grpSpPr>
          <p:sp>
            <p:nvSpPr>
              <p:cNvPr id="24" name="Freeform 38"/>
              <p:cNvSpPr>
                <a:spLocks/>
              </p:cNvSpPr>
              <p:nvPr userDrawn="1"/>
            </p:nvSpPr>
            <p:spPr bwMode="auto">
              <a:xfrm>
                <a:off x="7689850" y="5446713"/>
                <a:ext cx="104775" cy="107950"/>
              </a:xfrm>
              <a:custGeom>
                <a:avLst/>
                <a:gdLst>
                  <a:gd name="T0" fmla="*/ 58 w 66"/>
                  <a:gd name="T1" fmla="*/ 68 h 68"/>
                  <a:gd name="T2" fmla="*/ 58 w 66"/>
                  <a:gd name="T3" fmla="*/ 10 h 68"/>
                  <a:gd name="T4" fmla="*/ 36 w 66"/>
                  <a:gd name="T5" fmla="*/ 67 h 68"/>
                  <a:gd name="T6" fmla="*/ 29 w 66"/>
                  <a:gd name="T7" fmla="*/ 67 h 68"/>
                  <a:gd name="T8" fmla="*/ 8 w 66"/>
                  <a:gd name="T9" fmla="*/ 10 h 68"/>
                  <a:gd name="T10" fmla="*/ 8 w 66"/>
                  <a:gd name="T11" fmla="*/ 68 h 68"/>
                  <a:gd name="T12" fmla="*/ 0 w 66"/>
                  <a:gd name="T13" fmla="*/ 68 h 68"/>
                  <a:gd name="T14" fmla="*/ 0 w 66"/>
                  <a:gd name="T15" fmla="*/ 0 h 68"/>
                  <a:gd name="T16" fmla="*/ 13 w 66"/>
                  <a:gd name="T17" fmla="*/ 0 h 68"/>
                  <a:gd name="T18" fmla="*/ 33 w 66"/>
                  <a:gd name="T19" fmla="*/ 55 h 68"/>
                  <a:gd name="T20" fmla="*/ 54 w 66"/>
                  <a:gd name="T21" fmla="*/ 0 h 68"/>
                  <a:gd name="T22" fmla="*/ 66 w 66"/>
                  <a:gd name="T23" fmla="*/ 0 h 68"/>
                  <a:gd name="T24" fmla="*/ 66 w 66"/>
                  <a:gd name="T25" fmla="*/ 68 h 68"/>
                  <a:gd name="T26" fmla="*/ 58 w 66"/>
                  <a:gd name="T27"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6" h="68">
                    <a:moveTo>
                      <a:pt x="58" y="68"/>
                    </a:moveTo>
                    <a:lnTo>
                      <a:pt x="58" y="10"/>
                    </a:lnTo>
                    <a:lnTo>
                      <a:pt x="36" y="67"/>
                    </a:lnTo>
                    <a:lnTo>
                      <a:pt x="29" y="67"/>
                    </a:lnTo>
                    <a:lnTo>
                      <a:pt x="8" y="10"/>
                    </a:lnTo>
                    <a:lnTo>
                      <a:pt x="8" y="68"/>
                    </a:lnTo>
                    <a:lnTo>
                      <a:pt x="0" y="68"/>
                    </a:lnTo>
                    <a:lnTo>
                      <a:pt x="0" y="0"/>
                    </a:lnTo>
                    <a:lnTo>
                      <a:pt x="13" y="0"/>
                    </a:lnTo>
                    <a:lnTo>
                      <a:pt x="33" y="55"/>
                    </a:lnTo>
                    <a:lnTo>
                      <a:pt x="54" y="0"/>
                    </a:lnTo>
                    <a:lnTo>
                      <a:pt x="66" y="0"/>
                    </a:lnTo>
                    <a:lnTo>
                      <a:pt x="66" y="68"/>
                    </a:lnTo>
                    <a:lnTo>
                      <a:pt x="58" y="6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Rectangle 39"/>
              <p:cNvSpPr>
                <a:spLocks noChangeArrowheads="1"/>
              </p:cNvSpPr>
              <p:nvPr userDrawn="1"/>
            </p:nvSpPr>
            <p:spPr bwMode="auto">
              <a:xfrm>
                <a:off x="7826375" y="5446713"/>
                <a:ext cx="12700" cy="107950"/>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40"/>
              <p:cNvSpPr>
                <a:spLocks/>
              </p:cNvSpPr>
              <p:nvPr userDrawn="1"/>
            </p:nvSpPr>
            <p:spPr bwMode="auto">
              <a:xfrm>
                <a:off x="7869238" y="5446713"/>
                <a:ext cx="84138" cy="107950"/>
              </a:xfrm>
              <a:custGeom>
                <a:avLst/>
                <a:gdLst>
                  <a:gd name="T0" fmla="*/ 42 w 53"/>
                  <a:gd name="T1" fmla="*/ 68 h 68"/>
                  <a:gd name="T2" fmla="*/ 9 w 53"/>
                  <a:gd name="T3" fmla="*/ 13 h 68"/>
                  <a:gd name="T4" fmla="*/ 9 w 53"/>
                  <a:gd name="T5" fmla="*/ 68 h 68"/>
                  <a:gd name="T6" fmla="*/ 0 w 53"/>
                  <a:gd name="T7" fmla="*/ 68 h 68"/>
                  <a:gd name="T8" fmla="*/ 0 w 53"/>
                  <a:gd name="T9" fmla="*/ 0 h 68"/>
                  <a:gd name="T10" fmla="*/ 11 w 53"/>
                  <a:gd name="T11" fmla="*/ 0 h 68"/>
                  <a:gd name="T12" fmla="*/ 44 w 53"/>
                  <a:gd name="T13" fmla="*/ 55 h 68"/>
                  <a:gd name="T14" fmla="*/ 44 w 53"/>
                  <a:gd name="T15" fmla="*/ 0 h 68"/>
                  <a:gd name="T16" fmla="*/ 53 w 53"/>
                  <a:gd name="T17" fmla="*/ 0 h 68"/>
                  <a:gd name="T18" fmla="*/ 53 w 53"/>
                  <a:gd name="T19" fmla="*/ 68 h 68"/>
                  <a:gd name="T20" fmla="*/ 42 w 53"/>
                  <a:gd name="T21"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3" h="68">
                    <a:moveTo>
                      <a:pt x="42" y="68"/>
                    </a:moveTo>
                    <a:lnTo>
                      <a:pt x="9" y="13"/>
                    </a:lnTo>
                    <a:lnTo>
                      <a:pt x="9" y="68"/>
                    </a:lnTo>
                    <a:lnTo>
                      <a:pt x="0" y="68"/>
                    </a:lnTo>
                    <a:lnTo>
                      <a:pt x="0" y="0"/>
                    </a:lnTo>
                    <a:lnTo>
                      <a:pt x="11" y="0"/>
                    </a:lnTo>
                    <a:lnTo>
                      <a:pt x="44" y="55"/>
                    </a:lnTo>
                    <a:lnTo>
                      <a:pt x="44" y="0"/>
                    </a:lnTo>
                    <a:lnTo>
                      <a:pt x="53" y="0"/>
                    </a:lnTo>
                    <a:lnTo>
                      <a:pt x="53" y="68"/>
                    </a:lnTo>
                    <a:lnTo>
                      <a:pt x="42" y="6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Rectangle 41"/>
              <p:cNvSpPr>
                <a:spLocks noChangeArrowheads="1"/>
              </p:cNvSpPr>
              <p:nvPr userDrawn="1"/>
            </p:nvSpPr>
            <p:spPr bwMode="auto">
              <a:xfrm>
                <a:off x="7983538" y="5446713"/>
                <a:ext cx="14288" cy="107950"/>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42"/>
              <p:cNvSpPr>
                <a:spLocks/>
              </p:cNvSpPr>
              <p:nvPr userDrawn="1"/>
            </p:nvSpPr>
            <p:spPr bwMode="auto">
              <a:xfrm>
                <a:off x="8027988" y="5446713"/>
                <a:ext cx="82550" cy="107950"/>
              </a:xfrm>
              <a:custGeom>
                <a:avLst/>
                <a:gdLst>
                  <a:gd name="T0" fmla="*/ 43 w 52"/>
                  <a:gd name="T1" fmla="*/ 68 h 68"/>
                  <a:gd name="T2" fmla="*/ 9 w 52"/>
                  <a:gd name="T3" fmla="*/ 13 h 68"/>
                  <a:gd name="T4" fmla="*/ 9 w 52"/>
                  <a:gd name="T5" fmla="*/ 68 h 68"/>
                  <a:gd name="T6" fmla="*/ 0 w 52"/>
                  <a:gd name="T7" fmla="*/ 68 h 68"/>
                  <a:gd name="T8" fmla="*/ 0 w 52"/>
                  <a:gd name="T9" fmla="*/ 0 h 68"/>
                  <a:gd name="T10" fmla="*/ 10 w 52"/>
                  <a:gd name="T11" fmla="*/ 0 h 68"/>
                  <a:gd name="T12" fmla="*/ 44 w 52"/>
                  <a:gd name="T13" fmla="*/ 55 h 68"/>
                  <a:gd name="T14" fmla="*/ 44 w 52"/>
                  <a:gd name="T15" fmla="*/ 0 h 68"/>
                  <a:gd name="T16" fmla="*/ 52 w 52"/>
                  <a:gd name="T17" fmla="*/ 0 h 68"/>
                  <a:gd name="T18" fmla="*/ 52 w 52"/>
                  <a:gd name="T19" fmla="*/ 68 h 68"/>
                  <a:gd name="T20" fmla="*/ 43 w 52"/>
                  <a:gd name="T21"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 h="68">
                    <a:moveTo>
                      <a:pt x="43" y="68"/>
                    </a:moveTo>
                    <a:lnTo>
                      <a:pt x="9" y="13"/>
                    </a:lnTo>
                    <a:lnTo>
                      <a:pt x="9" y="68"/>
                    </a:lnTo>
                    <a:lnTo>
                      <a:pt x="0" y="68"/>
                    </a:lnTo>
                    <a:lnTo>
                      <a:pt x="0" y="0"/>
                    </a:lnTo>
                    <a:lnTo>
                      <a:pt x="10" y="0"/>
                    </a:lnTo>
                    <a:lnTo>
                      <a:pt x="44" y="55"/>
                    </a:lnTo>
                    <a:lnTo>
                      <a:pt x="44" y="0"/>
                    </a:lnTo>
                    <a:lnTo>
                      <a:pt x="52" y="0"/>
                    </a:lnTo>
                    <a:lnTo>
                      <a:pt x="52" y="68"/>
                    </a:lnTo>
                    <a:lnTo>
                      <a:pt x="43" y="6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43"/>
              <p:cNvSpPr>
                <a:spLocks/>
              </p:cNvSpPr>
              <p:nvPr userDrawn="1"/>
            </p:nvSpPr>
            <p:spPr bwMode="auto">
              <a:xfrm>
                <a:off x="8134350" y="5443538"/>
                <a:ext cx="85725" cy="114300"/>
              </a:xfrm>
              <a:custGeom>
                <a:avLst/>
                <a:gdLst>
                  <a:gd name="T0" fmla="*/ 46 w 52"/>
                  <a:gd name="T1" fmla="*/ 69 h 70"/>
                  <a:gd name="T2" fmla="*/ 45 w 52"/>
                  <a:gd name="T3" fmla="*/ 61 h 70"/>
                  <a:gd name="T4" fmla="*/ 26 w 52"/>
                  <a:gd name="T5" fmla="*/ 70 h 70"/>
                  <a:gd name="T6" fmla="*/ 8 w 52"/>
                  <a:gd name="T7" fmla="*/ 63 h 70"/>
                  <a:gd name="T8" fmla="*/ 0 w 52"/>
                  <a:gd name="T9" fmla="*/ 35 h 70"/>
                  <a:gd name="T10" fmla="*/ 8 w 52"/>
                  <a:gd name="T11" fmla="*/ 8 h 70"/>
                  <a:gd name="T12" fmla="*/ 26 w 52"/>
                  <a:gd name="T13" fmla="*/ 0 h 70"/>
                  <a:gd name="T14" fmla="*/ 46 w 52"/>
                  <a:gd name="T15" fmla="*/ 8 h 70"/>
                  <a:gd name="T16" fmla="*/ 51 w 52"/>
                  <a:gd name="T17" fmla="*/ 21 h 70"/>
                  <a:gd name="T18" fmla="*/ 43 w 52"/>
                  <a:gd name="T19" fmla="*/ 21 h 70"/>
                  <a:gd name="T20" fmla="*/ 40 w 52"/>
                  <a:gd name="T21" fmla="*/ 14 h 70"/>
                  <a:gd name="T22" fmla="*/ 26 w 52"/>
                  <a:gd name="T23" fmla="*/ 8 h 70"/>
                  <a:gd name="T24" fmla="*/ 14 w 52"/>
                  <a:gd name="T25" fmla="*/ 13 h 70"/>
                  <a:gd name="T26" fmla="*/ 8 w 52"/>
                  <a:gd name="T27" fmla="*/ 35 h 70"/>
                  <a:gd name="T28" fmla="*/ 14 w 52"/>
                  <a:gd name="T29" fmla="*/ 57 h 70"/>
                  <a:gd name="T30" fmla="*/ 26 w 52"/>
                  <a:gd name="T31" fmla="*/ 62 h 70"/>
                  <a:gd name="T32" fmla="*/ 39 w 52"/>
                  <a:gd name="T33" fmla="*/ 57 h 70"/>
                  <a:gd name="T34" fmla="*/ 44 w 52"/>
                  <a:gd name="T35" fmla="*/ 40 h 70"/>
                  <a:gd name="T36" fmla="*/ 26 w 52"/>
                  <a:gd name="T37" fmla="*/ 40 h 70"/>
                  <a:gd name="T38" fmla="*/ 26 w 52"/>
                  <a:gd name="T39" fmla="*/ 33 h 70"/>
                  <a:gd name="T40" fmla="*/ 52 w 52"/>
                  <a:gd name="T41" fmla="*/ 33 h 70"/>
                  <a:gd name="T42" fmla="*/ 52 w 52"/>
                  <a:gd name="T43" fmla="*/ 69 h 70"/>
                  <a:gd name="T44" fmla="*/ 46 w 52"/>
                  <a:gd name="T4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2" h="70">
                    <a:moveTo>
                      <a:pt x="46" y="69"/>
                    </a:moveTo>
                    <a:cubicBezTo>
                      <a:pt x="45" y="61"/>
                      <a:pt x="45" y="61"/>
                      <a:pt x="45" y="61"/>
                    </a:cubicBezTo>
                    <a:cubicBezTo>
                      <a:pt x="41" y="66"/>
                      <a:pt x="34" y="70"/>
                      <a:pt x="26" y="70"/>
                    </a:cubicBezTo>
                    <a:cubicBezTo>
                      <a:pt x="20" y="70"/>
                      <a:pt x="13" y="68"/>
                      <a:pt x="8" y="63"/>
                    </a:cubicBezTo>
                    <a:cubicBezTo>
                      <a:pt x="1" y="57"/>
                      <a:pt x="0" y="47"/>
                      <a:pt x="0" y="35"/>
                    </a:cubicBezTo>
                    <a:cubicBezTo>
                      <a:pt x="0" y="25"/>
                      <a:pt x="1" y="15"/>
                      <a:pt x="8" y="8"/>
                    </a:cubicBezTo>
                    <a:cubicBezTo>
                      <a:pt x="13" y="3"/>
                      <a:pt x="20" y="0"/>
                      <a:pt x="26" y="0"/>
                    </a:cubicBezTo>
                    <a:cubicBezTo>
                      <a:pt x="34" y="0"/>
                      <a:pt x="41" y="3"/>
                      <a:pt x="46" y="8"/>
                    </a:cubicBezTo>
                    <a:cubicBezTo>
                      <a:pt x="49" y="11"/>
                      <a:pt x="51" y="16"/>
                      <a:pt x="51" y="21"/>
                    </a:cubicBezTo>
                    <a:cubicBezTo>
                      <a:pt x="43" y="21"/>
                      <a:pt x="43" y="21"/>
                      <a:pt x="43" y="21"/>
                    </a:cubicBezTo>
                    <a:cubicBezTo>
                      <a:pt x="42" y="18"/>
                      <a:pt x="41" y="16"/>
                      <a:pt x="40" y="14"/>
                    </a:cubicBezTo>
                    <a:cubicBezTo>
                      <a:pt x="37" y="10"/>
                      <a:pt x="32" y="8"/>
                      <a:pt x="26" y="8"/>
                    </a:cubicBezTo>
                    <a:cubicBezTo>
                      <a:pt x="22" y="8"/>
                      <a:pt x="17" y="10"/>
                      <a:pt x="14" y="13"/>
                    </a:cubicBezTo>
                    <a:cubicBezTo>
                      <a:pt x="9" y="19"/>
                      <a:pt x="8" y="28"/>
                      <a:pt x="8" y="35"/>
                    </a:cubicBezTo>
                    <a:cubicBezTo>
                      <a:pt x="8" y="42"/>
                      <a:pt x="9" y="52"/>
                      <a:pt x="14" y="57"/>
                    </a:cubicBezTo>
                    <a:cubicBezTo>
                      <a:pt x="18" y="61"/>
                      <a:pt x="22" y="62"/>
                      <a:pt x="26" y="62"/>
                    </a:cubicBezTo>
                    <a:cubicBezTo>
                      <a:pt x="31" y="62"/>
                      <a:pt x="36" y="61"/>
                      <a:pt x="39" y="57"/>
                    </a:cubicBezTo>
                    <a:cubicBezTo>
                      <a:pt x="43" y="53"/>
                      <a:pt x="44" y="47"/>
                      <a:pt x="44" y="40"/>
                    </a:cubicBezTo>
                    <a:cubicBezTo>
                      <a:pt x="26" y="40"/>
                      <a:pt x="26" y="40"/>
                      <a:pt x="26" y="40"/>
                    </a:cubicBezTo>
                    <a:cubicBezTo>
                      <a:pt x="26" y="33"/>
                      <a:pt x="26" y="33"/>
                      <a:pt x="26" y="33"/>
                    </a:cubicBezTo>
                    <a:cubicBezTo>
                      <a:pt x="52" y="33"/>
                      <a:pt x="52" y="33"/>
                      <a:pt x="52" y="33"/>
                    </a:cubicBezTo>
                    <a:cubicBezTo>
                      <a:pt x="52" y="69"/>
                      <a:pt x="52" y="69"/>
                      <a:pt x="52" y="69"/>
                    </a:cubicBezTo>
                    <a:lnTo>
                      <a:pt x="46" y="69"/>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3" name="Subtitle 2"/>
          <p:cNvSpPr>
            <a:spLocks noGrp="1"/>
          </p:cNvSpPr>
          <p:nvPr>
            <p:ph type="subTitle" idx="1"/>
          </p:nvPr>
        </p:nvSpPr>
        <p:spPr>
          <a:xfrm>
            <a:off x="5394542" y="2477335"/>
            <a:ext cx="6445766" cy="417512"/>
          </a:xfrm>
          <a:prstGeom prst="rect">
            <a:avLst/>
          </a:prstGeom>
        </p:spPr>
        <p:txBody>
          <a:bodyPr>
            <a:noAutofit/>
          </a:bodyPr>
          <a:lstStyle>
            <a:lvl1pPr marL="0" indent="0" algn="l" defTabSz="685749" rtl="0" eaLnBrk="1" latinLnBrk="0" hangingPunct="1">
              <a:lnSpc>
                <a:spcPct val="100000"/>
              </a:lnSpc>
              <a:spcAft>
                <a:spcPts val="450"/>
              </a:spcAft>
              <a:buNone/>
              <a:defRPr lang="en-US" sz="2400" kern="1200" dirty="0">
                <a:ln>
                  <a:noFill/>
                </a:ln>
                <a:solidFill>
                  <a:srgbClr val="1186AB"/>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sp>
        <p:nvSpPr>
          <p:cNvPr id="7" name="Title 6"/>
          <p:cNvSpPr>
            <a:spLocks noGrp="1"/>
          </p:cNvSpPr>
          <p:nvPr>
            <p:ph type="title"/>
          </p:nvPr>
        </p:nvSpPr>
        <p:spPr>
          <a:xfrm>
            <a:off x="5402263" y="1473200"/>
            <a:ext cx="6438045" cy="1005865"/>
          </a:xfrm>
        </p:spPr>
        <p:txBody>
          <a:bodyPr anchor="b"/>
          <a:lstStyle>
            <a:lvl1pPr>
              <a:defRPr>
                <a:solidFill>
                  <a:srgbClr val="1186AB"/>
                </a:solidFill>
              </a:defRPr>
            </a:lvl1pPr>
          </a:lstStyle>
          <a:p>
            <a:r>
              <a:rPr lang="en-US"/>
              <a:t>Click to edit Master title style</a:t>
            </a:r>
          </a:p>
        </p:txBody>
      </p:sp>
      <p:cxnSp>
        <p:nvCxnSpPr>
          <p:cNvPr id="38" name="Straight Connector 37"/>
          <p:cNvCxnSpPr/>
          <p:nvPr userDrawn="1"/>
        </p:nvCxnSpPr>
        <p:spPr>
          <a:xfrm flipH="1">
            <a:off x="5480430" y="2471127"/>
            <a:ext cx="4876800" cy="0"/>
          </a:xfrm>
          <a:prstGeom prst="line">
            <a:avLst/>
          </a:prstGeom>
          <a:ln w="12700">
            <a:solidFill>
              <a:srgbClr val="1186A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2489410"/>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showMasterSp="0" preserve="1" userDrawn="1">
  <p:cSld name="Breaker Slide: Icon Only ">
    <p:spTree>
      <p:nvGrpSpPr>
        <p:cNvPr id="1" name=""/>
        <p:cNvGrpSpPr/>
        <p:nvPr/>
      </p:nvGrpSpPr>
      <p:grpSpPr>
        <a:xfrm>
          <a:off x="0" y="0"/>
          <a:ext cx="0" cy="0"/>
          <a:chOff x="0" y="0"/>
          <a:chExt cx="0" cy="0"/>
        </a:xfrm>
      </p:grpSpPr>
      <p:pic>
        <p:nvPicPr>
          <p:cNvPr id="3" name="Picture 2" descr="breaker_2_opt.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7960396" cy="6858000"/>
          </a:xfrm>
          <a:prstGeom prst="rect">
            <a:avLst/>
          </a:prstGeom>
        </p:spPr>
      </p:pic>
      <p:grpSp>
        <p:nvGrpSpPr>
          <p:cNvPr id="20" name="Group 19"/>
          <p:cNvGrpSpPr/>
          <p:nvPr userDrawn="1"/>
        </p:nvGrpSpPr>
        <p:grpSpPr>
          <a:xfrm>
            <a:off x="9991558" y="6122952"/>
            <a:ext cx="1844842" cy="572324"/>
            <a:chOff x="7083231" y="6122952"/>
            <a:chExt cx="1844842" cy="572324"/>
          </a:xfrm>
        </p:grpSpPr>
        <p:grpSp>
          <p:nvGrpSpPr>
            <p:cNvPr id="21" name="Group 20"/>
            <p:cNvGrpSpPr/>
            <p:nvPr userDrawn="1"/>
          </p:nvGrpSpPr>
          <p:grpSpPr>
            <a:xfrm>
              <a:off x="7083231" y="6122952"/>
              <a:ext cx="1844842" cy="572324"/>
              <a:chOff x="1936751" y="5480050"/>
              <a:chExt cx="7558088" cy="2344738"/>
            </a:xfrm>
          </p:grpSpPr>
          <p:sp>
            <p:nvSpPr>
              <p:cNvPr id="30" name="Freeform 5"/>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6"/>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7"/>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8"/>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9"/>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0"/>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1"/>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3" name="Group 22"/>
            <p:cNvGrpSpPr/>
            <p:nvPr userDrawn="1"/>
          </p:nvGrpSpPr>
          <p:grpSpPr>
            <a:xfrm>
              <a:off x="7716044" y="6555582"/>
              <a:ext cx="530225" cy="114300"/>
              <a:chOff x="7689850" y="5443538"/>
              <a:chExt cx="530225" cy="114300"/>
            </a:xfrm>
          </p:grpSpPr>
          <p:sp>
            <p:nvSpPr>
              <p:cNvPr id="24" name="Freeform 38"/>
              <p:cNvSpPr>
                <a:spLocks/>
              </p:cNvSpPr>
              <p:nvPr userDrawn="1"/>
            </p:nvSpPr>
            <p:spPr bwMode="auto">
              <a:xfrm>
                <a:off x="7689850" y="5446713"/>
                <a:ext cx="104775" cy="107950"/>
              </a:xfrm>
              <a:custGeom>
                <a:avLst/>
                <a:gdLst>
                  <a:gd name="T0" fmla="*/ 58 w 66"/>
                  <a:gd name="T1" fmla="*/ 68 h 68"/>
                  <a:gd name="T2" fmla="*/ 58 w 66"/>
                  <a:gd name="T3" fmla="*/ 10 h 68"/>
                  <a:gd name="T4" fmla="*/ 36 w 66"/>
                  <a:gd name="T5" fmla="*/ 67 h 68"/>
                  <a:gd name="T6" fmla="*/ 29 w 66"/>
                  <a:gd name="T7" fmla="*/ 67 h 68"/>
                  <a:gd name="T8" fmla="*/ 8 w 66"/>
                  <a:gd name="T9" fmla="*/ 10 h 68"/>
                  <a:gd name="T10" fmla="*/ 8 w 66"/>
                  <a:gd name="T11" fmla="*/ 68 h 68"/>
                  <a:gd name="T12" fmla="*/ 0 w 66"/>
                  <a:gd name="T13" fmla="*/ 68 h 68"/>
                  <a:gd name="T14" fmla="*/ 0 w 66"/>
                  <a:gd name="T15" fmla="*/ 0 h 68"/>
                  <a:gd name="T16" fmla="*/ 13 w 66"/>
                  <a:gd name="T17" fmla="*/ 0 h 68"/>
                  <a:gd name="T18" fmla="*/ 33 w 66"/>
                  <a:gd name="T19" fmla="*/ 55 h 68"/>
                  <a:gd name="T20" fmla="*/ 54 w 66"/>
                  <a:gd name="T21" fmla="*/ 0 h 68"/>
                  <a:gd name="T22" fmla="*/ 66 w 66"/>
                  <a:gd name="T23" fmla="*/ 0 h 68"/>
                  <a:gd name="T24" fmla="*/ 66 w 66"/>
                  <a:gd name="T25" fmla="*/ 68 h 68"/>
                  <a:gd name="T26" fmla="*/ 58 w 66"/>
                  <a:gd name="T27"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6" h="68">
                    <a:moveTo>
                      <a:pt x="58" y="68"/>
                    </a:moveTo>
                    <a:lnTo>
                      <a:pt x="58" y="10"/>
                    </a:lnTo>
                    <a:lnTo>
                      <a:pt x="36" y="67"/>
                    </a:lnTo>
                    <a:lnTo>
                      <a:pt x="29" y="67"/>
                    </a:lnTo>
                    <a:lnTo>
                      <a:pt x="8" y="10"/>
                    </a:lnTo>
                    <a:lnTo>
                      <a:pt x="8" y="68"/>
                    </a:lnTo>
                    <a:lnTo>
                      <a:pt x="0" y="68"/>
                    </a:lnTo>
                    <a:lnTo>
                      <a:pt x="0" y="0"/>
                    </a:lnTo>
                    <a:lnTo>
                      <a:pt x="13" y="0"/>
                    </a:lnTo>
                    <a:lnTo>
                      <a:pt x="33" y="55"/>
                    </a:lnTo>
                    <a:lnTo>
                      <a:pt x="54" y="0"/>
                    </a:lnTo>
                    <a:lnTo>
                      <a:pt x="66" y="0"/>
                    </a:lnTo>
                    <a:lnTo>
                      <a:pt x="66" y="68"/>
                    </a:lnTo>
                    <a:lnTo>
                      <a:pt x="58" y="6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Rectangle 39"/>
              <p:cNvSpPr>
                <a:spLocks noChangeArrowheads="1"/>
              </p:cNvSpPr>
              <p:nvPr userDrawn="1"/>
            </p:nvSpPr>
            <p:spPr bwMode="auto">
              <a:xfrm>
                <a:off x="7826375" y="5446713"/>
                <a:ext cx="12700" cy="107950"/>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40"/>
              <p:cNvSpPr>
                <a:spLocks/>
              </p:cNvSpPr>
              <p:nvPr userDrawn="1"/>
            </p:nvSpPr>
            <p:spPr bwMode="auto">
              <a:xfrm>
                <a:off x="7869238" y="5446713"/>
                <a:ext cx="84138" cy="107950"/>
              </a:xfrm>
              <a:custGeom>
                <a:avLst/>
                <a:gdLst>
                  <a:gd name="T0" fmla="*/ 42 w 53"/>
                  <a:gd name="T1" fmla="*/ 68 h 68"/>
                  <a:gd name="T2" fmla="*/ 9 w 53"/>
                  <a:gd name="T3" fmla="*/ 13 h 68"/>
                  <a:gd name="T4" fmla="*/ 9 w 53"/>
                  <a:gd name="T5" fmla="*/ 68 h 68"/>
                  <a:gd name="T6" fmla="*/ 0 w 53"/>
                  <a:gd name="T7" fmla="*/ 68 h 68"/>
                  <a:gd name="T8" fmla="*/ 0 w 53"/>
                  <a:gd name="T9" fmla="*/ 0 h 68"/>
                  <a:gd name="T10" fmla="*/ 11 w 53"/>
                  <a:gd name="T11" fmla="*/ 0 h 68"/>
                  <a:gd name="T12" fmla="*/ 44 w 53"/>
                  <a:gd name="T13" fmla="*/ 55 h 68"/>
                  <a:gd name="T14" fmla="*/ 44 w 53"/>
                  <a:gd name="T15" fmla="*/ 0 h 68"/>
                  <a:gd name="T16" fmla="*/ 53 w 53"/>
                  <a:gd name="T17" fmla="*/ 0 h 68"/>
                  <a:gd name="T18" fmla="*/ 53 w 53"/>
                  <a:gd name="T19" fmla="*/ 68 h 68"/>
                  <a:gd name="T20" fmla="*/ 42 w 53"/>
                  <a:gd name="T21"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3" h="68">
                    <a:moveTo>
                      <a:pt x="42" y="68"/>
                    </a:moveTo>
                    <a:lnTo>
                      <a:pt x="9" y="13"/>
                    </a:lnTo>
                    <a:lnTo>
                      <a:pt x="9" y="68"/>
                    </a:lnTo>
                    <a:lnTo>
                      <a:pt x="0" y="68"/>
                    </a:lnTo>
                    <a:lnTo>
                      <a:pt x="0" y="0"/>
                    </a:lnTo>
                    <a:lnTo>
                      <a:pt x="11" y="0"/>
                    </a:lnTo>
                    <a:lnTo>
                      <a:pt x="44" y="55"/>
                    </a:lnTo>
                    <a:lnTo>
                      <a:pt x="44" y="0"/>
                    </a:lnTo>
                    <a:lnTo>
                      <a:pt x="53" y="0"/>
                    </a:lnTo>
                    <a:lnTo>
                      <a:pt x="53" y="68"/>
                    </a:lnTo>
                    <a:lnTo>
                      <a:pt x="42" y="6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Rectangle 41"/>
              <p:cNvSpPr>
                <a:spLocks noChangeArrowheads="1"/>
              </p:cNvSpPr>
              <p:nvPr userDrawn="1"/>
            </p:nvSpPr>
            <p:spPr bwMode="auto">
              <a:xfrm>
                <a:off x="7983538" y="5446713"/>
                <a:ext cx="14288" cy="107950"/>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42"/>
              <p:cNvSpPr>
                <a:spLocks/>
              </p:cNvSpPr>
              <p:nvPr userDrawn="1"/>
            </p:nvSpPr>
            <p:spPr bwMode="auto">
              <a:xfrm>
                <a:off x="8027988" y="5446713"/>
                <a:ext cx="82550" cy="107950"/>
              </a:xfrm>
              <a:custGeom>
                <a:avLst/>
                <a:gdLst>
                  <a:gd name="T0" fmla="*/ 43 w 52"/>
                  <a:gd name="T1" fmla="*/ 68 h 68"/>
                  <a:gd name="T2" fmla="*/ 9 w 52"/>
                  <a:gd name="T3" fmla="*/ 13 h 68"/>
                  <a:gd name="T4" fmla="*/ 9 w 52"/>
                  <a:gd name="T5" fmla="*/ 68 h 68"/>
                  <a:gd name="T6" fmla="*/ 0 w 52"/>
                  <a:gd name="T7" fmla="*/ 68 h 68"/>
                  <a:gd name="T8" fmla="*/ 0 w 52"/>
                  <a:gd name="T9" fmla="*/ 0 h 68"/>
                  <a:gd name="T10" fmla="*/ 10 w 52"/>
                  <a:gd name="T11" fmla="*/ 0 h 68"/>
                  <a:gd name="T12" fmla="*/ 44 w 52"/>
                  <a:gd name="T13" fmla="*/ 55 h 68"/>
                  <a:gd name="T14" fmla="*/ 44 w 52"/>
                  <a:gd name="T15" fmla="*/ 0 h 68"/>
                  <a:gd name="T16" fmla="*/ 52 w 52"/>
                  <a:gd name="T17" fmla="*/ 0 h 68"/>
                  <a:gd name="T18" fmla="*/ 52 w 52"/>
                  <a:gd name="T19" fmla="*/ 68 h 68"/>
                  <a:gd name="T20" fmla="*/ 43 w 52"/>
                  <a:gd name="T21"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 h="68">
                    <a:moveTo>
                      <a:pt x="43" y="68"/>
                    </a:moveTo>
                    <a:lnTo>
                      <a:pt x="9" y="13"/>
                    </a:lnTo>
                    <a:lnTo>
                      <a:pt x="9" y="68"/>
                    </a:lnTo>
                    <a:lnTo>
                      <a:pt x="0" y="68"/>
                    </a:lnTo>
                    <a:lnTo>
                      <a:pt x="0" y="0"/>
                    </a:lnTo>
                    <a:lnTo>
                      <a:pt x="10" y="0"/>
                    </a:lnTo>
                    <a:lnTo>
                      <a:pt x="44" y="55"/>
                    </a:lnTo>
                    <a:lnTo>
                      <a:pt x="44" y="0"/>
                    </a:lnTo>
                    <a:lnTo>
                      <a:pt x="52" y="0"/>
                    </a:lnTo>
                    <a:lnTo>
                      <a:pt x="52" y="68"/>
                    </a:lnTo>
                    <a:lnTo>
                      <a:pt x="43" y="6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43"/>
              <p:cNvSpPr>
                <a:spLocks/>
              </p:cNvSpPr>
              <p:nvPr userDrawn="1"/>
            </p:nvSpPr>
            <p:spPr bwMode="auto">
              <a:xfrm>
                <a:off x="8134350" y="5443538"/>
                <a:ext cx="85725" cy="114300"/>
              </a:xfrm>
              <a:custGeom>
                <a:avLst/>
                <a:gdLst>
                  <a:gd name="T0" fmla="*/ 46 w 52"/>
                  <a:gd name="T1" fmla="*/ 69 h 70"/>
                  <a:gd name="T2" fmla="*/ 45 w 52"/>
                  <a:gd name="T3" fmla="*/ 61 h 70"/>
                  <a:gd name="T4" fmla="*/ 26 w 52"/>
                  <a:gd name="T5" fmla="*/ 70 h 70"/>
                  <a:gd name="T6" fmla="*/ 8 w 52"/>
                  <a:gd name="T7" fmla="*/ 63 h 70"/>
                  <a:gd name="T8" fmla="*/ 0 w 52"/>
                  <a:gd name="T9" fmla="*/ 35 h 70"/>
                  <a:gd name="T10" fmla="*/ 8 w 52"/>
                  <a:gd name="T11" fmla="*/ 8 h 70"/>
                  <a:gd name="T12" fmla="*/ 26 w 52"/>
                  <a:gd name="T13" fmla="*/ 0 h 70"/>
                  <a:gd name="T14" fmla="*/ 46 w 52"/>
                  <a:gd name="T15" fmla="*/ 8 h 70"/>
                  <a:gd name="T16" fmla="*/ 51 w 52"/>
                  <a:gd name="T17" fmla="*/ 21 h 70"/>
                  <a:gd name="T18" fmla="*/ 43 w 52"/>
                  <a:gd name="T19" fmla="*/ 21 h 70"/>
                  <a:gd name="T20" fmla="*/ 40 w 52"/>
                  <a:gd name="T21" fmla="*/ 14 h 70"/>
                  <a:gd name="T22" fmla="*/ 26 w 52"/>
                  <a:gd name="T23" fmla="*/ 8 h 70"/>
                  <a:gd name="T24" fmla="*/ 14 w 52"/>
                  <a:gd name="T25" fmla="*/ 13 h 70"/>
                  <a:gd name="T26" fmla="*/ 8 w 52"/>
                  <a:gd name="T27" fmla="*/ 35 h 70"/>
                  <a:gd name="T28" fmla="*/ 14 w 52"/>
                  <a:gd name="T29" fmla="*/ 57 h 70"/>
                  <a:gd name="T30" fmla="*/ 26 w 52"/>
                  <a:gd name="T31" fmla="*/ 62 h 70"/>
                  <a:gd name="T32" fmla="*/ 39 w 52"/>
                  <a:gd name="T33" fmla="*/ 57 h 70"/>
                  <a:gd name="T34" fmla="*/ 44 w 52"/>
                  <a:gd name="T35" fmla="*/ 40 h 70"/>
                  <a:gd name="T36" fmla="*/ 26 w 52"/>
                  <a:gd name="T37" fmla="*/ 40 h 70"/>
                  <a:gd name="T38" fmla="*/ 26 w 52"/>
                  <a:gd name="T39" fmla="*/ 33 h 70"/>
                  <a:gd name="T40" fmla="*/ 52 w 52"/>
                  <a:gd name="T41" fmla="*/ 33 h 70"/>
                  <a:gd name="T42" fmla="*/ 52 w 52"/>
                  <a:gd name="T43" fmla="*/ 69 h 70"/>
                  <a:gd name="T44" fmla="*/ 46 w 52"/>
                  <a:gd name="T4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2" h="70">
                    <a:moveTo>
                      <a:pt x="46" y="69"/>
                    </a:moveTo>
                    <a:cubicBezTo>
                      <a:pt x="45" y="61"/>
                      <a:pt x="45" y="61"/>
                      <a:pt x="45" y="61"/>
                    </a:cubicBezTo>
                    <a:cubicBezTo>
                      <a:pt x="41" y="66"/>
                      <a:pt x="34" y="70"/>
                      <a:pt x="26" y="70"/>
                    </a:cubicBezTo>
                    <a:cubicBezTo>
                      <a:pt x="20" y="70"/>
                      <a:pt x="13" y="68"/>
                      <a:pt x="8" y="63"/>
                    </a:cubicBezTo>
                    <a:cubicBezTo>
                      <a:pt x="1" y="57"/>
                      <a:pt x="0" y="47"/>
                      <a:pt x="0" y="35"/>
                    </a:cubicBezTo>
                    <a:cubicBezTo>
                      <a:pt x="0" y="25"/>
                      <a:pt x="1" y="15"/>
                      <a:pt x="8" y="8"/>
                    </a:cubicBezTo>
                    <a:cubicBezTo>
                      <a:pt x="13" y="3"/>
                      <a:pt x="20" y="0"/>
                      <a:pt x="26" y="0"/>
                    </a:cubicBezTo>
                    <a:cubicBezTo>
                      <a:pt x="34" y="0"/>
                      <a:pt x="41" y="3"/>
                      <a:pt x="46" y="8"/>
                    </a:cubicBezTo>
                    <a:cubicBezTo>
                      <a:pt x="49" y="11"/>
                      <a:pt x="51" y="16"/>
                      <a:pt x="51" y="21"/>
                    </a:cubicBezTo>
                    <a:cubicBezTo>
                      <a:pt x="43" y="21"/>
                      <a:pt x="43" y="21"/>
                      <a:pt x="43" y="21"/>
                    </a:cubicBezTo>
                    <a:cubicBezTo>
                      <a:pt x="42" y="18"/>
                      <a:pt x="41" y="16"/>
                      <a:pt x="40" y="14"/>
                    </a:cubicBezTo>
                    <a:cubicBezTo>
                      <a:pt x="37" y="10"/>
                      <a:pt x="32" y="8"/>
                      <a:pt x="26" y="8"/>
                    </a:cubicBezTo>
                    <a:cubicBezTo>
                      <a:pt x="22" y="8"/>
                      <a:pt x="17" y="10"/>
                      <a:pt x="14" y="13"/>
                    </a:cubicBezTo>
                    <a:cubicBezTo>
                      <a:pt x="9" y="19"/>
                      <a:pt x="8" y="28"/>
                      <a:pt x="8" y="35"/>
                    </a:cubicBezTo>
                    <a:cubicBezTo>
                      <a:pt x="8" y="42"/>
                      <a:pt x="9" y="52"/>
                      <a:pt x="14" y="57"/>
                    </a:cubicBezTo>
                    <a:cubicBezTo>
                      <a:pt x="18" y="61"/>
                      <a:pt x="22" y="62"/>
                      <a:pt x="26" y="62"/>
                    </a:cubicBezTo>
                    <a:cubicBezTo>
                      <a:pt x="31" y="62"/>
                      <a:pt x="36" y="61"/>
                      <a:pt x="39" y="57"/>
                    </a:cubicBezTo>
                    <a:cubicBezTo>
                      <a:pt x="43" y="53"/>
                      <a:pt x="44" y="47"/>
                      <a:pt x="44" y="40"/>
                    </a:cubicBezTo>
                    <a:cubicBezTo>
                      <a:pt x="26" y="40"/>
                      <a:pt x="26" y="40"/>
                      <a:pt x="26" y="40"/>
                    </a:cubicBezTo>
                    <a:cubicBezTo>
                      <a:pt x="26" y="33"/>
                      <a:pt x="26" y="33"/>
                      <a:pt x="26" y="33"/>
                    </a:cubicBezTo>
                    <a:cubicBezTo>
                      <a:pt x="52" y="33"/>
                      <a:pt x="52" y="33"/>
                      <a:pt x="52" y="33"/>
                    </a:cubicBezTo>
                    <a:cubicBezTo>
                      <a:pt x="52" y="69"/>
                      <a:pt x="52" y="69"/>
                      <a:pt x="52" y="69"/>
                    </a:cubicBezTo>
                    <a:lnTo>
                      <a:pt x="46" y="69"/>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42" name="Title 6"/>
          <p:cNvSpPr>
            <a:spLocks noGrp="1"/>
          </p:cNvSpPr>
          <p:nvPr>
            <p:ph type="title"/>
          </p:nvPr>
        </p:nvSpPr>
        <p:spPr>
          <a:xfrm>
            <a:off x="5402263" y="1473200"/>
            <a:ext cx="6438045" cy="1005865"/>
          </a:xfrm>
        </p:spPr>
        <p:txBody>
          <a:bodyPr anchor="b"/>
          <a:lstStyle>
            <a:lvl1pPr>
              <a:defRPr>
                <a:solidFill>
                  <a:srgbClr val="1186AB"/>
                </a:solidFill>
              </a:defRPr>
            </a:lvl1pPr>
          </a:lstStyle>
          <a:p>
            <a:r>
              <a:rPr lang="en-US"/>
              <a:t>Click to edit Master title style</a:t>
            </a:r>
          </a:p>
        </p:txBody>
      </p:sp>
      <p:cxnSp>
        <p:nvCxnSpPr>
          <p:cNvPr id="43" name="Straight Connector 42"/>
          <p:cNvCxnSpPr/>
          <p:nvPr userDrawn="1"/>
        </p:nvCxnSpPr>
        <p:spPr>
          <a:xfrm flipH="1">
            <a:off x="5480430" y="2471127"/>
            <a:ext cx="4876800" cy="0"/>
          </a:xfrm>
          <a:prstGeom prst="line">
            <a:avLst/>
          </a:prstGeom>
          <a:ln w="12700">
            <a:solidFill>
              <a:srgbClr val="1186A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91399093"/>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preserve="1" userDrawn="1">
  <p:cSld name="Breaker Slide: Icon/Custom Image ">
    <p:bg>
      <p:bgPr>
        <a:solidFill>
          <a:schemeClr val="bg1">
            <a:lumMod val="85000"/>
          </a:schemeClr>
        </a:solidFill>
        <a:effectLst/>
      </p:bgPr>
    </p:bg>
    <p:spTree>
      <p:nvGrpSpPr>
        <p:cNvPr id="1" name=""/>
        <p:cNvGrpSpPr/>
        <p:nvPr/>
      </p:nvGrpSpPr>
      <p:grpSpPr>
        <a:xfrm>
          <a:off x="0" y="0"/>
          <a:ext cx="0" cy="0"/>
          <a:chOff x="0" y="0"/>
          <a:chExt cx="0" cy="0"/>
        </a:xfrm>
      </p:grpSpPr>
      <p:sp>
        <p:nvSpPr>
          <p:cNvPr id="11" name="Subtitle 2"/>
          <p:cNvSpPr>
            <a:spLocks noGrp="1"/>
          </p:cNvSpPr>
          <p:nvPr>
            <p:ph type="subTitle" idx="1"/>
          </p:nvPr>
        </p:nvSpPr>
        <p:spPr>
          <a:xfrm>
            <a:off x="5394542" y="2477335"/>
            <a:ext cx="6445766" cy="417512"/>
          </a:xfrm>
          <a:prstGeom prst="rect">
            <a:avLst/>
          </a:prstGeom>
        </p:spPr>
        <p:txBody>
          <a:bodyPr>
            <a:noAutofit/>
          </a:bodyPr>
          <a:lstStyle>
            <a:lvl1pPr marL="0" indent="0" algn="l" defTabSz="685749" rtl="0" eaLnBrk="1" latinLnBrk="0" hangingPunct="1">
              <a:lnSpc>
                <a:spcPct val="100000"/>
              </a:lnSpc>
              <a:spcAft>
                <a:spcPts val="450"/>
              </a:spcAft>
              <a:buNone/>
              <a:defRPr lang="en-US" sz="2400" kern="1200" dirty="0">
                <a:ln>
                  <a:noFill/>
                </a:ln>
                <a:solidFill>
                  <a:srgbClr val="1186AB"/>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sp>
        <p:nvSpPr>
          <p:cNvPr id="12" name="Title 6"/>
          <p:cNvSpPr>
            <a:spLocks noGrp="1"/>
          </p:cNvSpPr>
          <p:nvPr>
            <p:ph type="title"/>
          </p:nvPr>
        </p:nvSpPr>
        <p:spPr>
          <a:xfrm>
            <a:off x="5402263" y="1473200"/>
            <a:ext cx="6438045" cy="1005865"/>
          </a:xfrm>
        </p:spPr>
        <p:txBody>
          <a:bodyPr anchor="b"/>
          <a:lstStyle>
            <a:lvl1pPr>
              <a:defRPr>
                <a:solidFill>
                  <a:srgbClr val="1186AB"/>
                </a:solidFill>
              </a:defRPr>
            </a:lvl1pPr>
          </a:lstStyle>
          <a:p>
            <a:r>
              <a:rPr lang="en-US"/>
              <a:t>Click to edit Master title style</a:t>
            </a:r>
          </a:p>
        </p:txBody>
      </p:sp>
      <p:cxnSp>
        <p:nvCxnSpPr>
          <p:cNvPr id="13" name="Straight Connector 12"/>
          <p:cNvCxnSpPr/>
          <p:nvPr userDrawn="1"/>
        </p:nvCxnSpPr>
        <p:spPr>
          <a:xfrm flipH="1">
            <a:off x="5480430" y="2471127"/>
            <a:ext cx="4876800" cy="0"/>
          </a:xfrm>
          <a:prstGeom prst="line">
            <a:avLst/>
          </a:prstGeom>
          <a:ln w="12700">
            <a:solidFill>
              <a:srgbClr val="1186A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946028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64.xml><?xml version="1.0" encoding="utf-8"?>
<p:sldLayout xmlns:a="http://schemas.openxmlformats.org/drawingml/2006/main" xmlns:r="http://schemas.openxmlformats.org/officeDocument/2006/relationships" xmlns:p="http://schemas.openxmlformats.org/presentationml/2006/main" showMasterSp="0" preserve="1" userDrawn="1">
  <p:cSld name="Breaker Slide: Custom Image ">
    <p:spTree>
      <p:nvGrpSpPr>
        <p:cNvPr id="1" name=""/>
        <p:cNvGrpSpPr/>
        <p:nvPr/>
      </p:nvGrpSpPr>
      <p:grpSpPr>
        <a:xfrm>
          <a:off x="0" y="0"/>
          <a:ext cx="0" cy="0"/>
          <a:chOff x="0" y="0"/>
          <a:chExt cx="0" cy="0"/>
        </a:xfrm>
      </p:grpSpPr>
      <p:sp>
        <p:nvSpPr>
          <p:cNvPr id="5" name="Picture Placeholder 4"/>
          <p:cNvSpPr>
            <a:spLocks noGrp="1"/>
          </p:cNvSpPr>
          <p:nvPr>
            <p:ph type="pic" sz="quarter" idx="13"/>
          </p:nvPr>
        </p:nvSpPr>
        <p:spPr>
          <a:xfrm>
            <a:off x="0" y="0"/>
            <a:ext cx="12192000" cy="6858000"/>
          </a:xfrm>
          <a:prstGeom prst="rect">
            <a:avLst/>
          </a:prstGeom>
        </p:spPr>
        <p:txBody>
          <a:bodyPr rtlCol="0">
            <a:normAutofit/>
          </a:bodyPr>
          <a:lstStyle/>
          <a:p>
            <a:pPr lvl="0"/>
            <a:endParaRPr lang="en-US" noProof="0"/>
          </a:p>
        </p:txBody>
      </p:sp>
      <p:sp>
        <p:nvSpPr>
          <p:cNvPr id="6" name="Subtitle 2"/>
          <p:cNvSpPr>
            <a:spLocks noGrp="1"/>
          </p:cNvSpPr>
          <p:nvPr>
            <p:ph type="subTitle" idx="1"/>
          </p:nvPr>
        </p:nvSpPr>
        <p:spPr>
          <a:xfrm>
            <a:off x="5394542" y="2477335"/>
            <a:ext cx="6445766" cy="417512"/>
          </a:xfrm>
          <a:prstGeom prst="rect">
            <a:avLst/>
          </a:prstGeom>
        </p:spPr>
        <p:txBody>
          <a:bodyPr>
            <a:noAutofit/>
          </a:bodyPr>
          <a:lstStyle>
            <a:lvl1pPr marL="0" indent="0" algn="l" defTabSz="685749" rtl="0" eaLnBrk="1" latinLnBrk="0" hangingPunct="1">
              <a:lnSpc>
                <a:spcPct val="100000"/>
              </a:lnSpc>
              <a:spcAft>
                <a:spcPts val="450"/>
              </a:spcAft>
              <a:buNone/>
              <a:defRPr lang="en-US" sz="2400" kern="1200" dirty="0">
                <a:ln>
                  <a:noFill/>
                </a:ln>
                <a:solidFill>
                  <a:schemeClr val="bg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sp>
        <p:nvSpPr>
          <p:cNvPr id="7" name="Title 6"/>
          <p:cNvSpPr>
            <a:spLocks noGrp="1"/>
          </p:cNvSpPr>
          <p:nvPr>
            <p:ph type="title"/>
          </p:nvPr>
        </p:nvSpPr>
        <p:spPr>
          <a:xfrm>
            <a:off x="5402263" y="1473200"/>
            <a:ext cx="6438045" cy="1005865"/>
          </a:xfrm>
        </p:spPr>
        <p:txBody>
          <a:bodyPr anchor="b"/>
          <a:lstStyle>
            <a:lvl1pPr>
              <a:defRPr>
                <a:solidFill>
                  <a:schemeClr val="bg1"/>
                </a:solidFill>
              </a:defRPr>
            </a:lvl1pPr>
          </a:lstStyle>
          <a:p>
            <a:r>
              <a:rPr lang="en-US"/>
              <a:t>Click to edit Master title style</a:t>
            </a:r>
          </a:p>
        </p:txBody>
      </p:sp>
      <p:cxnSp>
        <p:nvCxnSpPr>
          <p:cNvPr id="8" name="Straight Connector 7"/>
          <p:cNvCxnSpPr/>
          <p:nvPr userDrawn="1"/>
        </p:nvCxnSpPr>
        <p:spPr>
          <a:xfrm flipH="1">
            <a:off x="5480430" y="2471127"/>
            <a:ext cx="48768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1550657"/>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Breaker Slide: Lg Image">
    <p:spTree>
      <p:nvGrpSpPr>
        <p:cNvPr id="1" name=""/>
        <p:cNvGrpSpPr/>
        <p:nvPr/>
      </p:nvGrpSpPr>
      <p:grpSpPr>
        <a:xfrm>
          <a:off x="0" y="0"/>
          <a:ext cx="0" cy="0"/>
          <a:chOff x="0" y="0"/>
          <a:chExt cx="0" cy="0"/>
        </a:xfrm>
      </p:grpSpPr>
      <p:pic>
        <p:nvPicPr>
          <p:cNvPr id="4" name="Picture 3" descr="breaker_5.jp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6096"/>
            <a:ext cx="12211538" cy="6864096"/>
          </a:xfrm>
          <a:prstGeom prst="rect">
            <a:avLst/>
          </a:prstGeom>
        </p:spPr>
      </p:pic>
      <p:sp>
        <p:nvSpPr>
          <p:cNvPr id="17" name="Rectangle 16"/>
          <p:cNvSpPr/>
          <p:nvPr userDrawn="1"/>
        </p:nvSpPr>
        <p:spPr>
          <a:xfrm>
            <a:off x="-7938" y="5892800"/>
            <a:ext cx="12214226" cy="965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20" name="Picture 19" descr="Hexagon_Mining_RGB_Standard.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994900" y="6145213"/>
            <a:ext cx="1847850" cy="569650"/>
          </a:xfrm>
          <a:prstGeom prst="rect">
            <a:avLst/>
          </a:prstGeom>
        </p:spPr>
      </p:pic>
      <p:sp>
        <p:nvSpPr>
          <p:cNvPr id="12" name="Subtitle 2"/>
          <p:cNvSpPr>
            <a:spLocks noGrp="1"/>
          </p:cNvSpPr>
          <p:nvPr>
            <p:ph type="subTitle" idx="1"/>
          </p:nvPr>
        </p:nvSpPr>
        <p:spPr>
          <a:xfrm>
            <a:off x="5394542" y="2477335"/>
            <a:ext cx="6445766" cy="417512"/>
          </a:xfrm>
          <a:prstGeom prst="rect">
            <a:avLst/>
          </a:prstGeom>
        </p:spPr>
        <p:txBody>
          <a:bodyPr>
            <a:noAutofit/>
          </a:bodyPr>
          <a:lstStyle>
            <a:lvl1pPr marL="0" indent="0" algn="l" defTabSz="685749" rtl="0" eaLnBrk="1" latinLnBrk="0" hangingPunct="1">
              <a:lnSpc>
                <a:spcPct val="100000"/>
              </a:lnSpc>
              <a:spcAft>
                <a:spcPts val="450"/>
              </a:spcAft>
              <a:buNone/>
              <a:defRPr lang="en-US" sz="2400" kern="1200" dirty="0">
                <a:ln>
                  <a:noFill/>
                </a:ln>
                <a:solidFill>
                  <a:schemeClr val="bg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sp>
        <p:nvSpPr>
          <p:cNvPr id="13" name="Title 6"/>
          <p:cNvSpPr>
            <a:spLocks noGrp="1"/>
          </p:cNvSpPr>
          <p:nvPr>
            <p:ph type="title"/>
          </p:nvPr>
        </p:nvSpPr>
        <p:spPr>
          <a:xfrm>
            <a:off x="5402263" y="1473200"/>
            <a:ext cx="6438045" cy="1005865"/>
          </a:xfrm>
        </p:spPr>
        <p:txBody>
          <a:bodyPr anchor="b"/>
          <a:lstStyle>
            <a:lvl1pPr>
              <a:defRPr>
                <a:solidFill>
                  <a:schemeClr val="bg1"/>
                </a:solidFill>
              </a:defRPr>
            </a:lvl1pPr>
          </a:lstStyle>
          <a:p>
            <a:r>
              <a:rPr lang="en-US"/>
              <a:t>Click to edit Master title style</a:t>
            </a:r>
          </a:p>
        </p:txBody>
      </p:sp>
      <p:cxnSp>
        <p:nvCxnSpPr>
          <p:cNvPr id="14" name="Straight Connector 13"/>
          <p:cNvCxnSpPr/>
          <p:nvPr userDrawn="1"/>
        </p:nvCxnSpPr>
        <p:spPr>
          <a:xfrm flipH="1">
            <a:off x="5480430" y="2471127"/>
            <a:ext cx="48768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69132696"/>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Agenda: Icon/Image">
    <p:spTree>
      <p:nvGrpSpPr>
        <p:cNvPr id="1" name=""/>
        <p:cNvGrpSpPr/>
        <p:nvPr/>
      </p:nvGrpSpPr>
      <p:grpSpPr>
        <a:xfrm>
          <a:off x="0" y="0"/>
          <a:ext cx="0" cy="0"/>
          <a:chOff x="0" y="0"/>
          <a:chExt cx="0" cy="0"/>
        </a:xfrm>
      </p:grpSpPr>
      <p:pic>
        <p:nvPicPr>
          <p:cNvPr id="4" name="Picture 3" descr="agenda_1_opt.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211538" cy="3795776"/>
          </a:xfrm>
          <a:prstGeom prst="rect">
            <a:avLst/>
          </a:prstGeom>
        </p:spPr>
      </p:pic>
      <p:sp>
        <p:nvSpPr>
          <p:cNvPr id="3" name="Content Placeholder 2"/>
          <p:cNvSpPr>
            <a:spLocks noGrp="1"/>
          </p:cNvSpPr>
          <p:nvPr>
            <p:ph idx="1"/>
          </p:nvPr>
        </p:nvSpPr>
        <p:spPr>
          <a:xfrm>
            <a:off x="393934" y="1478780"/>
            <a:ext cx="5289281" cy="4401320"/>
          </a:xfrm>
          <a:prstGeom prst="rect">
            <a:avLst/>
          </a:prstGeom>
        </p:spPr>
        <p:txBody>
          <a:bodyPr/>
          <a:lstStyle>
            <a:lvl1pPr marL="342900" indent="-342900">
              <a:lnSpc>
                <a:spcPct val="100000"/>
              </a:lnSpc>
              <a:spcBef>
                <a:spcPts val="200"/>
              </a:spcBef>
              <a:spcAft>
                <a:spcPts val="200"/>
              </a:spcAft>
              <a:buClr>
                <a:srgbClr val="0098BA"/>
              </a:buClr>
              <a:buFont typeface="+mj-lt"/>
              <a:buAutoNum type="arabicPeriod"/>
              <a:defRPr sz="1600"/>
            </a:lvl1pPr>
            <a:lvl2pPr marL="685800" indent="-342900">
              <a:lnSpc>
                <a:spcPct val="100000"/>
              </a:lnSpc>
              <a:spcBef>
                <a:spcPts val="200"/>
              </a:spcBef>
              <a:spcAft>
                <a:spcPts val="200"/>
              </a:spcAft>
              <a:buFont typeface="+mj-lt"/>
              <a:buAutoNum type="alphaLcParenR"/>
              <a:defRPr/>
            </a:lvl2pPr>
            <a:lvl3pPr marL="914400" indent="-230188">
              <a:buFont typeface="+mj-lt"/>
              <a:buAutoNum type="romanLcPeriod"/>
              <a:defRPr/>
            </a:lvl3pPr>
            <a:lvl4pPr marL="1144588" indent="-230188">
              <a:buClr>
                <a:schemeClr val="tx2"/>
              </a:buClr>
              <a:buSzPct val="80000"/>
              <a:defRPr/>
            </a:lvl4pPr>
            <a:lvl5pPr>
              <a:buClr>
                <a:srgbClr val="545559"/>
              </a:buClr>
              <a:buSzPct val="93000"/>
              <a:defRPr sz="975"/>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itle Placeholder 1"/>
          <p:cNvSpPr>
            <a:spLocks noGrp="1"/>
          </p:cNvSpPr>
          <p:nvPr>
            <p:ph type="title"/>
          </p:nvPr>
        </p:nvSpPr>
        <p:spPr>
          <a:xfrm>
            <a:off x="385235" y="656167"/>
            <a:ext cx="5310227" cy="495300"/>
          </a:xfrm>
          <a:prstGeom prst="rect">
            <a:avLst/>
          </a:prstGeom>
        </p:spPr>
        <p:txBody>
          <a:bodyPr vert="horz" lIns="91440" tIns="45720" rIns="91440" bIns="45720" rtlCol="0" anchor="ctr">
            <a:noAutofit/>
          </a:bodyPr>
          <a:lstStyle/>
          <a:p>
            <a:r>
              <a:rPr lang="en-US"/>
              <a:t>Click to edit Master title style</a:t>
            </a:r>
          </a:p>
        </p:txBody>
      </p:sp>
    </p:spTree>
    <p:extLst>
      <p:ext uri="{BB962C8B-B14F-4D97-AF65-F5344CB8AC3E}">
        <p14:creationId xmlns:p14="http://schemas.microsoft.com/office/powerpoint/2010/main" val="2473494508"/>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Agenda: Icon Only ">
    <p:spTree>
      <p:nvGrpSpPr>
        <p:cNvPr id="1" name=""/>
        <p:cNvGrpSpPr/>
        <p:nvPr/>
      </p:nvGrpSpPr>
      <p:grpSpPr>
        <a:xfrm>
          <a:off x="0" y="0"/>
          <a:ext cx="0" cy="0"/>
          <a:chOff x="0" y="0"/>
          <a:chExt cx="0" cy="0"/>
        </a:xfrm>
      </p:grpSpPr>
      <p:pic>
        <p:nvPicPr>
          <p:cNvPr id="4" name="Picture 3" descr="agenda_2_opt.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211538" cy="3779520"/>
          </a:xfrm>
          <a:prstGeom prst="rect">
            <a:avLst/>
          </a:prstGeom>
        </p:spPr>
      </p:pic>
      <p:sp>
        <p:nvSpPr>
          <p:cNvPr id="7" name="Content Placeholder 2"/>
          <p:cNvSpPr>
            <a:spLocks noGrp="1"/>
          </p:cNvSpPr>
          <p:nvPr>
            <p:ph idx="1"/>
          </p:nvPr>
        </p:nvSpPr>
        <p:spPr>
          <a:xfrm>
            <a:off x="393934" y="1478780"/>
            <a:ext cx="5289281" cy="4401320"/>
          </a:xfrm>
          <a:prstGeom prst="rect">
            <a:avLst/>
          </a:prstGeom>
        </p:spPr>
        <p:txBody>
          <a:bodyPr/>
          <a:lstStyle>
            <a:lvl1pPr marL="342900" indent="-342900">
              <a:lnSpc>
                <a:spcPct val="100000"/>
              </a:lnSpc>
              <a:spcBef>
                <a:spcPts val="200"/>
              </a:spcBef>
              <a:spcAft>
                <a:spcPts val="200"/>
              </a:spcAft>
              <a:buClr>
                <a:srgbClr val="0098BA"/>
              </a:buClr>
              <a:buFont typeface="+mj-lt"/>
              <a:buAutoNum type="arabicPeriod"/>
              <a:defRPr sz="1600"/>
            </a:lvl1pPr>
            <a:lvl2pPr marL="685800" indent="-342900">
              <a:lnSpc>
                <a:spcPct val="100000"/>
              </a:lnSpc>
              <a:spcBef>
                <a:spcPts val="200"/>
              </a:spcBef>
              <a:spcAft>
                <a:spcPts val="200"/>
              </a:spcAft>
              <a:buFont typeface="+mj-lt"/>
              <a:buAutoNum type="alphaLcParenR"/>
              <a:defRPr/>
            </a:lvl2pPr>
            <a:lvl3pPr marL="914400" indent="-230188">
              <a:buFont typeface="+mj-lt"/>
              <a:buAutoNum type="romanLcPeriod"/>
              <a:defRPr/>
            </a:lvl3pPr>
            <a:lvl4pPr marL="1144588" indent="-230188">
              <a:buClr>
                <a:schemeClr val="tx2"/>
              </a:buClr>
              <a:buSzPct val="80000"/>
              <a:defRPr/>
            </a:lvl4pPr>
            <a:lvl5pPr>
              <a:buClr>
                <a:srgbClr val="545559"/>
              </a:buClr>
              <a:buSzPct val="93000"/>
              <a:defRPr sz="975"/>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itle Placeholder 1"/>
          <p:cNvSpPr>
            <a:spLocks noGrp="1"/>
          </p:cNvSpPr>
          <p:nvPr>
            <p:ph type="title"/>
          </p:nvPr>
        </p:nvSpPr>
        <p:spPr>
          <a:xfrm>
            <a:off x="385235" y="656167"/>
            <a:ext cx="5310227" cy="495300"/>
          </a:xfrm>
          <a:prstGeom prst="rect">
            <a:avLst/>
          </a:prstGeom>
        </p:spPr>
        <p:txBody>
          <a:bodyPr vert="horz" lIns="91440" tIns="45720" rIns="91440" bIns="45720" rtlCol="0" anchor="ctr">
            <a:noAutofit/>
          </a:bodyPr>
          <a:lstStyle/>
          <a:p>
            <a:r>
              <a:rPr lang="en-US"/>
              <a:t>Click to edit Master title style</a:t>
            </a:r>
          </a:p>
        </p:txBody>
      </p:sp>
    </p:spTree>
    <p:extLst>
      <p:ext uri="{BB962C8B-B14F-4D97-AF65-F5344CB8AC3E}">
        <p14:creationId xmlns:p14="http://schemas.microsoft.com/office/powerpoint/2010/main" val="315764650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showMasterSp="0" preserve="1" userDrawn="1">
  <p:cSld name="Agenda: Icon/Custom Image">
    <p:bg>
      <p:bgPr>
        <a:solidFill>
          <a:schemeClr val="bg1">
            <a:lumMod val="85000"/>
          </a:schemeClr>
        </a:solidFill>
        <a:effectLst/>
      </p:bgPr>
    </p:bg>
    <p:spTree>
      <p:nvGrpSpPr>
        <p:cNvPr id="1" name=""/>
        <p:cNvGrpSpPr/>
        <p:nvPr/>
      </p:nvGrpSpPr>
      <p:grpSpPr>
        <a:xfrm>
          <a:off x="0" y="0"/>
          <a:ext cx="0" cy="0"/>
          <a:chOff x="0" y="0"/>
          <a:chExt cx="0" cy="0"/>
        </a:xfrm>
      </p:grpSpPr>
      <p:sp>
        <p:nvSpPr>
          <p:cNvPr id="5" name="Content Placeholder 2"/>
          <p:cNvSpPr>
            <a:spLocks noGrp="1"/>
          </p:cNvSpPr>
          <p:nvPr>
            <p:ph idx="1"/>
          </p:nvPr>
        </p:nvSpPr>
        <p:spPr>
          <a:xfrm>
            <a:off x="393934" y="1478780"/>
            <a:ext cx="5289281" cy="4401320"/>
          </a:xfrm>
          <a:prstGeom prst="rect">
            <a:avLst/>
          </a:prstGeom>
        </p:spPr>
        <p:txBody>
          <a:bodyPr/>
          <a:lstStyle>
            <a:lvl1pPr marL="342900" indent="-342900">
              <a:lnSpc>
                <a:spcPct val="100000"/>
              </a:lnSpc>
              <a:spcBef>
                <a:spcPts val="200"/>
              </a:spcBef>
              <a:spcAft>
                <a:spcPts val="200"/>
              </a:spcAft>
              <a:buClr>
                <a:srgbClr val="0098BA"/>
              </a:buClr>
              <a:buFont typeface="+mj-lt"/>
              <a:buAutoNum type="arabicPeriod"/>
              <a:defRPr sz="1600"/>
            </a:lvl1pPr>
            <a:lvl2pPr marL="685800" indent="-342900">
              <a:lnSpc>
                <a:spcPct val="100000"/>
              </a:lnSpc>
              <a:spcBef>
                <a:spcPts val="200"/>
              </a:spcBef>
              <a:spcAft>
                <a:spcPts val="200"/>
              </a:spcAft>
              <a:buFont typeface="+mj-lt"/>
              <a:buAutoNum type="alphaLcParenR"/>
              <a:defRPr/>
            </a:lvl2pPr>
            <a:lvl3pPr marL="914400" indent="-230188">
              <a:buFont typeface="+mj-lt"/>
              <a:buAutoNum type="romanLcPeriod"/>
              <a:defRPr/>
            </a:lvl3pPr>
            <a:lvl4pPr marL="1144588" indent="-230188">
              <a:buClr>
                <a:schemeClr val="tx2"/>
              </a:buClr>
              <a:buSzPct val="80000"/>
              <a:defRPr/>
            </a:lvl4pPr>
            <a:lvl5pPr>
              <a:buClr>
                <a:srgbClr val="545559"/>
              </a:buClr>
              <a:buSzPct val="93000"/>
              <a:defRPr sz="975"/>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Placeholder 1"/>
          <p:cNvSpPr>
            <a:spLocks noGrp="1"/>
          </p:cNvSpPr>
          <p:nvPr>
            <p:ph type="title"/>
          </p:nvPr>
        </p:nvSpPr>
        <p:spPr>
          <a:xfrm>
            <a:off x="385235" y="656167"/>
            <a:ext cx="5310227" cy="495300"/>
          </a:xfrm>
          <a:prstGeom prst="rect">
            <a:avLst/>
          </a:prstGeom>
        </p:spPr>
        <p:txBody>
          <a:bodyPr vert="horz" lIns="91440" tIns="45720" rIns="91440" bIns="45720" rtlCol="0" anchor="ctr">
            <a:noAutofit/>
          </a:bodyPr>
          <a:lstStyle/>
          <a:p>
            <a:r>
              <a:rPr lang="en-US"/>
              <a:t>Click to edit Master title style</a:t>
            </a:r>
          </a:p>
        </p:txBody>
      </p:sp>
    </p:spTree>
    <p:extLst>
      <p:ext uri="{BB962C8B-B14F-4D97-AF65-F5344CB8AC3E}">
        <p14:creationId xmlns:p14="http://schemas.microsoft.com/office/powerpoint/2010/main" val="31330636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Agenda: Icon Only 2 Column ">
    <p:spTree>
      <p:nvGrpSpPr>
        <p:cNvPr id="1" name=""/>
        <p:cNvGrpSpPr/>
        <p:nvPr/>
      </p:nvGrpSpPr>
      <p:grpSpPr>
        <a:xfrm>
          <a:off x="0" y="0"/>
          <a:ext cx="0" cy="0"/>
          <a:chOff x="0" y="0"/>
          <a:chExt cx="0" cy="0"/>
        </a:xfrm>
      </p:grpSpPr>
      <p:pic>
        <p:nvPicPr>
          <p:cNvPr id="2" name="Picture 1" descr="agenda_3_opt.png"/>
          <p:cNvPicPr>
            <a:picLocks noChangeAspect="1"/>
          </p:cNvPicPr>
          <p:nvPr userDrawn="1"/>
        </p:nvPicPr>
        <p:blipFill rotWithShape="1">
          <a:blip r:embed="rId2">
            <a:extLst>
              <a:ext uri="{28A0092B-C50C-407E-A947-70E740481C1C}">
                <a14:useLocalDpi xmlns:a14="http://schemas.microsoft.com/office/drawing/2010/main" val="0"/>
              </a:ext>
            </a:extLst>
          </a:blip>
          <a:srcRect t="5396"/>
          <a:stretch/>
        </p:blipFill>
        <p:spPr>
          <a:xfrm>
            <a:off x="0" y="0"/>
            <a:ext cx="12201770" cy="1712822"/>
          </a:xfrm>
          <a:prstGeom prst="rect">
            <a:avLst/>
          </a:prstGeom>
        </p:spPr>
      </p:pic>
      <p:sp>
        <p:nvSpPr>
          <p:cNvPr id="6" name="Content Placeholder 2"/>
          <p:cNvSpPr>
            <a:spLocks noGrp="1"/>
          </p:cNvSpPr>
          <p:nvPr>
            <p:ph idx="1"/>
          </p:nvPr>
        </p:nvSpPr>
        <p:spPr>
          <a:xfrm>
            <a:off x="393934" y="1478780"/>
            <a:ext cx="5289281" cy="4401320"/>
          </a:xfrm>
          <a:prstGeom prst="rect">
            <a:avLst/>
          </a:prstGeom>
        </p:spPr>
        <p:txBody>
          <a:bodyPr/>
          <a:lstStyle>
            <a:lvl1pPr marL="342900" indent="-342900">
              <a:lnSpc>
                <a:spcPct val="100000"/>
              </a:lnSpc>
              <a:spcBef>
                <a:spcPts val="200"/>
              </a:spcBef>
              <a:spcAft>
                <a:spcPts val="200"/>
              </a:spcAft>
              <a:buClr>
                <a:srgbClr val="0098BA"/>
              </a:buClr>
              <a:buFont typeface="+mj-lt"/>
              <a:buAutoNum type="arabicPeriod"/>
              <a:defRPr sz="1600"/>
            </a:lvl1pPr>
            <a:lvl2pPr marL="685800" indent="-342900">
              <a:lnSpc>
                <a:spcPct val="100000"/>
              </a:lnSpc>
              <a:spcBef>
                <a:spcPts val="200"/>
              </a:spcBef>
              <a:spcAft>
                <a:spcPts val="200"/>
              </a:spcAft>
              <a:buFont typeface="+mj-lt"/>
              <a:buAutoNum type="alphaLcParenR"/>
              <a:defRPr/>
            </a:lvl2pPr>
            <a:lvl3pPr marL="914400" indent="-230188">
              <a:buFont typeface="+mj-lt"/>
              <a:buAutoNum type="romanLcPeriod"/>
              <a:defRPr/>
            </a:lvl3pPr>
            <a:lvl4pPr marL="1144588" indent="-230188">
              <a:buClr>
                <a:schemeClr val="tx2"/>
              </a:buClr>
              <a:buSzPct val="80000"/>
              <a:defRPr/>
            </a:lvl4pPr>
            <a:lvl5pPr>
              <a:buClr>
                <a:srgbClr val="545559"/>
              </a:buClr>
              <a:buSzPct val="93000"/>
              <a:defRPr sz="975"/>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itle Placeholder 1"/>
          <p:cNvSpPr>
            <a:spLocks noGrp="1"/>
          </p:cNvSpPr>
          <p:nvPr>
            <p:ph type="title"/>
          </p:nvPr>
        </p:nvSpPr>
        <p:spPr>
          <a:xfrm>
            <a:off x="385235" y="656167"/>
            <a:ext cx="5310227" cy="495300"/>
          </a:xfrm>
          <a:prstGeom prst="rect">
            <a:avLst/>
          </a:prstGeom>
        </p:spPr>
        <p:txBody>
          <a:bodyPr vert="horz" lIns="91440" tIns="45720" rIns="91440" bIns="45720" rtlCol="0" anchor="ctr">
            <a:noAutofit/>
          </a:bodyPr>
          <a:lstStyle/>
          <a:p>
            <a:r>
              <a:rPr lang="en-US"/>
              <a:t>Click to edit Master title style</a:t>
            </a:r>
          </a:p>
        </p:txBody>
      </p:sp>
      <p:sp>
        <p:nvSpPr>
          <p:cNvPr id="8" name="Content Placeholder 2"/>
          <p:cNvSpPr>
            <a:spLocks noGrp="1"/>
          </p:cNvSpPr>
          <p:nvPr>
            <p:ph idx="10"/>
          </p:nvPr>
        </p:nvSpPr>
        <p:spPr>
          <a:xfrm>
            <a:off x="5698626" y="1478780"/>
            <a:ext cx="5289281" cy="4401320"/>
          </a:xfrm>
          <a:prstGeom prst="rect">
            <a:avLst/>
          </a:prstGeom>
        </p:spPr>
        <p:txBody>
          <a:bodyPr/>
          <a:lstStyle>
            <a:lvl1pPr marL="342900" indent="-342900">
              <a:lnSpc>
                <a:spcPct val="100000"/>
              </a:lnSpc>
              <a:spcBef>
                <a:spcPts val="200"/>
              </a:spcBef>
              <a:spcAft>
                <a:spcPts val="200"/>
              </a:spcAft>
              <a:buClr>
                <a:srgbClr val="0098BA"/>
              </a:buClr>
              <a:buFont typeface="+mj-lt"/>
              <a:buAutoNum type="arabicPeriod"/>
              <a:defRPr sz="1600"/>
            </a:lvl1pPr>
            <a:lvl2pPr marL="685800" indent="-342900">
              <a:lnSpc>
                <a:spcPct val="100000"/>
              </a:lnSpc>
              <a:spcBef>
                <a:spcPts val="200"/>
              </a:spcBef>
              <a:spcAft>
                <a:spcPts val="200"/>
              </a:spcAft>
              <a:buFont typeface="+mj-lt"/>
              <a:buAutoNum type="alphaLcParenR"/>
              <a:defRPr/>
            </a:lvl2pPr>
            <a:lvl3pPr marL="914400" indent="-230188">
              <a:buFont typeface="+mj-lt"/>
              <a:buAutoNum type="romanLcPeriod"/>
              <a:defRPr/>
            </a:lvl3pPr>
            <a:lvl4pPr marL="1144588" indent="-230188">
              <a:buClr>
                <a:schemeClr val="tx2"/>
              </a:buClr>
              <a:buSzPct val="80000"/>
              <a:defRPr/>
            </a:lvl4pPr>
            <a:lvl5pPr>
              <a:buClr>
                <a:srgbClr val="545559"/>
              </a:buClr>
              <a:buSzPct val="93000"/>
              <a:defRPr sz="975"/>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409356981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reaker 1 with Image">
    <p:spTree>
      <p:nvGrpSpPr>
        <p:cNvPr id="1" name=""/>
        <p:cNvGrpSpPr/>
        <p:nvPr/>
      </p:nvGrpSpPr>
      <p:grpSpPr>
        <a:xfrm>
          <a:off x="0" y="0"/>
          <a:ext cx="0" cy="0"/>
          <a:chOff x="0" y="0"/>
          <a:chExt cx="0" cy="0"/>
        </a:xfrm>
      </p:grpSpPr>
      <p:pic>
        <p:nvPicPr>
          <p:cNvPr id="19" name="Picture 18" descr="A picture containing animal, fish&#10;&#10;Description automatically generated">
            <a:extLst>
              <a:ext uri="{FF2B5EF4-FFF2-40B4-BE49-F238E27FC236}">
                <a16:creationId xmlns:a16="http://schemas.microsoft.com/office/drawing/2014/main" id="{8147F25E-A481-48EC-A799-BBB601058166}"/>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17" name="Picture Placeholder 16">
            <a:extLst>
              <a:ext uri="{FF2B5EF4-FFF2-40B4-BE49-F238E27FC236}">
                <a16:creationId xmlns:a16="http://schemas.microsoft.com/office/drawing/2014/main" id="{65D46A15-D204-424C-9BDE-FD25936FBDA9}"/>
              </a:ext>
            </a:extLst>
          </p:cNvPr>
          <p:cNvSpPr>
            <a:spLocks noGrp="1"/>
          </p:cNvSpPr>
          <p:nvPr>
            <p:ph type="pic" sz="quarter" idx="12" hasCustomPrompt="1"/>
          </p:nvPr>
        </p:nvSpPr>
        <p:spPr>
          <a:xfrm>
            <a:off x="0" y="0"/>
            <a:ext cx="8496300" cy="6858000"/>
          </a:xfrm>
          <a:custGeom>
            <a:avLst/>
            <a:gdLst>
              <a:gd name="connsiteX0" fmla="*/ 1859358 w 8496300"/>
              <a:gd name="connsiteY0" fmla="*/ 0 h 6858000"/>
              <a:gd name="connsiteX1" fmla="*/ 6758227 w 8496300"/>
              <a:gd name="connsiteY1" fmla="*/ 0 h 6858000"/>
              <a:gd name="connsiteX2" fmla="*/ 8496300 w 8496300"/>
              <a:gd name="connsiteY2" fmla="*/ 728810 h 6858000"/>
              <a:gd name="connsiteX3" fmla="*/ 511073 w 8496300"/>
              <a:gd name="connsiteY3" fmla="*/ 6858000 h 6858000"/>
              <a:gd name="connsiteX4" fmla="*/ 0 w 8496300"/>
              <a:gd name="connsiteY4" fmla="*/ 6858000 h 6858000"/>
              <a:gd name="connsiteX5" fmla="*/ 0 w 8496300"/>
              <a:gd name="connsiteY5" fmla="*/ 474524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96300" h="6858000">
                <a:moveTo>
                  <a:pt x="1859358" y="0"/>
                </a:moveTo>
                <a:lnTo>
                  <a:pt x="6758227" y="0"/>
                </a:lnTo>
                <a:lnTo>
                  <a:pt x="8496300" y="728810"/>
                </a:lnTo>
                <a:lnTo>
                  <a:pt x="511073" y="6858000"/>
                </a:lnTo>
                <a:lnTo>
                  <a:pt x="0" y="6858000"/>
                </a:lnTo>
                <a:lnTo>
                  <a:pt x="0" y="4745243"/>
                </a:lnTo>
                <a:close/>
              </a:path>
            </a:pathLst>
          </a:custGeom>
          <a:solidFill>
            <a:schemeClr val="bg1">
              <a:lumMod val="95000"/>
            </a:schemeClr>
          </a:solidFill>
        </p:spPr>
        <p:txBody>
          <a:bodyPr wrap="square" rIns="3657600" anchor="ctr" anchorCtr="0">
            <a:noAutofit/>
          </a:bodyPr>
          <a:lstStyle>
            <a:lvl1pPr marL="0" indent="0" algn="ctr">
              <a:buNone/>
              <a:defRPr/>
            </a:lvl1pPr>
          </a:lstStyle>
          <a:p>
            <a:r>
              <a:rPr lang="en-US"/>
              <a:t>Image Here</a:t>
            </a:r>
          </a:p>
        </p:txBody>
      </p:sp>
      <p:sp>
        <p:nvSpPr>
          <p:cNvPr id="11" name="Text Placeholder 6">
            <a:extLst>
              <a:ext uri="{FF2B5EF4-FFF2-40B4-BE49-F238E27FC236}">
                <a16:creationId xmlns:a16="http://schemas.microsoft.com/office/drawing/2014/main" id="{F29F42E2-DD88-43FC-868F-0A331EEB4683}"/>
              </a:ext>
            </a:extLst>
          </p:cNvPr>
          <p:cNvSpPr>
            <a:spLocks noGrp="1"/>
          </p:cNvSpPr>
          <p:nvPr>
            <p:ph type="body" sz="quarter" idx="11" hasCustomPrompt="1"/>
          </p:nvPr>
        </p:nvSpPr>
        <p:spPr>
          <a:xfrm>
            <a:off x="7924800" y="3804971"/>
            <a:ext cx="3657600" cy="1271588"/>
          </a:xfrm>
          <a:prstGeom prst="rect">
            <a:avLst/>
          </a:prstGeom>
        </p:spPr>
        <p:txBody>
          <a:bodyPr lIns="0" rIns="0"/>
          <a:lstStyle>
            <a:lvl1pPr marL="0" indent="0">
              <a:buNone/>
              <a:defRPr sz="2400" b="1" i="0">
                <a:solidFill>
                  <a:srgbClr val="FFFFFF"/>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GB" noProof="0"/>
              <a:t>Click to add title</a:t>
            </a:r>
          </a:p>
        </p:txBody>
      </p:sp>
      <p:sp>
        <p:nvSpPr>
          <p:cNvPr id="12" name="Text Placeholder 36">
            <a:extLst>
              <a:ext uri="{FF2B5EF4-FFF2-40B4-BE49-F238E27FC236}">
                <a16:creationId xmlns:a16="http://schemas.microsoft.com/office/drawing/2014/main" id="{2A3732F4-357D-4B54-AE8F-69623465F239}"/>
              </a:ext>
            </a:extLst>
          </p:cNvPr>
          <p:cNvSpPr>
            <a:spLocks noGrp="1"/>
          </p:cNvSpPr>
          <p:nvPr>
            <p:ph type="body" sz="quarter" idx="13" hasCustomPrompt="1"/>
          </p:nvPr>
        </p:nvSpPr>
        <p:spPr>
          <a:xfrm>
            <a:off x="7924640" y="5075428"/>
            <a:ext cx="3655977" cy="310896"/>
          </a:xfrm>
          <a:prstGeom prst="rect">
            <a:avLst/>
          </a:prstGeom>
        </p:spPr>
        <p:txBody>
          <a:bodyPr lIns="0" tIns="0" rIns="0" bIns="0" anchor="t" anchorCtr="0"/>
          <a:lstStyle>
            <a:lvl1pPr marL="0" indent="0">
              <a:buNone/>
              <a:defRPr sz="1400">
                <a:solidFill>
                  <a:srgbClr val="FFFFFF"/>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GB" noProof="0"/>
              <a:t>Click to add sub-title / date</a:t>
            </a:r>
          </a:p>
        </p:txBody>
      </p:sp>
      <p:pic>
        <p:nvPicPr>
          <p:cNvPr id="7" name="Graphic 6">
            <a:extLst>
              <a:ext uri="{FF2B5EF4-FFF2-40B4-BE49-F238E27FC236}">
                <a16:creationId xmlns:a16="http://schemas.microsoft.com/office/drawing/2014/main" id="{FBA6FF60-F0B5-EF41-8F61-7F7388FC0D2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451593" y="6131290"/>
            <a:ext cx="1130809" cy="350392"/>
          </a:xfrm>
          <a:prstGeom prst="rect">
            <a:avLst/>
          </a:prstGeom>
        </p:spPr>
      </p:pic>
      <p:sp>
        <p:nvSpPr>
          <p:cNvPr id="10" name="Graphic 4">
            <a:extLst>
              <a:ext uri="{FF2B5EF4-FFF2-40B4-BE49-F238E27FC236}">
                <a16:creationId xmlns:a16="http://schemas.microsoft.com/office/drawing/2014/main" id="{E80A3B36-7B3B-4B55-942B-3355FBD03936}"/>
              </a:ext>
            </a:extLst>
          </p:cNvPr>
          <p:cNvSpPr/>
          <p:nvPr userDrawn="1"/>
        </p:nvSpPr>
        <p:spPr>
          <a:xfrm>
            <a:off x="-6350" y="3180277"/>
            <a:ext cx="8754465" cy="3677723"/>
          </a:xfrm>
          <a:custGeom>
            <a:avLst/>
            <a:gdLst>
              <a:gd name="connsiteX0" fmla="*/ 3377186 w 8754465"/>
              <a:gd name="connsiteY0" fmla="*/ 1420785 h 3677722"/>
              <a:gd name="connsiteX1" fmla="*/ 3377080 w 8754465"/>
              <a:gd name="connsiteY1" fmla="*/ 1420891 h 3677722"/>
              <a:gd name="connsiteX2" fmla="*/ 484185 w 8754465"/>
              <a:gd name="connsiteY2" fmla="*/ 207985 h 3677722"/>
              <a:gd name="connsiteX3" fmla="*/ 484079 w 8754465"/>
              <a:gd name="connsiteY3" fmla="*/ 208091 h 3677722"/>
              <a:gd name="connsiteX4" fmla="*/ 8836 w 8754465"/>
              <a:gd name="connsiteY4" fmla="*/ 8836 h 3677722"/>
              <a:gd name="connsiteX5" fmla="*/ 8836 w 8754465"/>
              <a:gd name="connsiteY5" fmla="*/ 2173818 h 3677722"/>
              <a:gd name="connsiteX6" fmla="*/ 879726 w 8754465"/>
              <a:gd name="connsiteY6" fmla="*/ 3320377 h 3677722"/>
              <a:gd name="connsiteX7" fmla="*/ 879832 w 8754465"/>
              <a:gd name="connsiteY7" fmla="*/ 3320271 h 3677722"/>
              <a:gd name="connsiteX8" fmla="*/ 1148189 w 8754465"/>
              <a:gd name="connsiteY8" fmla="*/ 3672781 h 3677722"/>
              <a:gd name="connsiteX9" fmla="*/ 8747298 w 8754465"/>
              <a:gd name="connsiteY9" fmla="*/ 3672781 h 3677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54465" h="3677722">
                <a:moveTo>
                  <a:pt x="3377186" y="1420785"/>
                </a:moveTo>
                <a:lnTo>
                  <a:pt x="3377080" y="1420891"/>
                </a:lnTo>
                <a:lnTo>
                  <a:pt x="484185" y="207985"/>
                </a:lnTo>
                <a:lnTo>
                  <a:pt x="484079" y="208091"/>
                </a:lnTo>
                <a:lnTo>
                  <a:pt x="8836" y="8836"/>
                </a:lnTo>
                <a:lnTo>
                  <a:pt x="8836" y="2173818"/>
                </a:lnTo>
                <a:lnTo>
                  <a:pt x="879726" y="3320377"/>
                </a:lnTo>
                <a:lnTo>
                  <a:pt x="879832" y="3320271"/>
                </a:lnTo>
                <a:lnTo>
                  <a:pt x="1148189" y="3672781"/>
                </a:lnTo>
                <a:lnTo>
                  <a:pt x="8747298" y="3672781"/>
                </a:lnTo>
                <a:close/>
              </a:path>
            </a:pathLst>
          </a:custGeom>
          <a:gradFill>
            <a:gsLst>
              <a:gs pos="0">
                <a:schemeClr val="accent1">
                  <a:alpha val="90000"/>
                </a:schemeClr>
              </a:gs>
              <a:gs pos="100000">
                <a:schemeClr val="accent3">
                  <a:alpha val="90000"/>
                </a:schemeClr>
              </a:gs>
            </a:gsLst>
            <a:lin ang="10800000" scaled="1"/>
          </a:gradFill>
          <a:ln w="10588" cap="flat">
            <a:noFill/>
            <a:prstDash val="solid"/>
            <a:miter/>
          </a:ln>
        </p:spPr>
        <p:txBody>
          <a:bodyPr rtlCol="0" anchor="ctr"/>
          <a:lstStyle/>
          <a:p>
            <a:endParaRPr lang="en-US"/>
          </a:p>
        </p:txBody>
      </p:sp>
    </p:spTree>
    <p:extLst>
      <p:ext uri="{BB962C8B-B14F-4D97-AF65-F5344CB8AC3E}">
        <p14:creationId xmlns:p14="http://schemas.microsoft.com/office/powerpoint/2010/main" val="3011520273"/>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Content: 2 Columns ">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10" name="Text Placeholder 4"/>
          <p:cNvSpPr>
            <a:spLocks noGrp="1"/>
          </p:cNvSpPr>
          <p:nvPr>
            <p:ph idx="1"/>
          </p:nvPr>
        </p:nvSpPr>
        <p:spPr>
          <a:xfrm>
            <a:off x="395004" y="1480319"/>
            <a:ext cx="5704171" cy="4412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4"/>
          <p:cNvSpPr>
            <a:spLocks noGrp="1"/>
          </p:cNvSpPr>
          <p:nvPr>
            <p:ph idx="10"/>
          </p:nvPr>
        </p:nvSpPr>
        <p:spPr>
          <a:xfrm>
            <a:off x="6138251" y="1480319"/>
            <a:ext cx="5704171" cy="4412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11302309"/>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Content: Comparison">
    <p:spTree>
      <p:nvGrpSpPr>
        <p:cNvPr id="1" name=""/>
        <p:cNvGrpSpPr/>
        <p:nvPr/>
      </p:nvGrpSpPr>
      <p:grpSpPr>
        <a:xfrm>
          <a:off x="0" y="0"/>
          <a:ext cx="0" cy="0"/>
          <a:chOff x="0" y="0"/>
          <a:chExt cx="0" cy="0"/>
        </a:xfrm>
      </p:grpSpPr>
      <p:sp>
        <p:nvSpPr>
          <p:cNvPr id="8" name="Title 1"/>
          <p:cNvSpPr>
            <a:spLocks noGrp="1"/>
          </p:cNvSpPr>
          <p:nvPr>
            <p:ph type="title"/>
          </p:nvPr>
        </p:nvSpPr>
        <p:spPr>
          <a:xfrm>
            <a:off x="385235" y="656167"/>
            <a:ext cx="11455398" cy="495300"/>
          </a:xfrm>
        </p:spPr>
        <p:txBody>
          <a:bodyPr/>
          <a:lstStyle/>
          <a:p>
            <a:r>
              <a:rPr lang="en-US"/>
              <a:t>Click to edit Master title style</a:t>
            </a:r>
          </a:p>
        </p:txBody>
      </p:sp>
      <p:sp>
        <p:nvSpPr>
          <p:cNvPr id="9" name="Text Placeholder 2"/>
          <p:cNvSpPr>
            <a:spLocks noGrp="1"/>
          </p:cNvSpPr>
          <p:nvPr>
            <p:ph type="body" idx="1"/>
          </p:nvPr>
        </p:nvSpPr>
        <p:spPr>
          <a:xfrm>
            <a:off x="386442" y="1470025"/>
            <a:ext cx="5711146" cy="446220"/>
          </a:xfrm>
          <a:prstGeom prst="rect">
            <a:avLst/>
          </a:prstGeom>
        </p:spPr>
        <p:txBody>
          <a:bodyPr anchor="b">
            <a:noAutofit/>
          </a:bodyPr>
          <a:lstStyle>
            <a:lvl1pPr marL="0" indent="0">
              <a:buNone/>
              <a:tabLst>
                <a:tab pos="857250" algn="l"/>
              </a:tabLst>
              <a:defRPr sz="2200" b="1"/>
            </a:lvl1pPr>
            <a:lvl2pPr marL="342875" indent="0">
              <a:buNone/>
              <a:defRPr sz="1500" b="1"/>
            </a:lvl2pPr>
            <a:lvl3pPr marL="685749" indent="0">
              <a:buNone/>
              <a:defRPr sz="1350" b="1"/>
            </a:lvl3pPr>
            <a:lvl4pPr marL="1028624" indent="0">
              <a:buNone/>
              <a:defRPr sz="1200" b="1"/>
            </a:lvl4pPr>
            <a:lvl5pPr marL="1371498" indent="0">
              <a:buNone/>
              <a:defRPr sz="1200" b="1"/>
            </a:lvl5pPr>
            <a:lvl6pPr marL="1714373" indent="0">
              <a:buNone/>
              <a:defRPr sz="1200" b="1"/>
            </a:lvl6pPr>
            <a:lvl7pPr marL="2057246" indent="0">
              <a:buNone/>
              <a:defRPr sz="1200" b="1"/>
            </a:lvl7pPr>
            <a:lvl8pPr marL="2400120" indent="0">
              <a:buNone/>
              <a:defRPr sz="1200" b="1"/>
            </a:lvl8pPr>
            <a:lvl9pPr marL="2742995" indent="0">
              <a:buNone/>
              <a:defRPr sz="1200" b="1"/>
            </a:lvl9pPr>
          </a:lstStyle>
          <a:p>
            <a:pPr lvl="0"/>
            <a:r>
              <a:rPr lang="en-US"/>
              <a:t>Click to edit Master text styles</a:t>
            </a:r>
          </a:p>
        </p:txBody>
      </p:sp>
      <p:sp>
        <p:nvSpPr>
          <p:cNvPr id="10" name="Content Placeholder 3"/>
          <p:cNvSpPr>
            <a:spLocks noGrp="1"/>
          </p:cNvSpPr>
          <p:nvPr>
            <p:ph sz="half" idx="2"/>
          </p:nvPr>
        </p:nvSpPr>
        <p:spPr>
          <a:xfrm>
            <a:off x="392352" y="1923142"/>
            <a:ext cx="5705236" cy="3964896"/>
          </a:xfrm>
          <a:prstGeom prst="rect">
            <a:avLst/>
          </a:prstGeom>
        </p:spPr>
        <p:txBody>
          <a:bodyPr>
            <a:noAutofit/>
          </a:bodyPr>
          <a:lstStyle>
            <a:lvl1pPr algn="l" defTabSz="685749" rtl="0" eaLnBrk="1" latinLnBrk="0" hangingPunct="1">
              <a:lnSpc>
                <a:spcPct val="90000"/>
              </a:lnSpc>
              <a:buFont typeface="Arial" panose="020B0604020202020204" pitchFamily="34" charset="0"/>
              <a:defRPr lang="en-US" sz="2000" kern="1200" dirty="0" smtClean="0">
                <a:solidFill>
                  <a:srgbClr val="545559"/>
                </a:solidFill>
                <a:latin typeface="+mn-lt"/>
                <a:ea typeface="+mn-ea"/>
                <a:cs typeface="+mn-cs"/>
              </a:defRPr>
            </a:lvl1pPr>
            <a:lvl2pPr algn="l" defTabSz="685749" rtl="0" eaLnBrk="1" latinLnBrk="0" hangingPunct="1">
              <a:lnSpc>
                <a:spcPct val="90000"/>
              </a:lnSpc>
              <a:buFont typeface="Arial" panose="020B0604020202020204" pitchFamily="34" charset="0"/>
              <a:defRPr lang="en-US" sz="1800" kern="1200" dirty="0" smtClean="0">
                <a:solidFill>
                  <a:srgbClr val="545559"/>
                </a:solidFill>
                <a:latin typeface="+mn-lt"/>
                <a:ea typeface="+mn-ea"/>
                <a:cs typeface="+mn-cs"/>
              </a:defRPr>
            </a:lvl2pPr>
            <a:lvl3pPr algn="l" defTabSz="685749" rtl="0" eaLnBrk="1" latinLnBrk="0" hangingPunct="1">
              <a:lnSpc>
                <a:spcPct val="90000"/>
              </a:lnSpc>
              <a:buFont typeface="Arial" panose="020B0604020202020204" pitchFamily="34" charset="0"/>
              <a:defRPr lang="en-US" sz="1600" kern="1200" dirty="0" smtClean="0">
                <a:solidFill>
                  <a:srgbClr val="545559"/>
                </a:solidFill>
                <a:latin typeface="+mn-lt"/>
                <a:ea typeface="+mn-ea"/>
                <a:cs typeface="+mn-cs"/>
              </a:defRPr>
            </a:lvl3pPr>
            <a:lvl4pPr algn="l" defTabSz="685749" rtl="0" eaLnBrk="1" latinLnBrk="0" hangingPunct="1">
              <a:lnSpc>
                <a:spcPct val="90000"/>
              </a:lnSpc>
              <a:buFont typeface="Arial" panose="020B0604020202020204" pitchFamily="34" charset="0"/>
              <a:defRPr lang="en-US" sz="1600" kern="1200" dirty="0" smtClean="0">
                <a:solidFill>
                  <a:srgbClr val="545559"/>
                </a:solidFill>
                <a:latin typeface="+mn-lt"/>
                <a:ea typeface="+mn-ea"/>
                <a:cs typeface="+mn-cs"/>
              </a:defRPr>
            </a:lvl4pPr>
            <a:lvl5pPr algn="l" defTabSz="685749" rtl="0" eaLnBrk="1" latinLnBrk="0" hangingPunct="1">
              <a:lnSpc>
                <a:spcPct val="90000"/>
              </a:lnSpc>
              <a:buFont typeface="Arial" panose="020B0604020202020204" pitchFamily="34" charset="0"/>
              <a:defRPr lang="en-US" sz="1600" kern="1200" dirty="0">
                <a:solidFill>
                  <a:srgbClr val="545559"/>
                </a:solidFill>
                <a:latin typeface="+mn-lt"/>
                <a:ea typeface="+mn-ea"/>
                <a:cs typeface="+mn-cs"/>
              </a:defRPr>
            </a:lvl5pPr>
            <a:lvl6pPr marL="1371600" marR="0"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sz="1600"/>
            </a:lvl6pPr>
            <a:lvl7pPr marL="1601788" marR="0"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sz="1600"/>
            </a:lvl7pPr>
            <a:lvl8pPr marL="1828800" marR="0"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sz="1600">
                <a:solidFill>
                  <a:schemeClr val="tx2"/>
                </a:solidFill>
              </a:defRPr>
            </a:lvl8pPr>
            <a:lvl9pPr marL="2058988" marR="0"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sz="16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marL="1371600" marR="0" lvl="5"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rPr>
              <a:t>Sixth level</a:t>
            </a:r>
          </a:p>
          <a:p>
            <a:pPr marL="1601788" marR="0" lvl="6"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Seventh level</a:t>
            </a:r>
          </a:p>
          <a:p>
            <a:pPr marL="1828800" marR="0" lvl="7"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Eighth level</a:t>
            </a:r>
          </a:p>
          <a:p>
            <a:pPr marL="2058988" marR="0" lvl="8"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Ninth level</a:t>
            </a:r>
          </a:p>
          <a:p>
            <a:pPr lvl="4"/>
            <a:endParaRPr lang="en-US"/>
          </a:p>
        </p:txBody>
      </p:sp>
      <p:sp>
        <p:nvSpPr>
          <p:cNvPr id="11" name="Text Placeholder 2"/>
          <p:cNvSpPr>
            <a:spLocks noGrp="1"/>
          </p:cNvSpPr>
          <p:nvPr>
            <p:ph type="body" idx="10"/>
          </p:nvPr>
        </p:nvSpPr>
        <p:spPr>
          <a:xfrm>
            <a:off x="6101203" y="1470025"/>
            <a:ext cx="5735222" cy="446220"/>
          </a:xfrm>
          <a:prstGeom prst="rect">
            <a:avLst/>
          </a:prstGeom>
        </p:spPr>
        <p:txBody>
          <a:bodyPr anchor="b">
            <a:noAutofit/>
          </a:bodyPr>
          <a:lstStyle>
            <a:lvl1pPr marL="0" indent="0">
              <a:buNone/>
              <a:tabLst>
                <a:tab pos="857250" algn="l"/>
              </a:tabLst>
              <a:defRPr sz="2200" b="1"/>
            </a:lvl1pPr>
            <a:lvl2pPr marL="342875" indent="0">
              <a:buNone/>
              <a:defRPr sz="1500" b="1"/>
            </a:lvl2pPr>
            <a:lvl3pPr marL="685749" indent="0">
              <a:buNone/>
              <a:defRPr sz="1350" b="1"/>
            </a:lvl3pPr>
            <a:lvl4pPr marL="1028624" indent="0">
              <a:buNone/>
              <a:defRPr sz="1200" b="1"/>
            </a:lvl4pPr>
            <a:lvl5pPr marL="1371498" indent="0">
              <a:buNone/>
              <a:defRPr sz="1200" b="1"/>
            </a:lvl5pPr>
            <a:lvl6pPr marL="1714373" indent="0">
              <a:buNone/>
              <a:defRPr sz="1200" b="1"/>
            </a:lvl6pPr>
            <a:lvl7pPr marL="2057246" indent="0">
              <a:buNone/>
              <a:defRPr sz="1200" b="1"/>
            </a:lvl7pPr>
            <a:lvl8pPr marL="2400120" indent="0">
              <a:buNone/>
              <a:defRPr sz="1200" b="1"/>
            </a:lvl8pPr>
            <a:lvl9pPr marL="2742995" indent="0">
              <a:buNone/>
              <a:defRPr sz="1200" b="1"/>
            </a:lvl9pPr>
          </a:lstStyle>
          <a:p>
            <a:pPr lvl="0"/>
            <a:r>
              <a:rPr lang="en-US"/>
              <a:t>Click to edit Master text styles</a:t>
            </a:r>
          </a:p>
        </p:txBody>
      </p:sp>
      <p:sp>
        <p:nvSpPr>
          <p:cNvPr id="12" name="Content Placeholder 3"/>
          <p:cNvSpPr>
            <a:spLocks noGrp="1"/>
          </p:cNvSpPr>
          <p:nvPr>
            <p:ph sz="half" idx="11"/>
          </p:nvPr>
        </p:nvSpPr>
        <p:spPr>
          <a:xfrm>
            <a:off x="6107112" y="1923142"/>
            <a:ext cx="5729287" cy="3964896"/>
          </a:xfrm>
          <a:prstGeom prst="rect">
            <a:avLst/>
          </a:prstGeom>
        </p:spPr>
        <p:txBody>
          <a:bodyPr>
            <a:noAutofit/>
          </a:bodyPr>
          <a:lstStyle>
            <a:lvl1pPr algn="l" defTabSz="685749" rtl="0" eaLnBrk="1" latinLnBrk="0" hangingPunct="1">
              <a:lnSpc>
                <a:spcPct val="90000"/>
              </a:lnSpc>
              <a:buFont typeface="Arial" panose="020B0604020202020204" pitchFamily="34" charset="0"/>
              <a:defRPr lang="en-US" sz="2000" kern="1200" dirty="0" smtClean="0">
                <a:solidFill>
                  <a:srgbClr val="545559"/>
                </a:solidFill>
                <a:latin typeface="+mn-lt"/>
                <a:ea typeface="+mn-ea"/>
                <a:cs typeface="+mn-cs"/>
              </a:defRPr>
            </a:lvl1pPr>
            <a:lvl2pPr algn="l" defTabSz="685749" rtl="0" eaLnBrk="1" latinLnBrk="0" hangingPunct="1">
              <a:lnSpc>
                <a:spcPct val="90000"/>
              </a:lnSpc>
              <a:buFont typeface="Arial" panose="020B0604020202020204" pitchFamily="34" charset="0"/>
              <a:defRPr lang="en-US" sz="1800" kern="1200" dirty="0" smtClean="0">
                <a:solidFill>
                  <a:srgbClr val="545559"/>
                </a:solidFill>
                <a:latin typeface="+mn-lt"/>
                <a:ea typeface="+mn-ea"/>
                <a:cs typeface="+mn-cs"/>
              </a:defRPr>
            </a:lvl2pPr>
            <a:lvl3pPr algn="l" defTabSz="685749" rtl="0" eaLnBrk="1" latinLnBrk="0" hangingPunct="1">
              <a:lnSpc>
                <a:spcPct val="90000"/>
              </a:lnSpc>
              <a:buFont typeface="Arial" panose="020B0604020202020204" pitchFamily="34" charset="0"/>
              <a:defRPr lang="en-US" sz="1600" kern="1200" dirty="0" smtClean="0">
                <a:solidFill>
                  <a:srgbClr val="545559"/>
                </a:solidFill>
                <a:latin typeface="+mn-lt"/>
                <a:ea typeface="+mn-ea"/>
                <a:cs typeface="+mn-cs"/>
              </a:defRPr>
            </a:lvl3pPr>
            <a:lvl4pPr algn="l" defTabSz="685749" rtl="0" eaLnBrk="1" latinLnBrk="0" hangingPunct="1">
              <a:lnSpc>
                <a:spcPct val="90000"/>
              </a:lnSpc>
              <a:buFont typeface="Arial" panose="020B0604020202020204" pitchFamily="34" charset="0"/>
              <a:defRPr lang="en-US" sz="1600" kern="1200" dirty="0" smtClean="0">
                <a:solidFill>
                  <a:srgbClr val="545559"/>
                </a:solidFill>
                <a:latin typeface="+mn-lt"/>
                <a:ea typeface="+mn-ea"/>
                <a:cs typeface="+mn-cs"/>
              </a:defRPr>
            </a:lvl4pPr>
            <a:lvl5pPr algn="l" defTabSz="685749" rtl="0" eaLnBrk="1" latinLnBrk="0" hangingPunct="1">
              <a:lnSpc>
                <a:spcPct val="90000"/>
              </a:lnSpc>
              <a:buFont typeface="Arial" panose="020B0604020202020204" pitchFamily="34" charset="0"/>
              <a:defRPr lang="en-US" sz="1600" kern="1200" dirty="0">
                <a:solidFill>
                  <a:srgbClr val="545559"/>
                </a:solidFill>
                <a:latin typeface="+mn-lt"/>
                <a:ea typeface="+mn-ea"/>
                <a:cs typeface="+mn-cs"/>
              </a:defRPr>
            </a:lvl5pPr>
            <a:lvl6pPr marL="1371600" marR="0"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sz="1600"/>
            </a:lvl6pPr>
            <a:lvl7pPr marL="1601788" marR="0"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sz="1600"/>
            </a:lvl7pPr>
            <a:lvl8pPr marL="1828800" marR="0"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sz="1600">
                <a:solidFill>
                  <a:schemeClr val="tx2"/>
                </a:solidFill>
              </a:defRPr>
            </a:lvl8pPr>
            <a:lvl9pPr marL="2058988" marR="0"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sz="16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marL="1371600" marR="0" lvl="5"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rPr>
              <a:t>Sixth level</a:t>
            </a:r>
          </a:p>
          <a:p>
            <a:pPr marL="1601788" marR="0" lvl="6"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Seventh level</a:t>
            </a:r>
          </a:p>
          <a:p>
            <a:pPr marL="1828800" marR="0" lvl="7"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Eighth level</a:t>
            </a:r>
          </a:p>
          <a:p>
            <a:pPr marL="2058988" marR="0" lvl="8"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Ninth level</a:t>
            </a:r>
          </a:p>
          <a:p>
            <a:pPr lvl="4"/>
            <a:endParaRPr lang="en-US"/>
          </a:p>
        </p:txBody>
      </p:sp>
    </p:spTree>
    <p:extLst>
      <p:ext uri="{BB962C8B-B14F-4D97-AF65-F5344CB8AC3E}">
        <p14:creationId xmlns:p14="http://schemas.microsoft.com/office/powerpoint/2010/main" val="947501555"/>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Content: Image on Left">
    <p:spTree>
      <p:nvGrpSpPr>
        <p:cNvPr id="1" name=""/>
        <p:cNvGrpSpPr/>
        <p:nvPr/>
      </p:nvGrpSpPr>
      <p:grpSpPr>
        <a:xfrm>
          <a:off x="0" y="0"/>
          <a:ext cx="0" cy="0"/>
          <a:chOff x="0" y="0"/>
          <a:chExt cx="0" cy="0"/>
        </a:xfrm>
      </p:grpSpPr>
      <p:sp>
        <p:nvSpPr>
          <p:cNvPr id="5" name="Title 1"/>
          <p:cNvSpPr>
            <a:spLocks noGrp="1"/>
          </p:cNvSpPr>
          <p:nvPr>
            <p:ph type="title"/>
          </p:nvPr>
        </p:nvSpPr>
        <p:spPr>
          <a:xfrm>
            <a:off x="385235" y="656167"/>
            <a:ext cx="11455398" cy="495300"/>
          </a:xfrm>
        </p:spPr>
        <p:txBody>
          <a:bodyPr/>
          <a:lstStyle/>
          <a:p>
            <a:r>
              <a:rPr lang="en-US"/>
              <a:t>Click to edit Master title style</a:t>
            </a:r>
          </a:p>
        </p:txBody>
      </p:sp>
      <p:sp>
        <p:nvSpPr>
          <p:cNvPr id="7" name="Picture Placeholder 7"/>
          <p:cNvSpPr>
            <a:spLocks noGrp="1"/>
          </p:cNvSpPr>
          <p:nvPr>
            <p:ph type="pic" sz="quarter" idx="13"/>
          </p:nvPr>
        </p:nvSpPr>
        <p:spPr>
          <a:xfrm>
            <a:off x="0" y="1609726"/>
            <a:ext cx="6583864" cy="4279900"/>
          </a:xfrm>
          <a:prstGeom prst="rect">
            <a:avLst/>
          </a:prstGeom>
        </p:spPr>
        <p:txBody>
          <a:bodyPr/>
          <a:lstStyle/>
          <a:p>
            <a:endParaRPr lang="en-US"/>
          </a:p>
        </p:txBody>
      </p:sp>
      <p:sp>
        <p:nvSpPr>
          <p:cNvPr id="9" name="Text Placeholder 5"/>
          <p:cNvSpPr>
            <a:spLocks noGrp="1"/>
          </p:cNvSpPr>
          <p:nvPr>
            <p:ph type="body" sz="quarter" idx="14"/>
          </p:nvPr>
        </p:nvSpPr>
        <p:spPr>
          <a:xfrm>
            <a:off x="6722533" y="1479177"/>
            <a:ext cx="5113867" cy="44088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94174026"/>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Content: Image on Right">
    <p:spTree>
      <p:nvGrpSpPr>
        <p:cNvPr id="1" name=""/>
        <p:cNvGrpSpPr/>
        <p:nvPr/>
      </p:nvGrpSpPr>
      <p:grpSpPr>
        <a:xfrm>
          <a:off x="0" y="0"/>
          <a:ext cx="0" cy="0"/>
          <a:chOff x="0" y="0"/>
          <a:chExt cx="0" cy="0"/>
        </a:xfrm>
      </p:grpSpPr>
      <p:sp>
        <p:nvSpPr>
          <p:cNvPr id="8" name="Picture Placeholder 7"/>
          <p:cNvSpPr>
            <a:spLocks noGrp="1"/>
          </p:cNvSpPr>
          <p:nvPr>
            <p:ph type="pic" sz="quarter" idx="13"/>
          </p:nvPr>
        </p:nvSpPr>
        <p:spPr>
          <a:xfrm>
            <a:off x="5676903" y="1609725"/>
            <a:ext cx="6515100" cy="4283075"/>
          </a:xfrm>
          <a:prstGeom prst="rect">
            <a:avLst/>
          </a:prstGeom>
        </p:spPr>
        <p:txBody>
          <a:bodyPr/>
          <a:lstStyle/>
          <a:p>
            <a:endParaRPr lang="en-US"/>
          </a:p>
        </p:txBody>
      </p:sp>
      <p:sp>
        <p:nvSpPr>
          <p:cNvPr id="6" name="Text Placeholder 5"/>
          <p:cNvSpPr>
            <a:spLocks noGrp="1"/>
          </p:cNvSpPr>
          <p:nvPr>
            <p:ph type="body" sz="quarter" idx="14"/>
          </p:nvPr>
        </p:nvSpPr>
        <p:spPr>
          <a:xfrm>
            <a:off x="392150" y="1488013"/>
            <a:ext cx="5202767" cy="44016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1"/>
          <p:cNvSpPr>
            <a:spLocks noGrp="1"/>
          </p:cNvSpPr>
          <p:nvPr>
            <p:ph type="title"/>
          </p:nvPr>
        </p:nvSpPr>
        <p:spPr>
          <a:xfrm>
            <a:off x="385235" y="656167"/>
            <a:ext cx="11455398" cy="495300"/>
          </a:xfrm>
        </p:spPr>
        <p:txBody>
          <a:bodyPr/>
          <a:lstStyle/>
          <a:p>
            <a:r>
              <a:rPr lang="en-US"/>
              <a:t>Click to edit Master title style</a:t>
            </a:r>
          </a:p>
        </p:txBody>
      </p:sp>
    </p:spTree>
    <p:extLst>
      <p:ext uri="{BB962C8B-B14F-4D97-AF65-F5344CB8AC3E}">
        <p14:creationId xmlns:p14="http://schemas.microsoft.com/office/powerpoint/2010/main" val="1834458655"/>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Content: Chart ">
    <p:spTree>
      <p:nvGrpSpPr>
        <p:cNvPr id="1" name=""/>
        <p:cNvGrpSpPr/>
        <p:nvPr/>
      </p:nvGrpSpPr>
      <p:grpSpPr>
        <a:xfrm>
          <a:off x="0" y="0"/>
          <a:ext cx="0" cy="0"/>
          <a:chOff x="0" y="0"/>
          <a:chExt cx="0" cy="0"/>
        </a:xfrm>
      </p:grpSpPr>
      <p:sp>
        <p:nvSpPr>
          <p:cNvPr id="6" name="Chart Placeholder 5"/>
          <p:cNvSpPr>
            <a:spLocks noGrp="1"/>
          </p:cNvSpPr>
          <p:nvPr>
            <p:ph type="chart" sz="quarter" idx="13"/>
          </p:nvPr>
        </p:nvSpPr>
        <p:spPr>
          <a:xfrm>
            <a:off x="381002" y="1371600"/>
            <a:ext cx="11455399" cy="4518025"/>
          </a:xfrm>
          <a:prstGeom prst="rect">
            <a:avLst/>
          </a:prstGeom>
        </p:spPr>
        <p:txBody>
          <a:bodyPr/>
          <a:lstStyle/>
          <a:p>
            <a:endParaRPr lang="en-US"/>
          </a:p>
        </p:txBody>
      </p:sp>
      <p:sp>
        <p:nvSpPr>
          <p:cNvPr id="4" name="Title 1"/>
          <p:cNvSpPr>
            <a:spLocks noGrp="1"/>
          </p:cNvSpPr>
          <p:nvPr>
            <p:ph type="title"/>
          </p:nvPr>
        </p:nvSpPr>
        <p:spPr>
          <a:xfrm>
            <a:off x="385235" y="656167"/>
            <a:ext cx="11455398" cy="495300"/>
          </a:xfrm>
        </p:spPr>
        <p:txBody>
          <a:bodyPr/>
          <a:lstStyle/>
          <a:p>
            <a:r>
              <a:rPr lang="en-US"/>
              <a:t>Click to edit Master title style</a:t>
            </a:r>
          </a:p>
        </p:txBody>
      </p:sp>
    </p:spTree>
    <p:extLst>
      <p:ext uri="{BB962C8B-B14F-4D97-AF65-F5344CB8AC3E}">
        <p14:creationId xmlns:p14="http://schemas.microsoft.com/office/powerpoint/2010/main" val="2304460004"/>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Custom Image Only ">
    <p:spTree>
      <p:nvGrpSpPr>
        <p:cNvPr id="1" name=""/>
        <p:cNvGrpSpPr/>
        <p:nvPr/>
      </p:nvGrpSpPr>
      <p:grpSpPr>
        <a:xfrm>
          <a:off x="0" y="0"/>
          <a:ext cx="0" cy="0"/>
          <a:chOff x="0" y="0"/>
          <a:chExt cx="0" cy="0"/>
        </a:xfrm>
      </p:grpSpPr>
      <p:sp>
        <p:nvSpPr>
          <p:cNvPr id="5" name="Picture Placeholder 4"/>
          <p:cNvSpPr>
            <a:spLocks noGrp="1"/>
          </p:cNvSpPr>
          <p:nvPr>
            <p:ph type="pic" sz="quarter" idx="13"/>
          </p:nvPr>
        </p:nvSpPr>
        <p:spPr>
          <a:xfrm>
            <a:off x="0" y="298450"/>
            <a:ext cx="12201769" cy="5581650"/>
          </a:xfrm>
          <a:prstGeom prst="rect">
            <a:avLst/>
          </a:prstGeom>
        </p:spPr>
        <p:txBody>
          <a:bodyPr/>
          <a:lstStyle/>
          <a:p>
            <a:endParaRPr lang="en-US"/>
          </a:p>
        </p:txBody>
      </p:sp>
    </p:spTree>
    <p:extLst>
      <p:ext uri="{BB962C8B-B14F-4D97-AF65-F5344CB8AC3E}">
        <p14:creationId xmlns:p14="http://schemas.microsoft.com/office/powerpoint/2010/main" val="2948910873"/>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Quote: Photo Background ">
    <p:spTree>
      <p:nvGrpSpPr>
        <p:cNvPr id="1" name=""/>
        <p:cNvGrpSpPr/>
        <p:nvPr/>
      </p:nvGrpSpPr>
      <p:grpSpPr>
        <a:xfrm>
          <a:off x="0" y="0"/>
          <a:ext cx="0" cy="0"/>
          <a:chOff x="0" y="0"/>
          <a:chExt cx="0" cy="0"/>
        </a:xfrm>
      </p:grpSpPr>
      <p:pic>
        <p:nvPicPr>
          <p:cNvPr id="2" name="Picture 1" descr="mining_temp_13_opt.jpg"/>
          <p:cNvPicPr>
            <a:picLocks noChangeAspect="1"/>
          </p:cNvPicPr>
          <p:nvPr userDrawn="1"/>
        </p:nvPicPr>
        <p:blipFill rotWithShape="1">
          <a:blip r:embed="rId2">
            <a:extLst>
              <a:ext uri="{28A0092B-C50C-407E-A947-70E740481C1C}">
                <a14:useLocalDpi xmlns:a14="http://schemas.microsoft.com/office/drawing/2010/main" val="0"/>
              </a:ext>
            </a:extLst>
          </a:blip>
          <a:srcRect t="1092"/>
          <a:stretch/>
        </p:blipFill>
        <p:spPr>
          <a:xfrm>
            <a:off x="-9769" y="302846"/>
            <a:ext cx="12218458" cy="5586779"/>
          </a:xfrm>
          <a:prstGeom prst="rect">
            <a:avLst/>
          </a:prstGeom>
        </p:spPr>
      </p:pic>
      <p:sp>
        <p:nvSpPr>
          <p:cNvPr id="9" name="Rectangle 8"/>
          <p:cNvSpPr/>
          <p:nvPr userDrawn="1"/>
        </p:nvSpPr>
        <p:spPr>
          <a:xfrm>
            <a:off x="-14288" y="5892800"/>
            <a:ext cx="12214226" cy="965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6" name="Text Placeholder 3"/>
          <p:cNvSpPr>
            <a:spLocks noGrp="1"/>
          </p:cNvSpPr>
          <p:nvPr>
            <p:ph type="body" sz="quarter" idx="14"/>
          </p:nvPr>
        </p:nvSpPr>
        <p:spPr>
          <a:xfrm>
            <a:off x="2214005" y="992414"/>
            <a:ext cx="9622395" cy="1066800"/>
          </a:xfrm>
          <a:prstGeom prst="rect">
            <a:avLst/>
          </a:prstGeom>
          <a:ln>
            <a:noFill/>
          </a:ln>
        </p:spPr>
        <p:txBody>
          <a:bodyPr>
            <a:noAutofit/>
          </a:bodyPr>
          <a:lstStyle>
            <a:lvl1pPr marL="0" indent="0">
              <a:lnSpc>
                <a:spcPct val="110000"/>
              </a:lnSpc>
              <a:buNone/>
              <a:defRPr sz="2000" b="1">
                <a:solidFill>
                  <a:schemeClr val="bg1"/>
                </a:solidFill>
                <a:effectLs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
        <p:nvSpPr>
          <p:cNvPr id="8" name="Text Placeholder 6"/>
          <p:cNvSpPr>
            <a:spLocks noGrp="1"/>
          </p:cNvSpPr>
          <p:nvPr>
            <p:ph type="body" sz="quarter" idx="15"/>
          </p:nvPr>
        </p:nvSpPr>
        <p:spPr>
          <a:xfrm>
            <a:off x="6094412" y="2066471"/>
            <a:ext cx="5741988" cy="419100"/>
          </a:xfrm>
          <a:prstGeom prst="rect">
            <a:avLst/>
          </a:prstGeom>
          <a:ln>
            <a:noFill/>
          </a:ln>
        </p:spPr>
        <p:txBody>
          <a:bodyPr>
            <a:noAutofit/>
          </a:bodyPr>
          <a:lstStyle>
            <a:lvl1pPr marL="285750" indent="-285750">
              <a:buClr>
                <a:schemeClr val="bg1"/>
              </a:buClr>
              <a:buFont typeface="Arial" panose="020B0604020202020204" pitchFamily="34" charset="0"/>
              <a:buChar char="—"/>
              <a:defRPr lang="en-US" sz="1800" b="1" kern="1200" dirty="0" smtClean="0">
                <a:solidFill>
                  <a:schemeClr val="bg1"/>
                </a:solidFill>
                <a:effectLst/>
                <a:latin typeface="+mn-lt"/>
                <a:ea typeface="+mn-ea"/>
                <a:cs typeface="+mn-cs"/>
              </a:defRPr>
            </a:lvl1pPr>
          </a:lstStyle>
          <a:p>
            <a:pPr lvl="0"/>
            <a:r>
              <a:rPr lang="en-US"/>
              <a:t>Click to edit Master text styles</a:t>
            </a:r>
          </a:p>
        </p:txBody>
      </p:sp>
      <p:sp>
        <p:nvSpPr>
          <p:cNvPr id="11" name="TextBox 10"/>
          <p:cNvSpPr txBox="1"/>
          <p:nvPr userDrawn="1"/>
        </p:nvSpPr>
        <p:spPr>
          <a:xfrm>
            <a:off x="830263" y="6384925"/>
            <a:ext cx="4962525" cy="207963"/>
          </a:xfrm>
          <a:prstGeom prst="rect">
            <a:avLst/>
          </a:prstGeom>
          <a:noFill/>
        </p:spPr>
        <p:txBody>
          <a:bodyPr anchor="b">
            <a:spAutoFit/>
          </a:bodyPr>
          <a:lstStyle/>
          <a:p>
            <a:pPr fontAlgn="auto">
              <a:spcBef>
                <a:spcPts val="0"/>
              </a:spcBef>
              <a:spcAft>
                <a:spcPts val="0"/>
              </a:spcAft>
              <a:defRPr/>
            </a:pPr>
            <a:r>
              <a:rPr lang="en-US" sz="750">
                <a:solidFill>
                  <a:srgbClr val="7F7F7F"/>
                </a:solidFill>
                <a:latin typeface="+mn-lt"/>
                <a:ea typeface="+mn-ea"/>
                <a:cs typeface="+mn-cs"/>
              </a:rPr>
              <a:t>Confidential</a:t>
            </a:r>
          </a:p>
        </p:txBody>
      </p:sp>
      <p:sp>
        <p:nvSpPr>
          <p:cNvPr id="12" name="TextBox 11"/>
          <p:cNvSpPr txBox="1"/>
          <p:nvPr userDrawn="1"/>
        </p:nvSpPr>
        <p:spPr>
          <a:xfrm>
            <a:off x="269875" y="6384925"/>
            <a:ext cx="517525" cy="207963"/>
          </a:xfrm>
          <a:prstGeom prst="rect">
            <a:avLst/>
          </a:prstGeom>
          <a:noFill/>
        </p:spPr>
        <p:txBody>
          <a:bodyPr>
            <a:spAutoFit/>
          </a:bodyPr>
          <a:lstStyle/>
          <a:p>
            <a:pPr algn="ctr" fontAlgn="auto">
              <a:spcBef>
                <a:spcPts val="0"/>
              </a:spcBef>
              <a:spcAft>
                <a:spcPts val="0"/>
              </a:spcAft>
              <a:defRPr/>
            </a:pPr>
            <a:fld id="{748C81E0-BCAE-1A49-9E3C-6F452C93A964}" type="slidenum">
              <a:rPr lang="en-US" sz="750">
                <a:solidFill>
                  <a:srgbClr val="7F7F7F"/>
                </a:solidFill>
                <a:latin typeface="+mn-lt"/>
                <a:ea typeface="+mn-ea"/>
                <a:cs typeface="+mn-cs"/>
              </a:rPr>
              <a:pPr algn="ctr" fontAlgn="auto">
                <a:spcBef>
                  <a:spcPts val="0"/>
                </a:spcBef>
                <a:spcAft>
                  <a:spcPts val="0"/>
                </a:spcAft>
                <a:defRPr/>
              </a:pPr>
              <a:t>‹#›</a:t>
            </a:fld>
            <a:r>
              <a:rPr lang="en-US" sz="750">
                <a:solidFill>
                  <a:srgbClr val="7F7F7F"/>
                </a:solidFill>
                <a:latin typeface="+mn-lt"/>
                <a:ea typeface="+mn-ea"/>
                <a:cs typeface="+mn-cs"/>
              </a:rPr>
              <a:t> </a:t>
            </a:r>
          </a:p>
        </p:txBody>
      </p:sp>
      <p:pic>
        <p:nvPicPr>
          <p:cNvPr id="13" name="Picture 12" descr="Hexagon_Mining_RGB_Standard.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994900" y="6145213"/>
            <a:ext cx="1847850" cy="569650"/>
          </a:xfrm>
          <a:prstGeom prst="rect">
            <a:avLst/>
          </a:prstGeom>
        </p:spPr>
      </p:pic>
    </p:spTree>
    <p:extLst>
      <p:ext uri="{BB962C8B-B14F-4D97-AF65-F5344CB8AC3E}">
        <p14:creationId xmlns:p14="http://schemas.microsoft.com/office/powerpoint/2010/main" val="1955121765"/>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21.  Quote: Texture Background">
    <p:spTree>
      <p:nvGrpSpPr>
        <p:cNvPr id="1" name=""/>
        <p:cNvGrpSpPr/>
        <p:nvPr/>
      </p:nvGrpSpPr>
      <p:grpSpPr>
        <a:xfrm>
          <a:off x="0" y="0"/>
          <a:ext cx="0" cy="0"/>
          <a:chOff x="0" y="0"/>
          <a:chExt cx="0" cy="0"/>
        </a:xfrm>
      </p:grpSpPr>
      <p:pic>
        <p:nvPicPr>
          <p:cNvPr id="2" name="Picture 1" descr="texture.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211538" cy="6864096"/>
          </a:xfrm>
          <a:prstGeom prst="rect">
            <a:avLst/>
          </a:prstGeom>
        </p:spPr>
      </p:pic>
      <p:sp>
        <p:nvSpPr>
          <p:cNvPr id="6" name="Rectangle 5"/>
          <p:cNvSpPr/>
          <p:nvPr userDrawn="1"/>
        </p:nvSpPr>
        <p:spPr>
          <a:xfrm>
            <a:off x="-14288" y="5892800"/>
            <a:ext cx="12214226" cy="965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8" name="Text Placeholder 3"/>
          <p:cNvSpPr>
            <a:spLocks noGrp="1"/>
          </p:cNvSpPr>
          <p:nvPr>
            <p:ph type="body" sz="quarter" idx="14"/>
          </p:nvPr>
        </p:nvSpPr>
        <p:spPr>
          <a:xfrm>
            <a:off x="2214005" y="992414"/>
            <a:ext cx="9622395" cy="1066800"/>
          </a:xfrm>
          <a:prstGeom prst="rect">
            <a:avLst/>
          </a:prstGeom>
          <a:ln>
            <a:noFill/>
          </a:ln>
        </p:spPr>
        <p:txBody>
          <a:bodyPr>
            <a:noAutofit/>
          </a:bodyPr>
          <a:lstStyle>
            <a:lvl1pPr marL="0" indent="0">
              <a:lnSpc>
                <a:spcPct val="110000"/>
              </a:lnSpc>
              <a:buNone/>
              <a:defRPr sz="2000" b="1">
                <a:solidFill>
                  <a:schemeClr val="bg1"/>
                </a:solidFill>
                <a:effectLs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
        <p:nvSpPr>
          <p:cNvPr id="9" name="Text Placeholder 6"/>
          <p:cNvSpPr>
            <a:spLocks noGrp="1"/>
          </p:cNvSpPr>
          <p:nvPr>
            <p:ph type="body" sz="quarter" idx="15"/>
          </p:nvPr>
        </p:nvSpPr>
        <p:spPr>
          <a:xfrm>
            <a:off x="6094412" y="2066471"/>
            <a:ext cx="5741988" cy="419100"/>
          </a:xfrm>
          <a:prstGeom prst="rect">
            <a:avLst/>
          </a:prstGeom>
          <a:ln>
            <a:noFill/>
          </a:ln>
        </p:spPr>
        <p:txBody>
          <a:bodyPr>
            <a:noAutofit/>
          </a:bodyPr>
          <a:lstStyle>
            <a:lvl1pPr marL="285750" indent="-285750">
              <a:buClr>
                <a:schemeClr val="bg1"/>
              </a:buClr>
              <a:buFont typeface="Arial" panose="020B0604020202020204" pitchFamily="34" charset="0"/>
              <a:buChar char="—"/>
              <a:defRPr lang="en-US" sz="1800" b="1" kern="1200" dirty="0" smtClean="0">
                <a:solidFill>
                  <a:schemeClr val="bg1"/>
                </a:solidFill>
                <a:effectLst/>
                <a:latin typeface="+mn-lt"/>
                <a:ea typeface="+mn-ea"/>
                <a:cs typeface="+mn-cs"/>
              </a:defRPr>
            </a:lvl1pPr>
          </a:lstStyle>
          <a:p>
            <a:pPr lvl="0"/>
            <a:r>
              <a:rPr lang="en-US"/>
              <a:t>Click to edit Master text styles</a:t>
            </a:r>
          </a:p>
        </p:txBody>
      </p:sp>
      <p:sp>
        <p:nvSpPr>
          <p:cNvPr id="11" name="TextBox 10"/>
          <p:cNvSpPr txBox="1"/>
          <p:nvPr userDrawn="1"/>
        </p:nvSpPr>
        <p:spPr>
          <a:xfrm>
            <a:off x="830263" y="6384925"/>
            <a:ext cx="4962525" cy="207963"/>
          </a:xfrm>
          <a:prstGeom prst="rect">
            <a:avLst/>
          </a:prstGeom>
          <a:noFill/>
        </p:spPr>
        <p:txBody>
          <a:bodyPr anchor="b">
            <a:spAutoFit/>
          </a:bodyPr>
          <a:lstStyle/>
          <a:p>
            <a:pPr fontAlgn="auto">
              <a:spcBef>
                <a:spcPts val="0"/>
              </a:spcBef>
              <a:spcAft>
                <a:spcPts val="0"/>
              </a:spcAft>
              <a:defRPr/>
            </a:pPr>
            <a:r>
              <a:rPr lang="en-US" sz="750">
                <a:solidFill>
                  <a:srgbClr val="7F7F7F"/>
                </a:solidFill>
                <a:latin typeface="+mn-lt"/>
                <a:ea typeface="+mn-ea"/>
                <a:cs typeface="+mn-cs"/>
              </a:rPr>
              <a:t>Confidential</a:t>
            </a:r>
          </a:p>
        </p:txBody>
      </p:sp>
      <p:sp>
        <p:nvSpPr>
          <p:cNvPr id="12" name="TextBox 11"/>
          <p:cNvSpPr txBox="1"/>
          <p:nvPr userDrawn="1"/>
        </p:nvSpPr>
        <p:spPr>
          <a:xfrm>
            <a:off x="269875" y="6384925"/>
            <a:ext cx="517525" cy="207963"/>
          </a:xfrm>
          <a:prstGeom prst="rect">
            <a:avLst/>
          </a:prstGeom>
          <a:noFill/>
        </p:spPr>
        <p:txBody>
          <a:bodyPr>
            <a:spAutoFit/>
          </a:bodyPr>
          <a:lstStyle/>
          <a:p>
            <a:pPr algn="ctr" fontAlgn="auto">
              <a:spcBef>
                <a:spcPts val="0"/>
              </a:spcBef>
              <a:spcAft>
                <a:spcPts val="0"/>
              </a:spcAft>
              <a:defRPr/>
            </a:pPr>
            <a:fld id="{748C81E0-BCAE-1A49-9E3C-6F452C93A964}" type="slidenum">
              <a:rPr lang="en-US" sz="750">
                <a:solidFill>
                  <a:srgbClr val="7F7F7F"/>
                </a:solidFill>
                <a:latin typeface="+mn-lt"/>
                <a:ea typeface="+mn-ea"/>
                <a:cs typeface="+mn-cs"/>
              </a:rPr>
              <a:pPr algn="ctr" fontAlgn="auto">
                <a:spcBef>
                  <a:spcPts val="0"/>
                </a:spcBef>
                <a:spcAft>
                  <a:spcPts val="0"/>
                </a:spcAft>
                <a:defRPr/>
              </a:pPr>
              <a:t>‹#›</a:t>
            </a:fld>
            <a:r>
              <a:rPr lang="en-US" sz="750">
                <a:solidFill>
                  <a:srgbClr val="7F7F7F"/>
                </a:solidFill>
                <a:latin typeface="+mn-lt"/>
                <a:ea typeface="+mn-ea"/>
                <a:cs typeface="+mn-cs"/>
              </a:rPr>
              <a:t> </a:t>
            </a:r>
          </a:p>
        </p:txBody>
      </p:sp>
      <p:pic>
        <p:nvPicPr>
          <p:cNvPr id="13" name="Picture 12" descr="Hexagon_Mining_RGB_Standard.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994900" y="6145213"/>
            <a:ext cx="1847850" cy="569650"/>
          </a:xfrm>
          <a:prstGeom prst="rect">
            <a:avLst/>
          </a:prstGeom>
        </p:spPr>
      </p:pic>
    </p:spTree>
    <p:extLst>
      <p:ext uri="{BB962C8B-B14F-4D97-AF65-F5344CB8AC3E}">
        <p14:creationId xmlns:p14="http://schemas.microsoft.com/office/powerpoint/2010/main" val="2016454579"/>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Quote: Custom Image">
    <p:spTree>
      <p:nvGrpSpPr>
        <p:cNvPr id="1" name=""/>
        <p:cNvGrpSpPr/>
        <p:nvPr/>
      </p:nvGrpSpPr>
      <p:grpSpPr>
        <a:xfrm>
          <a:off x="0" y="0"/>
          <a:ext cx="0" cy="0"/>
          <a:chOff x="0" y="0"/>
          <a:chExt cx="0" cy="0"/>
        </a:xfrm>
      </p:grpSpPr>
      <p:sp>
        <p:nvSpPr>
          <p:cNvPr id="10" name="Picture Placeholder 4"/>
          <p:cNvSpPr>
            <a:spLocks noGrp="1"/>
          </p:cNvSpPr>
          <p:nvPr>
            <p:ph type="pic" sz="quarter" idx="13"/>
          </p:nvPr>
        </p:nvSpPr>
        <p:spPr>
          <a:xfrm>
            <a:off x="0" y="304800"/>
            <a:ext cx="12200467" cy="5588000"/>
          </a:xfrm>
          <a:prstGeom prst="rect">
            <a:avLst/>
          </a:prstGeom>
          <a:solidFill>
            <a:schemeClr val="bg1">
              <a:lumMod val="85000"/>
            </a:schemeClr>
          </a:solidFill>
        </p:spPr>
        <p:txBody>
          <a:bodyPr rtlCol="0">
            <a:normAutofit/>
          </a:bodyPr>
          <a:lstStyle/>
          <a:p>
            <a:pPr lvl="0"/>
            <a:endParaRPr lang="en-US" noProof="0"/>
          </a:p>
        </p:txBody>
      </p:sp>
      <p:sp>
        <p:nvSpPr>
          <p:cNvPr id="6" name="Rectangle 5"/>
          <p:cNvSpPr/>
          <p:nvPr userDrawn="1"/>
        </p:nvSpPr>
        <p:spPr>
          <a:xfrm>
            <a:off x="-14288" y="5892800"/>
            <a:ext cx="12214226" cy="965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8" name="Text Placeholder 3"/>
          <p:cNvSpPr>
            <a:spLocks noGrp="1"/>
          </p:cNvSpPr>
          <p:nvPr>
            <p:ph type="body" sz="quarter" idx="14"/>
          </p:nvPr>
        </p:nvSpPr>
        <p:spPr>
          <a:xfrm>
            <a:off x="2214005" y="1334337"/>
            <a:ext cx="9622395" cy="1066800"/>
          </a:xfrm>
          <a:prstGeom prst="rect">
            <a:avLst/>
          </a:prstGeom>
          <a:ln>
            <a:noFill/>
          </a:ln>
        </p:spPr>
        <p:txBody>
          <a:bodyPr>
            <a:noAutofit/>
          </a:bodyPr>
          <a:lstStyle>
            <a:lvl1pPr marL="0" indent="0">
              <a:lnSpc>
                <a:spcPct val="110000"/>
              </a:lnSpc>
              <a:buNone/>
              <a:defRPr sz="2000" b="1">
                <a:solidFill>
                  <a:schemeClr val="bg1"/>
                </a:solidFill>
                <a:effectLs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
        <p:nvSpPr>
          <p:cNvPr id="9" name="Text Placeholder 6"/>
          <p:cNvSpPr>
            <a:spLocks noGrp="1"/>
          </p:cNvSpPr>
          <p:nvPr>
            <p:ph type="body" sz="quarter" idx="15"/>
          </p:nvPr>
        </p:nvSpPr>
        <p:spPr>
          <a:xfrm>
            <a:off x="6094412" y="2408394"/>
            <a:ext cx="5741988" cy="419100"/>
          </a:xfrm>
          <a:prstGeom prst="rect">
            <a:avLst/>
          </a:prstGeom>
          <a:ln>
            <a:noFill/>
          </a:ln>
        </p:spPr>
        <p:txBody>
          <a:bodyPr>
            <a:noAutofit/>
          </a:bodyPr>
          <a:lstStyle>
            <a:lvl1pPr marL="285750" indent="-285750">
              <a:buClr>
                <a:schemeClr val="bg1"/>
              </a:buClr>
              <a:buFont typeface="Arial" panose="020B0604020202020204" pitchFamily="34" charset="0"/>
              <a:buChar char="—"/>
              <a:defRPr lang="en-US" sz="1800" b="1" kern="1200" dirty="0" smtClean="0">
                <a:solidFill>
                  <a:schemeClr val="bg1"/>
                </a:solidFill>
                <a:effectLst/>
                <a:latin typeface="+mn-lt"/>
                <a:ea typeface="+mn-ea"/>
                <a:cs typeface="+mn-cs"/>
              </a:defRPr>
            </a:lvl1pPr>
          </a:lstStyle>
          <a:p>
            <a:pPr lvl="0"/>
            <a:r>
              <a:rPr lang="en-US"/>
              <a:t>Click to edit Master text styles</a:t>
            </a:r>
          </a:p>
        </p:txBody>
      </p:sp>
      <p:sp>
        <p:nvSpPr>
          <p:cNvPr id="11" name="TextBox 10"/>
          <p:cNvSpPr txBox="1"/>
          <p:nvPr userDrawn="1"/>
        </p:nvSpPr>
        <p:spPr>
          <a:xfrm>
            <a:off x="830263" y="6384925"/>
            <a:ext cx="4962525" cy="207963"/>
          </a:xfrm>
          <a:prstGeom prst="rect">
            <a:avLst/>
          </a:prstGeom>
          <a:noFill/>
        </p:spPr>
        <p:txBody>
          <a:bodyPr anchor="b">
            <a:spAutoFit/>
          </a:bodyPr>
          <a:lstStyle/>
          <a:p>
            <a:pPr fontAlgn="auto">
              <a:spcBef>
                <a:spcPts val="0"/>
              </a:spcBef>
              <a:spcAft>
                <a:spcPts val="0"/>
              </a:spcAft>
              <a:defRPr/>
            </a:pPr>
            <a:r>
              <a:rPr lang="en-US" sz="750">
                <a:solidFill>
                  <a:srgbClr val="7F7F7F"/>
                </a:solidFill>
                <a:latin typeface="+mn-lt"/>
                <a:ea typeface="+mn-ea"/>
                <a:cs typeface="+mn-cs"/>
              </a:rPr>
              <a:t>Confidential</a:t>
            </a:r>
          </a:p>
        </p:txBody>
      </p:sp>
      <p:sp>
        <p:nvSpPr>
          <p:cNvPr id="12" name="TextBox 11"/>
          <p:cNvSpPr txBox="1"/>
          <p:nvPr userDrawn="1"/>
        </p:nvSpPr>
        <p:spPr>
          <a:xfrm>
            <a:off x="269875" y="6384925"/>
            <a:ext cx="517525" cy="207963"/>
          </a:xfrm>
          <a:prstGeom prst="rect">
            <a:avLst/>
          </a:prstGeom>
          <a:noFill/>
        </p:spPr>
        <p:txBody>
          <a:bodyPr>
            <a:spAutoFit/>
          </a:bodyPr>
          <a:lstStyle/>
          <a:p>
            <a:pPr algn="ctr" fontAlgn="auto">
              <a:spcBef>
                <a:spcPts val="0"/>
              </a:spcBef>
              <a:spcAft>
                <a:spcPts val="0"/>
              </a:spcAft>
              <a:defRPr/>
            </a:pPr>
            <a:fld id="{748C81E0-BCAE-1A49-9E3C-6F452C93A964}" type="slidenum">
              <a:rPr lang="en-US" sz="750">
                <a:solidFill>
                  <a:srgbClr val="7F7F7F"/>
                </a:solidFill>
                <a:latin typeface="+mn-lt"/>
                <a:ea typeface="+mn-ea"/>
                <a:cs typeface="+mn-cs"/>
              </a:rPr>
              <a:pPr algn="ctr" fontAlgn="auto">
                <a:spcBef>
                  <a:spcPts val="0"/>
                </a:spcBef>
                <a:spcAft>
                  <a:spcPts val="0"/>
                </a:spcAft>
                <a:defRPr/>
              </a:pPr>
              <a:t>‹#›</a:t>
            </a:fld>
            <a:r>
              <a:rPr lang="en-US" sz="750">
                <a:solidFill>
                  <a:srgbClr val="7F7F7F"/>
                </a:solidFill>
                <a:latin typeface="+mn-lt"/>
                <a:ea typeface="+mn-ea"/>
                <a:cs typeface="+mn-cs"/>
              </a:rPr>
              <a:t> </a:t>
            </a:r>
          </a:p>
        </p:txBody>
      </p:sp>
      <p:pic>
        <p:nvPicPr>
          <p:cNvPr id="13" name="Picture 12" descr="Hexagon_Mining_RGB_Standard.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994900" y="6145213"/>
            <a:ext cx="1847850" cy="569650"/>
          </a:xfrm>
          <a:prstGeom prst="rect">
            <a:avLst/>
          </a:prstGeom>
        </p:spPr>
      </p:pic>
    </p:spTree>
    <p:extLst>
      <p:ext uri="{BB962C8B-B14F-4D97-AF65-F5344CB8AC3E}">
        <p14:creationId xmlns:p14="http://schemas.microsoft.com/office/powerpoint/2010/main" val="1323772896"/>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Content: Table">
    <p:spTree>
      <p:nvGrpSpPr>
        <p:cNvPr id="1" name=""/>
        <p:cNvGrpSpPr/>
        <p:nvPr/>
      </p:nvGrpSpPr>
      <p:grpSpPr>
        <a:xfrm>
          <a:off x="0" y="0"/>
          <a:ext cx="0" cy="0"/>
          <a:chOff x="0" y="0"/>
          <a:chExt cx="0" cy="0"/>
        </a:xfrm>
      </p:grpSpPr>
      <p:sp>
        <p:nvSpPr>
          <p:cNvPr id="6" name="Table Placeholder 5"/>
          <p:cNvSpPr>
            <a:spLocks noGrp="1"/>
          </p:cNvSpPr>
          <p:nvPr>
            <p:ph type="tbl" sz="quarter" idx="13"/>
          </p:nvPr>
        </p:nvSpPr>
        <p:spPr>
          <a:xfrm>
            <a:off x="381001" y="1483948"/>
            <a:ext cx="11455399" cy="4318000"/>
          </a:xfrm>
          <a:prstGeom prst="rect">
            <a:avLst/>
          </a:prstGeom>
        </p:spPr>
        <p:txBody>
          <a:bodyPr/>
          <a:lstStyle/>
          <a:p>
            <a:endParaRPr lang="en-US"/>
          </a:p>
        </p:txBody>
      </p:sp>
      <p:sp>
        <p:nvSpPr>
          <p:cNvPr id="4" name="Title 1"/>
          <p:cNvSpPr>
            <a:spLocks noGrp="1"/>
          </p:cNvSpPr>
          <p:nvPr>
            <p:ph type="title"/>
          </p:nvPr>
        </p:nvSpPr>
        <p:spPr>
          <a:xfrm>
            <a:off x="385235" y="656167"/>
            <a:ext cx="11455398" cy="495300"/>
          </a:xfrm>
        </p:spPr>
        <p:txBody>
          <a:bodyPr/>
          <a:lstStyle/>
          <a:p>
            <a:r>
              <a:rPr lang="en-US"/>
              <a:t>Click to edit Master title style</a:t>
            </a:r>
          </a:p>
        </p:txBody>
      </p:sp>
    </p:spTree>
    <p:extLst>
      <p:ext uri="{BB962C8B-B14F-4D97-AF65-F5344CB8AC3E}">
        <p14:creationId xmlns:p14="http://schemas.microsoft.com/office/powerpoint/2010/main" val="21825046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reaker 2">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F3724CE-9E3B-415B-8F28-12EED683E66F}"/>
              </a:ext>
            </a:extLst>
          </p:cNvPr>
          <p:cNvPicPr>
            <a:picLocks noChangeAspect="1"/>
          </p:cNvPicPr>
          <p:nvPr userDrawn="1"/>
        </p:nvPicPr>
        <p:blipFill>
          <a:blip r:embed="rId2"/>
          <a:stretch>
            <a:fillRect/>
          </a:stretch>
        </p:blipFill>
        <p:spPr>
          <a:xfrm>
            <a:off x="0" y="2974"/>
            <a:ext cx="12192000" cy="6852052"/>
          </a:xfrm>
          <a:prstGeom prst="rect">
            <a:avLst/>
          </a:prstGeom>
        </p:spPr>
      </p:pic>
      <p:sp>
        <p:nvSpPr>
          <p:cNvPr id="10" name="Text Placeholder 6">
            <a:extLst>
              <a:ext uri="{FF2B5EF4-FFF2-40B4-BE49-F238E27FC236}">
                <a16:creationId xmlns:a16="http://schemas.microsoft.com/office/drawing/2014/main" id="{77A39ADB-6AFA-4AA0-894C-81B85DA6A355}"/>
              </a:ext>
            </a:extLst>
          </p:cNvPr>
          <p:cNvSpPr>
            <a:spLocks noGrp="1"/>
          </p:cNvSpPr>
          <p:nvPr>
            <p:ph type="body" sz="quarter" idx="11" hasCustomPrompt="1"/>
          </p:nvPr>
        </p:nvSpPr>
        <p:spPr>
          <a:xfrm>
            <a:off x="7924800" y="3804971"/>
            <a:ext cx="3657600" cy="1271588"/>
          </a:xfrm>
          <a:prstGeom prst="rect">
            <a:avLst/>
          </a:prstGeom>
        </p:spPr>
        <p:txBody>
          <a:bodyPr lIns="0" rIns="0"/>
          <a:lstStyle>
            <a:lvl1pPr marL="0" indent="0">
              <a:buNone/>
              <a:defRPr sz="2400" b="1" i="0">
                <a:solidFill>
                  <a:srgbClr val="FFFFFF"/>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GB" noProof="0"/>
              <a:t>Click to add title</a:t>
            </a:r>
          </a:p>
        </p:txBody>
      </p:sp>
      <p:sp>
        <p:nvSpPr>
          <p:cNvPr id="11" name="Text Placeholder 36">
            <a:extLst>
              <a:ext uri="{FF2B5EF4-FFF2-40B4-BE49-F238E27FC236}">
                <a16:creationId xmlns:a16="http://schemas.microsoft.com/office/drawing/2014/main" id="{32B9E9F7-7966-45F8-9583-22CBC58C8936}"/>
              </a:ext>
            </a:extLst>
          </p:cNvPr>
          <p:cNvSpPr>
            <a:spLocks noGrp="1"/>
          </p:cNvSpPr>
          <p:nvPr>
            <p:ph type="body" sz="quarter" idx="13" hasCustomPrompt="1"/>
          </p:nvPr>
        </p:nvSpPr>
        <p:spPr>
          <a:xfrm>
            <a:off x="7924640" y="5075428"/>
            <a:ext cx="3655977" cy="310896"/>
          </a:xfrm>
          <a:prstGeom prst="rect">
            <a:avLst/>
          </a:prstGeom>
        </p:spPr>
        <p:txBody>
          <a:bodyPr lIns="0" tIns="0" rIns="0" bIns="0" anchor="t" anchorCtr="0"/>
          <a:lstStyle>
            <a:lvl1pPr marL="0" indent="0">
              <a:buNone/>
              <a:defRPr sz="1400">
                <a:solidFill>
                  <a:srgbClr val="FFFFFF"/>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GB" noProof="0"/>
              <a:t>Click to add sub-title / date</a:t>
            </a:r>
          </a:p>
        </p:txBody>
      </p:sp>
      <p:pic>
        <p:nvPicPr>
          <p:cNvPr id="7" name="Graphic 6">
            <a:extLst>
              <a:ext uri="{FF2B5EF4-FFF2-40B4-BE49-F238E27FC236}">
                <a16:creationId xmlns:a16="http://schemas.microsoft.com/office/drawing/2014/main" id="{E9C00A87-B378-2449-BFAA-F7516B2098C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451593" y="6131290"/>
            <a:ext cx="1130809" cy="350392"/>
          </a:xfrm>
          <a:prstGeom prst="rect">
            <a:avLst/>
          </a:prstGeom>
        </p:spPr>
      </p:pic>
    </p:spTree>
    <p:extLst>
      <p:ext uri="{BB962C8B-B14F-4D97-AF65-F5344CB8AC3E}">
        <p14:creationId xmlns:p14="http://schemas.microsoft.com/office/powerpoint/2010/main" val="512349269"/>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53812023"/>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blank" preserve="1">
  <p:cSld name="Blank with Hexagon Mining Theme ">
    <p:spTree>
      <p:nvGrpSpPr>
        <p:cNvPr id="1" name=""/>
        <p:cNvGrpSpPr/>
        <p:nvPr/>
      </p:nvGrpSpPr>
      <p:grpSpPr>
        <a:xfrm>
          <a:off x="0" y="0"/>
          <a:ext cx="0" cy="0"/>
          <a:chOff x="0" y="0"/>
          <a:chExt cx="0" cy="0"/>
        </a:xfrm>
      </p:grpSpPr>
    </p:spTree>
    <p:extLst>
      <p:ext uri="{BB962C8B-B14F-4D97-AF65-F5344CB8AC3E}">
        <p14:creationId xmlns:p14="http://schemas.microsoft.com/office/powerpoint/2010/main" val="3938817753"/>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showMasterSp="0" preserve="1" userDrawn="1">
  <p:cSld name=" Blank with Title ">
    <p:spTree>
      <p:nvGrpSpPr>
        <p:cNvPr id="1" name=""/>
        <p:cNvGrpSpPr/>
        <p:nvPr/>
      </p:nvGrpSpPr>
      <p:grpSpPr>
        <a:xfrm>
          <a:off x="0" y="0"/>
          <a:ext cx="0" cy="0"/>
          <a:chOff x="0" y="0"/>
          <a:chExt cx="0" cy="0"/>
        </a:xfrm>
      </p:grpSpPr>
      <p:sp>
        <p:nvSpPr>
          <p:cNvPr id="5" name="Subtitle 2"/>
          <p:cNvSpPr>
            <a:spLocks noGrp="1"/>
          </p:cNvSpPr>
          <p:nvPr>
            <p:ph type="subTitle" idx="1"/>
          </p:nvPr>
        </p:nvSpPr>
        <p:spPr>
          <a:xfrm>
            <a:off x="5394542" y="2477335"/>
            <a:ext cx="6445766" cy="417512"/>
          </a:xfrm>
          <a:prstGeom prst="rect">
            <a:avLst/>
          </a:prstGeom>
        </p:spPr>
        <p:txBody>
          <a:bodyPr>
            <a:noAutofit/>
          </a:bodyPr>
          <a:lstStyle>
            <a:lvl1pPr marL="0" indent="0" algn="l" defTabSz="685749" rtl="0" eaLnBrk="1" latinLnBrk="0" hangingPunct="1">
              <a:lnSpc>
                <a:spcPct val="100000"/>
              </a:lnSpc>
              <a:spcAft>
                <a:spcPts val="450"/>
              </a:spcAft>
              <a:buNone/>
              <a:defRPr lang="en-US" sz="2400" kern="1200" dirty="0">
                <a:ln>
                  <a:noFill/>
                </a:ln>
                <a:solidFill>
                  <a:schemeClr val="bg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sp>
        <p:nvSpPr>
          <p:cNvPr id="6" name="Title 6"/>
          <p:cNvSpPr>
            <a:spLocks noGrp="1"/>
          </p:cNvSpPr>
          <p:nvPr>
            <p:ph type="title"/>
          </p:nvPr>
        </p:nvSpPr>
        <p:spPr>
          <a:xfrm>
            <a:off x="5402263" y="1473200"/>
            <a:ext cx="6438045" cy="1005865"/>
          </a:xfrm>
        </p:spPr>
        <p:txBody>
          <a:bodyPr anchor="b"/>
          <a:lstStyle>
            <a:lvl1pPr>
              <a:defRPr>
                <a:solidFill>
                  <a:schemeClr val="bg1"/>
                </a:solidFill>
              </a:defRPr>
            </a:lvl1pPr>
          </a:lstStyle>
          <a:p>
            <a:r>
              <a:rPr lang="en-US"/>
              <a:t>Click to edit Master title style</a:t>
            </a:r>
          </a:p>
        </p:txBody>
      </p:sp>
      <p:cxnSp>
        <p:nvCxnSpPr>
          <p:cNvPr id="7" name="Straight Connector 6"/>
          <p:cNvCxnSpPr/>
          <p:nvPr userDrawn="1"/>
        </p:nvCxnSpPr>
        <p:spPr>
          <a:xfrm flipH="1">
            <a:off x="5480430" y="2471127"/>
            <a:ext cx="48768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1554699"/>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showMasterSp="0" userDrawn="1">
  <p:cSld name="Mining Title 1">
    <p:spTree>
      <p:nvGrpSpPr>
        <p:cNvPr id="1" name=""/>
        <p:cNvGrpSpPr/>
        <p:nvPr/>
      </p:nvGrpSpPr>
      <p:grpSpPr>
        <a:xfrm>
          <a:off x="0" y="0"/>
          <a:ext cx="0" cy="0"/>
          <a:chOff x="0" y="0"/>
          <a:chExt cx="0" cy="0"/>
        </a:xfrm>
      </p:grpSpPr>
      <p:grpSp>
        <p:nvGrpSpPr>
          <p:cNvPr id="53" name="Group 52">
            <a:extLst>
              <a:ext uri="{FF2B5EF4-FFF2-40B4-BE49-F238E27FC236}">
                <a16:creationId xmlns:a16="http://schemas.microsoft.com/office/drawing/2014/main" id="{BE45F9B4-2C07-40E1-B68C-67AA71DBC148}"/>
              </a:ext>
            </a:extLst>
          </p:cNvPr>
          <p:cNvGrpSpPr/>
          <p:nvPr userDrawn="1"/>
        </p:nvGrpSpPr>
        <p:grpSpPr>
          <a:xfrm>
            <a:off x="8804967" y="5230548"/>
            <a:ext cx="3006033" cy="932559"/>
            <a:chOff x="9966156" y="6133438"/>
            <a:chExt cx="1844842" cy="572324"/>
          </a:xfrm>
        </p:grpSpPr>
        <p:grpSp>
          <p:nvGrpSpPr>
            <p:cNvPr id="54" name="Group 53">
              <a:extLst>
                <a:ext uri="{FF2B5EF4-FFF2-40B4-BE49-F238E27FC236}">
                  <a16:creationId xmlns:a16="http://schemas.microsoft.com/office/drawing/2014/main" id="{FB5580EC-5497-4A01-8DB0-A17DCD105C45}"/>
                </a:ext>
              </a:extLst>
            </p:cNvPr>
            <p:cNvGrpSpPr/>
            <p:nvPr userDrawn="1"/>
          </p:nvGrpSpPr>
          <p:grpSpPr>
            <a:xfrm>
              <a:off x="10601511" y="6563202"/>
              <a:ext cx="530225" cy="114300"/>
              <a:chOff x="7689850" y="5443538"/>
              <a:chExt cx="530225" cy="114300"/>
            </a:xfrm>
          </p:grpSpPr>
          <p:sp>
            <p:nvSpPr>
              <p:cNvPr id="87" name="Freeform 38">
                <a:extLst>
                  <a:ext uri="{FF2B5EF4-FFF2-40B4-BE49-F238E27FC236}">
                    <a16:creationId xmlns:a16="http://schemas.microsoft.com/office/drawing/2014/main" id="{7B05E629-C06E-4B97-A8A4-B590C79D6D6F}"/>
                  </a:ext>
                </a:extLst>
              </p:cNvPr>
              <p:cNvSpPr>
                <a:spLocks/>
              </p:cNvSpPr>
              <p:nvPr userDrawn="1"/>
            </p:nvSpPr>
            <p:spPr bwMode="auto">
              <a:xfrm>
                <a:off x="7689850" y="5446713"/>
                <a:ext cx="104775" cy="107950"/>
              </a:xfrm>
              <a:custGeom>
                <a:avLst/>
                <a:gdLst>
                  <a:gd name="T0" fmla="*/ 58 w 66"/>
                  <a:gd name="T1" fmla="*/ 68 h 68"/>
                  <a:gd name="T2" fmla="*/ 58 w 66"/>
                  <a:gd name="T3" fmla="*/ 10 h 68"/>
                  <a:gd name="T4" fmla="*/ 36 w 66"/>
                  <a:gd name="T5" fmla="*/ 67 h 68"/>
                  <a:gd name="T6" fmla="*/ 29 w 66"/>
                  <a:gd name="T7" fmla="*/ 67 h 68"/>
                  <a:gd name="T8" fmla="*/ 8 w 66"/>
                  <a:gd name="T9" fmla="*/ 10 h 68"/>
                  <a:gd name="T10" fmla="*/ 8 w 66"/>
                  <a:gd name="T11" fmla="*/ 68 h 68"/>
                  <a:gd name="T12" fmla="*/ 0 w 66"/>
                  <a:gd name="T13" fmla="*/ 68 h 68"/>
                  <a:gd name="T14" fmla="*/ 0 w 66"/>
                  <a:gd name="T15" fmla="*/ 0 h 68"/>
                  <a:gd name="T16" fmla="*/ 13 w 66"/>
                  <a:gd name="T17" fmla="*/ 0 h 68"/>
                  <a:gd name="T18" fmla="*/ 33 w 66"/>
                  <a:gd name="T19" fmla="*/ 55 h 68"/>
                  <a:gd name="T20" fmla="*/ 54 w 66"/>
                  <a:gd name="T21" fmla="*/ 0 h 68"/>
                  <a:gd name="T22" fmla="*/ 66 w 66"/>
                  <a:gd name="T23" fmla="*/ 0 h 68"/>
                  <a:gd name="T24" fmla="*/ 66 w 66"/>
                  <a:gd name="T25" fmla="*/ 68 h 68"/>
                  <a:gd name="T26" fmla="*/ 58 w 66"/>
                  <a:gd name="T27"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6" h="68">
                    <a:moveTo>
                      <a:pt x="58" y="68"/>
                    </a:moveTo>
                    <a:lnTo>
                      <a:pt x="58" y="10"/>
                    </a:lnTo>
                    <a:lnTo>
                      <a:pt x="36" y="67"/>
                    </a:lnTo>
                    <a:lnTo>
                      <a:pt x="29" y="67"/>
                    </a:lnTo>
                    <a:lnTo>
                      <a:pt x="8" y="10"/>
                    </a:lnTo>
                    <a:lnTo>
                      <a:pt x="8" y="68"/>
                    </a:lnTo>
                    <a:lnTo>
                      <a:pt x="0" y="68"/>
                    </a:lnTo>
                    <a:lnTo>
                      <a:pt x="0" y="0"/>
                    </a:lnTo>
                    <a:lnTo>
                      <a:pt x="13" y="0"/>
                    </a:lnTo>
                    <a:lnTo>
                      <a:pt x="33" y="55"/>
                    </a:lnTo>
                    <a:lnTo>
                      <a:pt x="54" y="0"/>
                    </a:lnTo>
                    <a:lnTo>
                      <a:pt x="66" y="0"/>
                    </a:lnTo>
                    <a:lnTo>
                      <a:pt x="66" y="68"/>
                    </a:lnTo>
                    <a:lnTo>
                      <a:pt x="58" y="6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Rectangle 39">
                <a:extLst>
                  <a:ext uri="{FF2B5EF4-FFF2-40B4-BE49-F238E27FC236}">
                    <a16:creationId xmlns:a16="http://schemas.microsoft.com/office/drawing/2014/main" id="{0C5E7EF2-2B94-40C1-8621-ED156DA186D5}"/>
                  </a:ext>
                </a:extLst>
              </p:cNvPr>
              <p:cNvSpPr>
                <a:spLocks noChangeArrowheads="1"/>
              </p:cNvSpPr>
              <p:nvPr userDrawn="1"/>
            </p:nvSpPr>
            <p:spPr bwMode="auto">
              <a:xfrm>
                <a:off x="7826375" y="5446713"/>
                <a:ext cx="12700" cy="107950"/>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Freeform 40">
                <a:extLst>
                  <a:ext uri="{FF2B5EF4-FFF2-40B4-BE49-F238E27FC236}">
                    <a16:creationId xmlns:a16="http://schemas.microsoft.com/office/drawing/2014/main" id="{C8E410BE-E1DC-46A4-BFCE-089C9CC38E50}"/>
                  </a:ext>
                </a:extLst>
              </p:cNvPr>
              <p:cNvSpPr>
                <a:spLocks/>
              </p:cNvSpPr>
              <p:nvPr userDrawn="1"/>
            </p:nvSpPr>
            <p:spPr bwMode="auto">
              <a:xfrm>
                <a:off x="7869238" y="5446713"/>
                <a:ext cx="84138" cy="107950"/>
              </a:xfrm>
              <a:custGeom>
                <a:avLst/>
                <a:gdLst>
                  <a:gd name="T0" fmla="*/ 42 w 53"/>
                  <a:gd name="T1" fmla="*/ 68 h 68"/>
                  <a:gd name="T2" fmla="*/ 9 w 53"/>
                  <a:gd name="T3" fmla="*/ 13 h 68"/>
                  <a:gd name="T4" fmla="*/ 9 w 53"/>
                  <a:gd name="T5" fmla="*/ 68 h 68"/>
                  <a:gd name="T6" fmla="*/ 0 w 53"/>
                  <a:gd name="T7" fmla="*/ 68 h 68"/>
                  <a:gd name="T8" fmla="*/ 0 w 53"/>
                  <a:gd name="T9" fmla="*/ 0 h 68"/>
                  <a:gd name="T10" fmla="*/ 11 w 53"/>
                  <a:gd name="T11" fmla="*/ 0 h 68"/>
                  <a:gd name="T12" fmla="*/ 44 w 53"/>
                  <a:gd name="T13" fmla="*/ 55 h 68"/>
                  <a:gd name="T14" fmla="*/ 44 w 53"/>
                  <a:gd name="T15" fmla="*/ 0 h 68"/>
                  <a:gd name="T16" fmla="*/ 53 w 53"/>
                  <a:gd name="T17" fmla="*/ 0 h 68"/>
                  <a:gd name="T18" fmla="*/ 53 w 53"/>
                  <a:gd name="T19" fmla="*/ 68 h 68"/>
                  <a:gd name="T20" fmla="*/ 42 w 53"/>
                  <a:gd name="T21"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3" h="68">
                    <a:moveTo>
                      <a:pt x="42" y="68"/>
                    </a:moveTo>
                    <a:lnTo>
                      <a:pt x="9" y="13"/>
                    </a:lnTo>
                    <a:lnTo>
                      <a:pt x="9" y="68"/>
                    </a:lnTo>
                    <a:lnTo>
                      <a:pt x="0" y="68"/>
                    </a:lnTo>
                    <a:lnTo>
                      <a:pt x="0" y="0"/>
                    </a:lnTo>
                    <a:lnTo>
                      <a:pt x="11" y="0"/>
                    </a:lnTo>
                    <a:lnTo>
                      <a:pt x="44" y="55"/>
                    </a:lnTo>
                    <a:lnTo>
                      <a:pt x="44" y="0"/>
                    </a:lnTo>
                    <a:lnTo>
                      <a:pt x="53" y="0"/>
                    </a:lnTo>
                    <a:lnTo>
                      <a:pt x="53" y="68"/>
                    </a:lnTo>
                    <a:lnTo>
                      <a:pt x="42" y="6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Rectangle 41">
                <a:extLst>
                  <a:ext uri="{FF2B5EF4-FFF2-40B4-BE49-F238E27FC236}">
                    <a16:creationId xmlns:a16="http://schemas.microsoft.com/office/drawing/2014/main" id="{6D761D48-05B6-449B-A218-539BB90825EB}"/>
                  </a:ext>
                </a:extLst>
              </p:cNvPr>
              <p:cNvSpPr>
                <a:spLocks noChangeArrowheads="1"/>
              </p:cNvSpPr>
              <p:nvPr userDrawn="1"/>
            </p:nvSpPr>
            <p:spPr bwMode="auto">
              <a:xfrm>
                <a:off x="7983538" y="5446713"/>
                <a:ext cx="14288" cy="107950"/>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Freeform 42">
                <a:extLst>
                  <a:ext uri="{FF2B5EF4-FFF2-40B4-BE49-F238E27FC236}">
                    <a16:creationId xmlns:a16="http://schemas.microsoft.com/office/drawing/2014/main" id="{9294EB62-DFCA-4898-974B-486012E7A54A}"/>
                  </a:ext>
                </a:extLst>
              </p:cNvPr>
              <p:cNvSpPr>
                <a:spLocks/>
              </p:cNvSpPr>
              <p:nvPr userDrawn="1"/>
            </p:nvSpPr>
            <p:spPr bwMode="auto">
              <a:xfrm>
                <a:off x="8027988" y="5446713"/>
                <a:ext cx="82550" cy="107950"/>
              </a:xfrm>
              <a:custGeom>
                <a:avLst/>
                <a:gdLst>
                  <a:gd name="T0" fmla="*/ 43 w 52"/>
                  <a:gd name="T1" fmla="*/ 68 h 68"/>
                  <a:gd name="T2" fmla="*/ 9 w 52"/>
                  <a:gd name="T3" fmla="*/ 13 h 68"/>
                  <a:gd name="T4" fmla="*/ 9 w 52"/>
                  <a:gd name="T5" fmla="*/ 68 h 68"/>
                  <a:gd name="T6" fmla="*/ 0 w 52"/>
                  <a:gd name="T7" fmla="*/ 68 h 68"/>
                  <a:gd name="T8" fmla="*/ 0 w 52"/>
                  <a:gd name="T9" fmla="*/ 0 h 68"/>
                  <a:gd name="T10" fmla="*/ 10 w 52"/>
                  <a:gd name="T11" fmla="*/ 0 h 68"/>
                  <a:gd name="T12" fmla="*/ 44 w 52"/>
                  <a:gd name="T13" fmla="*/ 55 h 68"/>
                  <a:gd name="T14" fmla="*/ 44 w 52"/>
                  <a:gd name="T15" fmla="*/ 0 h 68"/>
                  <a:gd name="T16" fmla="*/ 52 w 52"/>
                  <a:gd name="T17" fmla="*/ 0 h 68"/>
                  <a:gd name="T18" fmla="*/ 52 w 52"/>
                  <a:gd name="T19" fmla="*/ 68 h 68"/>
                  <a:gd name="T20" fmla="*/ 43 w 52"/>
                  <a:gd name="T21"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 h="68">
                    <a:moveTo>
                      <a:pt x="43" y="68"/>
                    </a:moveTo>
                    <a:lnTo>
                      <a:pt x="9" y="13"/>
                    </a:lnTo>
                    <a:lnTo>
                      <a:pt x="9" y="68"/>
                    </a:lnTo>
                    <a:lnTo>
                      <a:pt x="0" y="68"/>
                    </a:lnTo>
                    <a:lnTo>
                      <a:pt x="0" y="0"/>
                    </a:lnTo>
                    <a:lnTo>
                      <a:pt x="10" y="0"/>
                    </a:lnTo>
                    <a:lnTo>
                      <a:pt x="44" y="55"/>
                    </a:lnTo>
                    <a:lnTo>
                      <a:pt x="44" y="0"/>
                    </a:lnTo>
                    <a:lnTo>
                      <a:pt x="52" y="0"/>
                    </a:lnTo>
                    <a:lnTo>
                      <a:pt x="52" y="68"/>
                    </a:lnTo>
                    <a:lnTo>
                      <a:pt x="43" y="6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Freeform 43">
                <a:extLst>
                  <a:ext uri="{FF2B5EF4-FFF2-40B4-BE49-F238E27FC236}">
                    <a16:creationId xmlns:a16="http://schemas.microsoft.com/office/drawing/2014/main" id="{3114F197-C5D8-4F54-83EB-FDBA8C3A2887}"/>
                  </a:ext>
                </a:extLst>
              </p:cNvPr>
              <p:cNvSpPr>
                <a:spLocks/>
              </p:cNvSpPr>
              <p:nvPr userDrawn="1"/>
            </p:nvSpPr>
            <p:spPr bwMode="auto">
              <a:xfrm>
                <a:off x="8134350" y="5443538"/>
                <a:ext cx="85725" cy="114300"/>
              </a:xfrm>
              <a:custGeom>
                <a:avLst/>
                <a:gdLst>
                  <a:gd name="T0" fmla="*/ 46 w 52"/>
                  <a:gd name="T1" fmla="*/ 69 h 70"/>
                  <a:gd name="T2" fmla="*/ 45 w 52"/>
                  <a:gd name="T3" fmla="*/ 61 h 70"/>
                  <a:gd name="T4" fmla="*/ 26 w 52"/>
                  <a:gd name="T5" fmla="*/ 70 h 70"/>
                  <a:gd name="T6" fmla="*/ 8 w 52"/>
                  <a:gd name="T7" fmla="*/ 63 h 70"/>
                  <a:gd name="T8" fmla="*/ 0 w 52"/>
                  <a:gd name="T9" fmla="*/ 35 h 70"/>
                  <a:gd name="T10" fmla="*/ 8 w 52"/>
                  <a:gd name="T11" fmla="*/ 8 h 70"/>
                  <a:gd name="T12" fmla="*/ 26 w 52"/>
                  <a:gd name="T13" fmla="*/ 0 h 70"/>
                  <a:gd name="T14" fmla="*/ 46 w 52"/>
                  <a:gd name="T15" fmla="*/ 8 h 70"/>
                  <a:gd name="T16" fmla="*/ 51 w 52"/>
                  <a:gd name="T17" fmla="*/ 21 h 70"/>
                  <a:gd name="T18" fmla="*/ 43 w 52"/>
                  <a:gd name="T19" fmla="*/ 21 h 70"/>
                  <a:gd name="T20" fmla="*/ 40 w 52"/>
                  <a:gd name="T21" fmla="*/ 14 h 70"/>
                  <a:gd name="T22" fmla="*/ 26 w 52"/>
                  <a:gd name="T23" fmla="*/ 8 h 70"/>
                  <a:gd name="T24" fmla="*/ 14 w 52"/>
                  <a:gd name="T25" fmla="*/ 13 h 70"/>
                  <a:gd name="T26" fmla="*/ 8 w 52"/>
                  <a:gd name="T27" fmla="*/ 35 h 70"/>
                  <a:gd name="T28" fmla="*/ 14 w 52"/>
                  <a:gd name="T29" fmla="*/ 57 h 70"/>
                  <a:gd name="T30" fmla="*/ 26 w 52"/>
                  <a:gd name="T31" fmla="*/ 62 h 70"/>
                  <a:gd name="T32" fmla="*/ 39 w 52"/>
                  <a:gd name="T33" fmla="*/ 57 h 70"/>
                  <a:gd name="T34" fmla="*/ 44 w 52"/>
                  <a:gd name="T35" fmla="*/ 40 h 70"/>
                  <a:gd name="T36" fmla="*/ 26 w 52"/>
                  <a:gd name="T37" fmla="*/ 40 h 70"/>
                  <a:gd name="T38" fmla="*/ 26 w 52"/>
                  <a:gd name="T39" fmla="*/ 33 h 70"/>
                  <a:gd name="T40" fmla="*/ 52 w 52"/>
                  <a:gd name="T41" fmla="*/ 33 h 70"/>
                  <a:gd name="T42" fmla="*/ 52 w 52"/>
                  <a:gd name="T43" fmla="*/ 69 h 70"/>
                  <a:gd name="T44" fmla="*/ 46 w 52"/>
                  <a:gd name="T4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2" h="70">
                    <a:moveTo>
                      <a:pt x="46" y="69"/>
                    </a:moveTo>
                    <a:cubicBezTo>
                      <a:pt x="45" y="61"/>
                      <a:pt x="45" y="61"/>
                      <a:pt x="45" y="61"/>
                    </a:cubicBezTo>
                    <a:cubicBezTo>
                      <a:pt x="41" y="66"/>
                      <a:pt x="34" y="70"/>
                      <a:pt x="26" y="70"/>
                    </a:cubicBezTo>
                    <a:cubicBezTo>
                      <a:pt x="20" y="70"/>
                      <a:pt x="13" y="68"/>
                      <a:pt x="8" y="63"/>
                    </a:cubicBezTo>
                    <a:cubicBezTo>
                      <a:pt x="1" y="57"/>
                      <a:pt x="0" y="47"/>
                      <a:pt x="0" y="35"/>
                    </a:cubicBezTo>
                    <a:cubicBezTo>
                      <a:pt x="0" y="25"/>
                      <a:pt x="1" y="15"/>
                      <a:pt x="8" y="8"/>
                    </a:cubicBezTo>
                    <a:cubicBezTo>
                      <a:pt x="13" y="3"/>
                      <a:pt x="20" y="0"/>
                      <a:pt x="26" y="0"/>
                    </a:cubicBezTo>
                    <a:cubicBezTo>
                      <a:pt x="34" y="0"/>
                      <a:pt x="41" y="3"/>
                      <a:pt x="46" y="8"/>
                    </a:cubicBezTo>
                    <a:cubicBezTo>
                      <a:pt x="49" y="11"/>
                      <a:pt x="51" y="16"/>
                      <a:pt x="51" y="21"/>
                    </a:cubicBezTo>
                    <a:cubicBezTo>
                      <a:pt x="43" y="21"/>
                      <a:pt x="43" y="21"/>
                      <a:pt x="43" y="21"/>
                    </a:cubicBezTo>
                    <a:cubicBezTo>
                      <a:pt x="42" y="18"/>
                      <a:pt x="41" y="16"/>
                      <a:pt x="40" y="14"/>
                    </a:cubicBezTo>
                    <a:cubicBezTo>
                      <a:pt x="37" y="10"/>
                      <a:pt x="32" y="8"/>
                      <a:pt x="26" y="8"/>
                    </a:cubicBezTo>
                    <a:cubicBezTo>
                      <a:pt x="22" y="8"/>
                      <a:pt x="17" y="10"/>
                      <a:pt x="14" y="13"/>
                    </a:cubicBezTo>
                    <a:cubicBezTo>
                      <a:pt x="9" y="19"/>
                      <a:pt x="8" y="28"/>
                      <a:pt x="8" y="35"/>
                    </a:cubicBezTo>
                    <a:cubicBezTo>
                      <a:pt x="8" y="42"/>
                      <a:pt x="9" y="52"/>
                      <a:pt x="14" y="57"/>
                    </a:cubicBezTo>
                    <a:cubicBezTo>
                      <a:pt x="18" y="61"/>
                      <a:pt x="22" y="62"/>
                      <a:pt x="26" y="62"/>
                    </a:cubicBezTo>
                    <a:cubicBezTo>
                      <a:pt x="31" y="62"/>
                      <a:pt x="36" y="61"/>
                      <a:pt x="39" y="57"/>
                    </a:cubicBezTo>
                    <a:cubicBezTo>
                      <a:pt x="43" y="53"/>
                      <a:pt x="44" y="47"/>
                      <a:pt x="44" y="40"/>
                    </a:cubicBezTo>
                    <a:cubicBezTo>
                      <a:pt x="26" y="40"/>
                      <a:pt x="26" y="40"/>
                      <a:pt x="26" y="40"/>
                    </a:cubicBezTo>
                    <a:cubicBezTo>
                      <a:pt x="26" y="33"/>
                      <a:pt x="26" y="33"/>
                      <a:pt x="26" y="33"/>
                    </a:cubicBezTo>
                    <a:cubicBezTo>
                      <a:pt x="52" y="33"/>
                      <a:pt x="52" y="33"/>
                      <a:pt x="52" y="33"/>
                    </a:cubicBezTo>
                    <a:cubicBezTo>
                      <a:pt x="52" y="69"/>
                      <a:pt x="52" y="69"/>
                      <a:pt x="52" y="69"/>
                    </a:cubicBezTo>
                    <a:lnTo>
                      <a:pt x="46" y="69"/>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5" name="Group 54">
              <a:extLst>
                <a:ext uri="{FF2B5EF4-FFF2-40B4-BE49-F238E27FC236}">
                  <a16:creationId xmlns:a16="http://schemas.microsoft.com/office/drawing/2014/main" id="{40B2803C-D156-4399-BFB6-B0AC3DAE58E8}"/>
                </a:ext>
              </a:extLst>
            </p:cNvPr>
            <p:cNvGrpSpPr/>
            <p:nvPr userDrawn="1"/>
          </p:nvGrpSpPr>
          <p:grpSpPr>
            <a:xfrm>
              <a:off x="9966156" y="6133438"/>
              <a:ext cx="1844842" cy="572324"/>
              <a:chOff x="1936751" y="5480050"/>
              <a:chExt cx="7558088" cy="2344738"/>
            </a:xfrm>
          </p:grpSpPr>
          <p:sp>
            <p:nvSpPr>
              <p:cNvPr id="56" name="Freeform 5">
                <a:extLst>
                  <a:ext uri="{FF2B5EF4-FFF2-40B4-BE49-F238E27FC236}">
                    <a16:creationId xmlns:a16="http://schemas.microsoft.com/office/drawing/2014/main" id="{435434DF-8703-40F8-A926-5A2EB9DE7359}"/>
                  </a:ext>
                </a:extLst>
              </p:cNvPr>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57" name="Freeform 6">
                <a:extLst>
                  <a:ext uri="{FF2B5EF4-FFF2-40B4-BE49-F238E27FC236}">
                    <a16:creationId xmlns:a16="http://schemas.microsoft.com/office/drawing/2014/main" id="{2A1A11D7-1869-4828-9B0B-CAB319A9CE46}"/>
                  </a:ext>
                </a:extLst>
              </p:cNvPr>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58" name="Freeform 7">
                <a:extLst>
                  <a:ext uri="{FF2B5EF4-FFF2-40B4-BE49-F238E27FC236}">
                    <a16:creationId xmlns:a16="http://schemas.microsoft.com/office/drawing/2014/main" id="{558B071C-E917-4BF2-97BF-4BB1FF19F420}"/>
                  </a:ext>
                </a:extLst>
              </p:cNvPr>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59" name="Freeform 8">
                <a:extLst>
                  <a:ext uri="{FF2B5EF4-FFF2-40B4-BE49-F238E27FC236}">
                    <a16:creationId xmlns:a16="http://schemas.microsoft.com/office/drawing/2014/main" id="{31D547A0-CC12-410D-92F9-040CECD26896}"/>
                  </a:ext>
                </a:extLst>
              </p:cNvPr>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60" name="Freeform 9">
                <a:extLst>
                  <a:ext uri="{FF2B5EF4-FFF2-40B4-BE49-F238E27FC236}">
                    <a16:creationId xmlns:a16="http://schemas.microsoft.com/office/drawing/2014/main" id="{5D4DD1A3-E5FA-4DC5-9039-64652702AB46}"/>
                  </a:ext>
                </a:extLst>
              </p:cNvPr>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61" name="Freeform 10">
                <a:extLst>
                  <a:ext uri="{FF2B5EF4-FFF2-40B4-BE49-F238E27FC236}">
                    <a16:creationId xmlns:a16="http://schemas.microsoft.com/office/drawing/2014/main" id="{D59E051E-6342-49C4-8A32-08AFD7B99001}"/>
                  </a:ext>
                </a:extLst>
              </p:cNvPr>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62" name="Freeform 11">
                <a:extLst>
                  <a:ext uri="{FF2B5EF4-FFF2-40B4-BE49-F238E27FC236}">
                    <a16:creationId xmlns:a16="http://schemas.microsoft.com/office/drawing/2014/main" id="{A9FA8376-B355-4D8C-B2BF-2F9154496C77}"/>
                  </a:ext>
                </a:extLst>
              </p:cNvPr>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63" name="Freeform 12">
                <a:extLst>
                  <a:ext uri="{FF2B5EF4-FFF2-40B4-BE49-F238E27FC236}">
                    <a16:creationId xmlns:a16="http://schemas.microsoft.com/office/drawing/2014/main" id="{254773B7-01DA-4446-B8DF-265799C2F672}"/>
                  </a:ext>
                </a:extLst>
              </p:cNvPr>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64" name="Freeform 13">
                <a:extLst>
                  <a:ext uri="{FF2B5EF4-FFF2-40B4-BE49-F238E27FC236}">
                    <a16:creationId xmlns:a16="http://schemas.microsoft.com/office/drawing/2014/main" id="{96DF53A6-5952-4517-BE84-26E9DD0FB99C}"/>
                  </a:ext>
                </a:extLst>
              </p:cNvPr>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65" name="Freeform 14">
                <a:extLst>
                  <a:ext uri="{FF2B5EF4-FFF2-40B4-BE49-F238E27FC236}">
                    <a16:creationId xmlns:a16="http://schemas.microsoft.com/office/drawing/2014/main" id="{7D2E0D86-51AD-4448-885C-3EF10D86C52D}"/>
                  </a:ext>
                </a:extLst>
              </p:cNvPr>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66" name="Freeform 15">
                <a:extLst>
                  <a:ext uri="{FF2B5EF4-FFF2-40B4-BE49-F238E27FC236}">
                    <a16:creationId xmlns:a16="http://schemas.microsoft.com/office/drawing/2014/main" id="{40B8DAF0-A9A0-4414-A4B8-7BEC3967CB04}"/>
                  </a:ext>
                </a:extLst>
              </p:cNvPr>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67" name="Freeform 16">
                <a:extLst>
                  <a:ext uri="{FF2B5EF4-FFF2-40B4-BE49-F238E27FC236}">
                    <a16:creationId xmlns:a16="http://schemas.microsoft.com/office/drawing/2014/main" id="{8B39370E-0CDE-4802-9FAB-32DFD83F792C}"/>
                  </a:ext>
                </a:extLst>
              </p:cNvPr>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68" name="Freeform 17">
                <a:extLst>
                  <a:ext uri="{FF2B5EF4-FFF2-40B4-BE49-F238E27FC236}">
                    <a16:creationId xmlns:a16="http://schemas.microsoft.com/office/drawing/2014/main" id="{207318CF-693F-4BFE-8E10-6E0FBE9210B0}"/>
                  </a:ext>
                </a:extLst>
              </p:cNvPr>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69" name="Freeform 18">
                <a:extLst>
                  <a:ext uri="{FF2B5EF4-FFF2-40B4-BE49-F238E27FC236}">
                    <a16:creationId xmlns:a16="http://schemas.microsoft.com/office/drawing/2014/main" id="{01C5A518-C740-4DD0-86EC-CC73C585A095}"/>
                  </a:ext>
                </a:extLst>
              </p:cNvPr>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85" name="Freeform 19">
                <a:extLst>
                  <a:ext uri="{FF2B5EF4-FFF2-40B4-BE49-F238E27FC236}">
                    <a16:creationId xmlns:a16="http://schemas.microsoft.com/office/drawing/2014/main" id="{23F67F16-BC0C-438D-A78D-9470A44C590E}"/>
                  </a:ext>
                </a:extLst>
              </p:cNvPr>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86" name="Freeform 20">
                <a:extLst>
                  <a:ext uri="{FF2B5EF4-FFF2-40B4-BE49-F238E27FC236}">
                    <a16:creationId xmlns:a16="http://schemas.microsoft.com/office/drawing/2014/main" id="{358481C3-990B-4804-9293-E18792C9BFF4}"/>
                  </a:ext>
                </a:extLst>
              </p:cNvPr>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grpSp>
      </p:grpSp>
      <p:grpSp>
        <p:nvGrpSpPr>
          <p:cNvPr id="14" name="Group 13">
            <a:extLst>
              <a:ext uri="{FF2B5EF4-FFF2-40B4-BE49-F238E27FC236}">
                <a16:creationId xmlns:a16="http://schemas.microsoft.com/office/drawing/2014/main" id="{3C00148E-8299-4D02-AE6E-5FAE2280F9F4}"/>
              </a:ext>
            </a:extLst>
          </p:cNvPr>
          <p:cNvGrpSpPr/>
          <p:nvPr userDrawn="1"/>
        </p:nvGrpSpPr>
        <p:grpSpPr>
          <a:xfrm>
            <a:off x="0" y="0"/>
            <a:ext cx="12189422" cy="6860219"/>
            <a:chOff x="0" y="0"/>
            <a:chExt cx="12189422" cy="6860219"/>
          </a:xfrm>
        </p:grpSpPr>
        <p:sp>
          <p:nvSpPr>
            <p:cNvPr id="41" name="Freeform: Shape 40">
              <a:extLst>
                <a:ext uri="{FF2B5EF4-FFF2-40B4-BE49-F238E27FC236}">
                  <a16:creationId xmlns:a16="http://schemas.microsoft.com/office/drawing/2014/main" id="{8601098A-0925-4F8C-A781-40AC1CF025C7}"/>
                </a:ext>
              </a:extLst>
            </p:cNvPr>
            <p:cNvSpPr>
              <a:spLocks/>
            </p:cNvSpPr>
            <p:nvPr userDrawn="1"/>
          </p:nvSpPr>
          <p:spPr bwMode="auto">
            <a:xfrm>
              <a:off x="4029172" y="0"/>
              <a:ext cx="7848376" cy="4534058"/>
            </a:xfrm>
            <a:custGeom>
              <a:avLst/>
              <a:gdLst>
                <a:gd name="connsiteX0" fmla="*/ 3735466 w 7848376"/>
                <a:gd name="connsiteY0" fmla="*/ 0 h 4534058"/>
                <a:gd name="connsiteX1" fmla="*/ 7761356 w 7848376"/>
                <a:gd name="connsiteY1" fmla="*/ 0 h 4534058"/>
                <a:gd name="connsiteX2" fmla="*/ 7758605 w 7848376"/>
                <a:gd name="connsiteY2" fmla="*/ 1589 h 4534058"/>
                <a:gd name="connsiteX3" fmla="*/ 7848376 w 7848376"/>
                <a:gd name="connsiteY3" fmla="*/ 1589 h 4534058"/>
                <a:gd name="connsiteX4" fmla="*/ 0 w 7848376"/>
                <a:gd name="connsiteY4" fmla="*/ 4534058 h 4534058"/>
                <a:gd name="connsiteX5" fmla="*/ 0 w 7848376"/>
                <a:gd name="connsiteY5" fmla="*/ 2211764 h 4534058"/>
                <a:gd name="connsiteX6" fmla="*/ 1 w 7848376"/>
                <a:gd name="connsiteY6" fmla="*/ 2211763 h 4534058"/>
                <a:gd name="connsiteX7" fmla="*/ 1 w 7848376"/>
                <a:gd name="connsiteY7" fmla="*/ 2159920 h 4534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48376" h="4534058">
                  <a:moveTo>
                    <a:pt x="3735466" y="0"/>
                  </a:moveTo>
                  <a:lnTo>
                    <a:pt x="7761356" y="0"/>
                  </a:lnTo>
                  <a:lnTo>
                    <a:pt x="7758605" y="1589"/>
                  </a:lnTo>
                  <a:lnTo>
                    <a:pt x="7848376" y="1589"/>
                  </a:lnTo>
                  <a:lnTo>
                    <a:pt x="0" y="4534058"/>
                  </a:lnTo>
                  <a:lnTo>
                    <a:pt x="0" y="2211764"/>
                  </a:lnTo>
                  <a:lnTo>
                    <a:pt x="1" y="2211763"/>
                  </a:lnTo>
                  <a:lnTo>
                    <a:pt x="1" y="2159920"/>
                  </a:lnTo>
                  <a:close/>
                </a:path>
              </a:pathLst>
            </a:custGeom>
            <a:solidFill>
              <a:srgbClr val="1872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9" name="Freeform 8">
              <a:extLst>
                <a:ext uri="{FF2B5EF4-FFF2-40B4-BE49-F238E27FC236}">
                  <a16:creationId xmlns:a16="http://schemas.microsoft.com/office/drawing/2014/main" id="{1AB03106-804B-4A9A-BA23-47EFB767422B}"/>
                </a:ext>
              </a:extLst>
            </p:cNvPr>
            <p:cNvSpPr>
              <a:spLocks/>
            </p:cNvSpPr>
            <p:nvPr userDrawn="1"/>
          </p:nvSpPr>
          <p:spPr bwMode="auto">
            <a:xfrm>
              <a:off x="4029173" y="1589"/>
              <a:ext cx="8160249" cy="6858630"/>
            </a:xfrm>
            <a:custGeom>
              <a:avLst/>
              <a:gdLst>
                <a:gd name="T0" fmla="*/ 6332 w 6332"/>
                <a:gd name="T1" fmla="*/ 1665 h 5322"/>
                <a:gd name="T2" fmla="*/ 6332 w 6332"/>
                <a:gd name="T3" fmla="*/ 0 h 5322"/>
                <a:gd name="T4" fmla="*/ 6090 w 6332"/>
                <a:gd name="T5" fmla="*/ 0 h 5322"/>
                <a:gd name="T6" fmla="*/ 0 w 6332"/>
                <a:gd name="T7" fmla="*/ 3517 h 5322"/>
                <a:gd name="T8" fmla="*/ 0 w 6332"/>
                <a:gd name="T9" fmla="*/ 5322 h 5322"/>
                <a:gd name="T10" fmla="*/ 6332 w 6332"/>
                <a:gd name="T11" fmla="*/ 1665 h 5322"/>
              </a:gdLst>
              <a:ahLst/>
              <a:cxnLst>
                <a:cxn ang="0">
                  <a:pos x="T0" y="T1"/>
                </a:cxn>
                <a:cxn ang="0">
                  <a:pos x="T2" y="T3"/>
                </a:cxn>
                <a:cxn ang="0">
                  <a:pos x="T4" y="T5"/>
                </a:cxn>
                <a:cxn ang="0">
                  <a:pos x="T6" y="T7"/>
                </a:cxn>
                <a:cxn ang="0">
                  <a:pos x="T8" y="T9"/>
                </a:cxn>
                <a:cxn ang="0">
                  <a:pos x="T10" y="T11"/>
                </a:cxn>
              </a:cxnLst>
              <a:rect l="0" t="0" r="r" b="b"/>
              <a:pathLst>
                <a:path w="6332" h="5322">
                  <a:moveTo>
                    <a:pt x="6332" y="1665"/>
                  </a:moveTo>
                  <a:lnTo>
                    <a:pt x="6332" y="0"/>
                  </a:lnTo>
                  <a:lnTo>
                    <a:pt x="6090" y="0"/>
                  </a:lnTo>
                  <a:lnTo>
                    <a:pt x="0" y="3517"/>
                  </a:lnTo>
                  <a:lnTo>
                    <a:pt x="0" y="5322"/>
                  </a:lnTo>
                  <a:lnTo>
                    <a:pt x="6332" y="1665"/>
                  </a:lnTo>
                  <a:close/>
                </a:path>
              </a:pathLst>
            </a:custGeom>
            <a:solidFill>
              <a:srgbClr val="0E99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10">
              <a:extLst>
                <a:ext uri="{FF2B5EF4-FFF2-40B4-BE49-F238E27FC236}">
                  <a16:creationId xmlns:a16="http://schemas.microsoft.com/office/drawing/2014/main" id="{B4F9D7F6-EA5B-49C7-BD42-9DEC49BA0A56}"/>
                </a:ext>
              </a:extLst>
            </p:cNvPr>
            <p:cNvSpPr>
              <a:spLocks/>
            </p:cNvSpPr>
            <p:nvPr userDrawn="1"/>
          </p:nvSpPr>
          <p:spPr bwMode="auto">
            <a:xfrm>
              <a:off x="4029173" y="1589"/>
              <a:ext cx="3822378" cy="2210175"/>
            </a:xfrm>
            <a:custGeom>
              <a:avLst/>
              <a:gdLst>
                <a:gd name="T0" fmla="*/ 2966 w 2966"/>
                <a:gd name="T1" fmla="*/ 0 h 1715"/>
                <a:gd name="T2" fmla="*/ 0 w 2966"/>
                <a:gd name="T3" fmla="*/ 0 h 1715"/>
                <a:gd name="T4" fmla="*/ 0 w 2966"/>
                <a:gd name="T5" fmla="*/ 1715 h 1715"/>
                <a:gd name="T6" fmla="*/ 2966 w 2966"/>
                <a:gd name="T7" fmla="*/ 0 h 1715"/>
              </a:gdLst>
              <a:ahLst/>
              <a:cxnLst>
                <a:cxn ang="0">
                  <a:pos x="T0" y="T1"/>
                </a:cxn>
                <a:cxn ang="0">
                  <a:pos x="T2" y="T3"/>
                </a:cxn>
                <a:cxn ang="0">
                  <a:pos x="T4" y="T5"/>
                </a:cxn>
                <a:cxn ang="0">
                  <a:pos x="T6" y="T7"/>
                </a:cxn>
              </a:cxnLst>
              <a:rect l="0" t="0" r="r" b="b"/>
              <a:pathLst>
                <a:path w="2966" h="1715">
                  <a:moveTo>
                    <a:pt x="2966" y="0"/>
                  </a:moveTo>
                  <a:lnTo>
                    <a:pt x="0" y="0"/>
                  </a:lnTo>
                  <a:lnTo>
                    <a:pt x="0" y="1715"/>
                  </a:lnTo>
                  <a:lnTo>
                    <a:pt x="2966" y="0"/>
                  </a:lnTo>
                  <a:close/>
                </a:path>
              </a:pathLst>
            </a:custGeom>
            <a:solidFill>
              <a:srgbClr val="1C61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Shape 46">
              <a:extLst>
                <a:ext uri="{FF2B5EF4-FFF2-40B4-BE49-F238E27FC236}">
                  <a16:creationId xmlns:a16="http://schemas.microsoft.com/office/drawing/2014/main" id="{DF2AA17D-B0E3-4F4C-B491-27574BDE7501}"/>
                </a:ext>
              </a:extLst>
            </p:cNvPr>
            <p:cNvSpPr>
              <a:spLocks/>
            </p:cNvSpPr>
            <p:nvPr userDrawn="1"/>
          </p:nvSpPr>
          <p:spPr bwMode="auto">
            <a:xfrm>
              <a:off x="0" y="2211764"/>
              <a:ext cx="4029173" cy="4648455"/>
            </a:xfrm>
            <a:custGeom>
              <a:avLst/>
              <a:gdLst>
                <a:gd name="connsiteX0" fmla="*/ 4025998 w 4029173"/>
                <a:gd name="connsiteY0" fmla="*/ 0 h 4648455"/>
                <a:gd name="connsiteX1" fmla="*/ 4025998 w 4029173"/>
                <a:gd name="connsiteY1" fmla="*/ 1832 h 4648455"/>
                <a:gd name="connsiteX2" fmla="*/ 4029173 w 4029173"/>
                <a:gd name="connsiteY2" fmla="*/ 0 h 4648455"/>
                <a:gd name="connsiteX3" fmla="*/ 4029173 w 4029173"/>
                <a:gd name="connsiteY3" fmla="*/ 2322295 h 4648455"/>
                <a:gd name="connsiteX4" fmla="*/ 3175 w 4029173"/>
                <a:gd name="connsiteY4" fmla="*/ 4648455 h 4648455"/>
                <a:gd name="connsiteX5" fmla="*/ 3175 w 4029173"/>
                <a:gd name="connsiteY5" fmla="*/ 4646621 h 4648455"/>
                <a:gd name="connsiteX6" fmla="*/ 0 w 4029173"/>
                <a:gd name="connsiteY6" fmla="*/ 4648455 h 4648455"/>
                <a:gd name="connsiteX7" fmla="*/ 0 w 4029173"/>
                <a:gd name="connsiteY7" fmla="*/ 2322295 h 4648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29173" h="4648455">
                  <a:moveTo>
                    <a:pt x="4025998" y="0"/>
                  </a:moveTo>
                  <a:lnTo>
                    <a:pt x="4025998" y="1832"/>
                  </a:lnTo>
                  <a:lnTo>
                    <a:pt x="4029173" y="0"/>
                  </a:lnTo>
                  <a:lnTo>
                    <a:pt x="4029173" y="2322295"/>
                  </a:lnTo>
                  <a:lnTo>
                    <a:pt x="3175" y="4648455"/>
                  </a:lnTo>
                  <a:lnTo>
                    <a:pt x="3175" y="4646621"/>
                  </a:lnTo>
                  <a:lnTo>
                    <a:pt x="0" y="4648455"/>
                  </a:lnTo>
                  <a:lnTo>
                    <a:pt x="0" y="2322295"/>
                  </a:lnTo>
                  <a:close/>
                </a:path>
              </a:pathLst>
            </a:custGeom>
            <a:solidFill>
              <a:srgbClr val="0599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50" name="Freeform: Shape 49">
              <a:extLst>
                <a:ext uri="{FF2B5EF4-FFF2-40B4-BE49-F238E27FC236}">
                  <a16:creationId xmlns:a16="http://schemas.microsoft.com/office/drawing/2014/main" id="{2D328BF2-D80C-423F-840A-7783769B5CA5}"/>
                </a:ext>
              </a:extLst>
            </p:cNvPr>
            <p:cNvSpPr>
              <a:spLocks/>
            </p:cNvSpPr>
            <p:nvPr userDrawn="1"/>
          </p:nvSpPr>
          <p:spPr bwMode="auto">
            <a:xfrm>
              <a:off x="0" y="1589"/>
              <a:ext cx="4029173" cy="4532469"/>
            </a:xfrm>
            <a:custGeom>
              <a:avLst/>
              <a:gdLst>
                <a:gd name="connsiteX0" fmla="*/ 0 w 4029173"/>
                <a:gd name="connsiteY0" fmla="*/ 0 h 4532469"/>
                <a:gd name="connsiteX1" fmla="*/ 3175 w 4029173"/>
                <a:gd name="connsiteY1" fmla="*/ 0 h 4532469"/>
                <a:gd name="connsiteX2" fmla="*/ 4025998 w 4029173"/>
                <a:gd name="connsiteY2" fmla="*/ 0 h 4532469"/>
                <a:gd name="connsiteX3" fmla="*/ 4029173 w 4029173"/>
                <a:gd name="connsiteY3" fmla="*/ 0 h 4532469"/>
                <a:gd name="connsiteX4" fmla="*/ 4029173 w 4029173"/>
                <a:gd name="connsiteY4" fmla="*/ 2210175 h 4532469"/>
                <a:gd name="connsiteX5" fmla="*/ 3175 w 4029173"/>
                <a:gd name="connsiteY5" fmla="*/ 4532469 h 4532469"/>
                <a:gd name="connsiteX6" fmla="*/ 3175 w 4029173"/>
                <a:gd name="connsiteY6" fmla="*/ 4530638 h 4532469"/>
                <a:gd name="connsiteX7" fmla="*/ 0 w 4029173"/>
                <a:gd name="connsiteY7" fmla="*/ 4532469 h 4532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29173" h="4532469">
                  <a:moveTo>
                    <a:pt x="0" y="0"/>
                  </a:moveTo>
                  <a:lnTo>
                    <a:pt x="3175" y="0"/>
                  </a:lnTo>
                  <a:lnTo>
                    <a:pt x="4025998" y="0"/>
                  </a:lnTo>
                  <a:lnTo>
                    <a:pt x="4029173" y="0"/>
                  </a:lnTo>
                  <a:lnTo>
                    <a:pt x="4029173" y="2210175"/>
                  </a:lnTo>
                  <a:lnTo>
                    <a:pt x="3175" y="4532469"/>
                  </a:lnTo>
                  <a:lnTo>
                    <a:pt x="3175" y="4530638"/>
                  </a:lnTo>
                  <a:lnTo>
                    <a:pt x="0" y="4532469"/>
                  </a:lnTo>
                  <a:close/>
                </a:path>
              </a:pathLst>
            </a:custGeom>
            <a:solidFill>
              <a:srgbClr val="1872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grpSp>
    </p:spTree>
    <p:extLst>
      <p:ext uri="{BB962C8B-B14F-4D97-AF65-F5344CB8AC3E}">
        <p14:creationId xmlns:p14="http://schemas.microsoft.com/office/powerpoint/2010/main" val="1807429708"/>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showMasterSp="0" userDrawn="1">
  <p:cSld name="Mining Title 2">
    <p:spTree>
      <p:nvGrpSpPr>
        <p:cNvPr id="1" name=""/>
        <p:cNvGrpSpPr/>
        <p:nvPr/>
      </p:nvGrpSpPr>
      <p:grpSpPr>
        <a:xfrm>
          <a:off x="0" y="0"/>
          <a:ext cx="0" cy="0"/>
          <a:chOff x="0" y="0"/>
          <a:chExt cx="0" cy="0"/>
        </a:xfrm>
      </p:grpSpPr>
      <p:grpSp>
        <p:nvGrpSpPr>
          <p:cNvPr id="28" name="Group 27">
            <a:extLst>
              <a:ext uri="{FF2B5EF4-FFF2-40B4-BE49-F238E27FC236}">
                <a16:creationId xmlns:a16="http://schemas.microsoft.com/office/drawing/2014/main" id="{55130D4A-D16A-584B-A8B1-241BA7633822}"/>
              </a:ext>
            </a:extLst>
          </p:cNvPr>
          <p:cNvGrpSpPr/>
          <p:nvPr userDrawn="1"/>
        </p:nvGrpSpPr>
        <p:grpSpPr>
          <a:xfrm>
            <a:off x="506094" y="506148"/>
            <a:ext cx="3006033" cy="932559"/>
            <a:chOff x="9966156" y="6133438"/>
            <a:chExt cx="1844842" cy="572324"/>
          </a:xfrm>
        </p:grpSpPr>
        <p:grpSp>
          <p:nvGrpSpPr>
            <p:cNvPr id="29" name="Group 28">
              <a:extLst>
                <a:ext uri="{FF2B5EF4-FFF2-40B4-BE49-F238E27FC236}">
                  <a16:creationId xmlns:a16="http://schemas.microsoft.com/office/drawing/2014/main" id="{5CB17959-6D45-2B4A-A34B-77CAECCF0EEB}"/>
                </a:ext>
              </a:extLst>
            </p:cNvPr>
            <p:cNvGrpSpPr/>
            <p:nvPr userDrawn="1"/>
          </p:nvGrpSpPr>
          <p:grpSpPr>
            <a:xfrm>
              <a:off x="10601511" y="6563202"/>
              <a:ext cx="530225" cy="114300"/>
              <a:chOff x="7689850" y="5443538"/>
              <a:chExt cx="530225" cy="114300"/>
            </a:xfrm>
          </p:grpSpPr>
          <p:sp>
            <p:nvSpPr>
              <p:cNvPr id="47" name="Freeform 38">
                <a:extLst>
                  <a:ext uri="{FF2B5EF4-FFF2-40B4-BE49-F238E27FC236}">
                    <a16:creationId xmlns:a16="http://schemas.microsoft.com/office/drawing/2014/main" id="{AEA2EBDC-A229-2047-9CF6-0A6452628063}"/>
                  </a:ext>
                </a:extLst>
              </p:cNvPr>
              <p:cNvSpPr>
                <a:spLocks/>
              </p:cNvSpPr>
              <p:nvPr userDrawn="1"/>
            </p:nvSpPr>
            <p:spPr bwMode="auto">
              <a:xfrm>
                <a:off x="7689850" y="5446713"/>
                <a:ext cx="104775" cy="107950"/>
              </a:xfrm>
              <a:custGeom>
                <a:avLst/>
                <a:gdLst>
                  <a:gd name="T0" fmla="*/ 58 w 66"/>
                  <a:gd name="T1" fmla="*/ 68 h 68"/>
                  <a:gd name="T2" fmla="*/ 58 w 66"/>
                  <a:gd name="T3" fmla="*/ 10 h 68"/>
                  <a:gd name="T4" fmla="*/ 36 w 66"/>
                  <a:gd name="T5" fmla="*/ 67 h 68"/>
                  <a:gd name="T6" fmla="*/ 29 w 66"/>
                  <a:gd name="T7" fmla="*/ 67 h 68"/>
                  <a:gd name="T8" fmla="*/ 8 w 66"/>
                  <a:gd name="T9" fmla="*/ 10 h 68"/>
                  <a:gd name="T10" fmla="*/ 8 w 66"/>
                  <a:gd name="T11" fmla="*/ 68 h 68"/>
                  <a:gd name="T12" fmla="*/ 0 w 66"/>
                  <a:gd name="T13" fmla="*/ 68 h 68"/>
                  <a:gd name="T14" fmla="*/ 0 w 66"/>
                  <a:gd name="T15" fmla="*/ 0 h 68"/>
                  <a:gd name="T16" fmla="*/ 13 w 66"/>
                  <a:gd name="T17" fmla="*/ 0 h 68"/>
                  <a:gd name="T18" fmla="*/ 33 w 66"/>
                  <a:gd name="T19" fmla="*/ 55 h 68"/>
                  <a:gd name="T20" fmla="*/ 54 w 66"/>
                  <a:gd name="T21" fmla="*/ 0 h 68"/>
                  <a:gd name="T22" fmla="*/ 66 w 66"/>
                  <a:gd name="T23" fmla="*/ 0 h 68"/>
                  <a:gd name="T24" fmla="*/ 66 w 66"/>
                  <a:gd name="T25" fmla="*/ 68 h 68"/>
                  <a:gd name="T26" fmla="*/ 58 w 66"/>
                  <a:gd name="T27"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6" h="68">
                    <a:moveTo>
                      <a:pt x="58" y="68"/>
                    </a:moveTo>
                    <a:lnTo>
                      <a:pt x="58" y="10"/>
                    </a:lnTo>
                    <a:lnTo>
                      <a:pt x="36" y="67"/>
                    </a:lnTo>
                    <a:lnTo>
                      <a:pt x="29" y="67"/>
                    </a:lnTo>
                    <a:lnTo>
                      <a:pt x="8" y="10"/>
                    </a:lnTo>
                    <a:lnTo>
                      <a:pt x="8" y="68"/>
                    </a:lnTo>
                    <a:lnTo>
                      <a:pt x="0" y="68"/>
                    </a:lnTo>
                    <a:lnTo>
                      <a:pt x="0" y="0"/>
                    </a:lnTo>
                    <a:lnTo>
                      <a:pt x="13" y="0"/>
                    </a:lnTo>
                    <a:lnTo>
                      <a:pt x="33" y="55"/>
                    </a:lnTo>
                    <a:lnTo>
                      <a:pt x="54" y="0"/>
                    </a:lnTo>
                    <a:lnTo>
                      <a:pt x="66" y="0"/>
                    </a:lnTo>
                    <a:lnTo>
                      <a:pt x="66" y="68"/>
                    </a:lnTo>
                    <a:lnTo>
                      <a:pt x="58" y="6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Rectangle 39">
                <a:extLst>
                  <a:ext uri="{FF2B5EF4-FFF2-40B4-BE49-F238E27FC236}">
                    <a16:creationId xmlns:a16="http://schemas.microsoft.com/office/drawing/2014/main" id="{65C35F9E-5CBC-CE4C-B0E5-666D89CB2F04}"/>
                  </a:ext>
                </a:extLst>
              </p:cNvPr>
              <p:cNvSpPr>
                <a:spLocks noChangeArrowheads="1"/>
              </p:cNvSpPr>
              <p:nvPr userDrawn="1"/>
            </p:nvSpPr>
            <p:spPr bwMode="auto">
              <a:xfrm>
                <a:off x="7826375" y="5446713"/>
                <a:ext cx="12700" cy="107950"/>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40">
                <a:extLst>
                  <a:ext uri="{FF2B5EF4-FFF2-40B4-BE49-F238E27FC236}">
                    <a16:creationId xmlns:a16="http://schemas.microsoft.com/office/drawing/2014/main" id="{7B7C3D0E-DE1F-5940-AF35-23D72CC294A9}"/>
                  </a:ext>
                </a:extLst>
              </p:cNvPr>
              <p:cNvSpPr>
                <a:spLocks/>
              </p:cNvSpPr>
              <p:nvPr userDrawn="1"/>
            </p:nvSpPr>
            <p:spPr bwMode="auto">
              <a:xfrm>
                <a:off x="7869238" y="5446713"/>
                <a:ext cx="84138" cy="107950"/>
              </a:xfrm>
              <a:custGeom>
                <a:avLst/>
                <a:gdLst>
                  <a:gd name="T0" fmla="*/ 42 w 53"/>
                  <a:gd name="T1" fmla="*/ 68 h 68"/>
                  <a:gd name="T2" fmla="*/ 9 w 53"/>
                  <a:gd name="T3" fmla="*/ 13 h 68"/>
                  <a:gd name="T4" fmla="*/ 9 w 53"/>
                  <a:gd name="T5" fmla="*/ 68 h 68"/>
                  <a:gd name="T6" fmla="*/ 0 w 53"/>
                  <a:gd name="T7" fmla="*/ 68 h 68"/>
                  <a:gd name="T8" fmla="*/ 0 w 53"/>
                  <a:gd name="T9" fmla="*/ 0 h 68"/>
                  <a:gd name="T10" fmla="*/ 11 w 53"/>
                  <a:gd name="T11" fmla="*/ 0 h 68"/>
                  <a:gd name="T12" fmla="*/ 44 w 53"/>
                  <a:gd name="T13" fmla="*/ 55 h 68"/>
                  <a:gd name="T14" fmla="*/ 44 w 53"/>
                  <a:gd name="T15" fmla="*/ 0 h 68"/>
                  <a:gd name="T16" fmla="*/ 53 w 53"/>
                  <a:gd name="T17" fmla="*/ 0 h 68"/>
                  <a:gd name="T18" fmla="*/ 53 w 53"/>
                  <a:gd name="T19" fmla="*/ 68 h 68"/>
                  <a:gd name="T20" fmla="*/ 42 w 53"/>
                  <a:gd name="T21"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3" h="68">
                    <a:moveTo>
                      <a:pt x="42" y="68"/>
                    </a:moveTo>
                    <a:lnTo>
                      <a:pt x="9" y="13"/>
                    </a:lnTo>
                    <a:lnTo>
                      <a:pt x="9" y="68"/>
                    </a:lnTo>
                    <a:lnTo>
                      <a:pt x="0" y="68"/>
                    </a:lnTo>
                    <a:lnTo>
                      <a:pt x="0" y="0"/>
                    </a:lnTo>
                    <a:lnTo>
                      <a:pt x="11" y="0"/>
                    </a:lnTo>
                    <a:lnTo>
                      <a:pt x="44" y="55"/>
                    </a:lnTo>
                    <a:lnTo>
                      <a:pt x="44" y="0"/>
                    </a:lnTo>
                    <a:lnTo>
                      <a:pt x="53" y="0"/>
                    </a:lnTo>
                    <a:lnTo>
                      <a:pt x="53" y="68"/>
                    </a:lnTo>
                    <a:lnTo>
                      <a:pt x="42" y="6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Rectangle 41">
                <a:extLst>
                  <a:ext uri="{FF2B5EF4-FFF2-40B4-BE49-F238E27FC236}">
                    <a16:creationId xmlns:a16="http://schemas.microsoft.com/office/drawing/2014/main" id="{A3CB996F-F6C6-0A4F-8F9D-37C42531948D}"/>
                  </a:ext>
                </a:extLst>
              </p:cNvPr>
              <p:cNvSpPr>
                <a:spLocks noChangeArrowheads="1"/>
              </p:cNvSpPr>
              <p:nvPr userDrawn="1"/>
            </p:nvSpPr>
            <p:spPr bwMode="auto">
              <a:xfrm>
                <a:off x="7983538" y="5446713"/>
                <a:ext cx="14288" cy="107950"/>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42">
                <a:extLst>
                  <a:ext uri="{FF2B5EF4-FFF2-40B4-BE49-F238E27FC236}">
                    <a16:creationId xmlns:a16="http://schemas.microsoft.com/office/drawing/2014/main" id="{47914811-66AE-564F-8284-C5AD7352244C}"/>
                  </a:ext>
                </a:extLst>
              </p:cNvPr>
              <p:cNvSpPr>
                <a:spLocks/>
              </p:cNvSpPr>
              <p:nvPr userDrawn="1"/>
            </p:nvSpPr>
            <p:spPr bwMode="auto">
              <a:xfrm>
                <a:off x="8027988" y="5446713"/>
                <a:ext cx="82550" cy="107950"/>
              </a:xfrm>
              <a:custGeom>
                <a:avLst/>
                <a:gdLst>
                  <a:gd name="T0" fmla="*/ 43 w 52"/>
                  <a:gd name="T1" fmla="*/ 68 h 68"/>
                  <a:gd name="T2" fmla="*/ 9 w 52"/>
                  <a:gd name="T3" fmla="*/ 13 h 68"/>
                  <a:gd name="T4" fmla="*/ 9 w 52"/>
                  <a:gd name="T5" fmla="*/ 68 h 68"/>
                  <a:gd name="T6" fmla="*/ 0 w 52"/>
                  <a:gd name="T7" fmla="*/ 68 h 68"/>
                  <a:gd name="T8" fmla="*/ 0 w 52"/>
                  <a:gd name="T9" fmla="*/ 0 h 68"/>
                  <a:gd name="T10" fmla="*/ 10 w 52"/>
                  <a:gd name="T11" fmla="*/ 0 h 68"/>
                  <a:gd name="T12" fmla="*/ 44 w 52"/>
                  <a:gd name="T13" fmla="*/ 55 h 68"/>
                  <a:gd name="T14" fmla="*/ 44 w 52"/>
                  <a:gd name="T15" fmla="*/ 0 h 68"/>
                  <a:gd name="T16" fmla="*/ 52 w 52"/>
                  <a:gd name="T17" fmla="*/ 0 h 68"/>
                  <a:gd name="T18" fmla="*/ 52 w 52"/>
                  <a:gd name="T19" fmla="*/ 68 h 68"/>
                  <a:gd name="T20" fmla="*/ 43 w 52"/>
                  <a:gd name="T21"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 h="68">
                    <a:moveTo>
                      <a:pt x="43" y="68"/>
                    </a:moveTo>
                    <a:lnTo>
                      <a:pt x="9" y="13"/>
                    </a:lnTo>
                    <a:lnTo>
                      <a:pt x="9" y="68"/>
                    </a:lnTo>
                    <a:lnTo>
                      <a:pt x="0" y="68"/>
                    </a:lnTo>
                    <a:lnTo>
                      <a:pt x="0" y="0"/>
                    </a:lnTo>
                    <a:lnTo>
                      <a:pt x="10" y="0"/>
                    </a:lnTo>
                    <a:lnTo>
                      <a:pt x="44" y="55"/>
                    </a:lnTo>
                    <a:lnTo>
                      <a:pt x="44" y="0"/>
                    </a:lnTo>
                    <a:lnTo>
                      <a:pt x="52" y="0"/>
                    </a:lnTo>
                    <a:lnTo>
                      <a:pt x="52" y="68"/>
                    </a:lnTo>
                    <a:lnTo>
                      <a:pt x="43" y="6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43">
                <a:extLst>
                  <a:ext uri="{FF2B5EF4-FFF2-40B4-BE49-F238E27FC236}">
                    <a16:creationId xmlns:a16="http://schemas.microsoft.com/office/drawing/2014/main" id="{D1AC7802-78D2-4E46-AFC9-E27C6E99E1D4}"/>
                  </a:ext>
                </a:extLst>
              </p:cNvPr>
              <p:cNvSpPr>
                <a:spLocks/>
              </p:cNvSpPr>
              <p:nvPr userDrawn="1"/>
            </p:nvSpPr>
            <p:spPr bwMode="auto">
              <a:xfrm>
                <a:off x="8134350" y="5443538"/>
                <a:ext cx="85725" cy="114300"/>
              </a:xfrm>
              <a:custGeom>
                <a:avLst/>
                <a:gdLst>
                  <a:gd name="T0" fmla="*/ 46 w 52"/>
                  <a:gd name="T1" fmla="*/ 69 h 70"/>
                  <a:gd name="T2" fmla="*/ 45 w 52"/>
                  <a:gd name="T3" fmla="*/ 61 h 70"/>
                  <a:gd name="T4" fmla="*/ 26 w 52"/>
                  <a:gd name="T5" fmla="*/ 70 h 70"/>
                  <a:gd name="T6" fmla="*/ 8 w 52"/>
                  <a:gd name="T7" fmla="*/ 63 h 70"/>
                  <a:gd name="T8" fmla="*/ 0 w 52"/>
                  <a:gd name="T9" fmla="*/ 35 h 70"/>
                  <a:gd name="T10" fmla="*/ 8 w 52"/>
                  <a:gd name="T11" fmla="*/ 8 h 70"/>
                  <a:gd name="T12" fmla="*/ 26 w 52"/>
                  <a:gd name="T13" fmla="*/ 0 h 70"/>
                  <a:gd name="T14" fmla="*/ 46 w 52"/>
                  <a:gd name="T15" fmla="*/ 8 h 70"/>
                  <a:gd name="T16" fmla="*/ 51 w 52"/>
                  <a:gd name="T17" fmla="*/ 21 h 70"/>
                  <a:gd name="T18" fmla="*/ 43 w 52"/>
                  <a:gd name="T19" fmla="*/ 21 h 70"/>
                  <a:gd name="T20" fmla="*/ 40 w 52"/>
                  <a:gd name="T21" fmla="*/ 14 h 70"/>
                  <a:gd name="T22" fmla="*/ 26 w 52"/>
                  <a:gd name="T23" fmla="*/ 8 h 70"/>
                  <a:gd name="T24" fmla="*/ 14 w 52"/>
                  <a:gd name="T25" fmla="*/ 13 h 70"/>
                  <a:gd name="T26" fmla="*/ 8 w 52"/>
                  <a:gd name="T27" fmla="*/ 35 h 70"/>
                  <a:gd name="T28" fmla="*/ 14 w 52"/>
                  <a:gd name="T29" fmla="*/ 57 h 70"/>
                  <a:gd name="T30" fmla="*/ 26 w 52"/>
                  <a:gd name="T31" fmla="*/ 62 h 70"/>
                  <a:gd name="T32" fmla="*/ 39 w 52"/>
                  <a:gd name="T33" fmla="*/ 57 h 70"/>
                  <a:gd name="T34" fmla="*/ 44 w 52"/>
                  <a:gd name="T35" fmla="*/ 40 h 70"/>
                  <a:gd name="T36" fmla="*/ 26 w 52"/>
                  <a:gd name="T37" fmla="*/ 40 h 70"/>
                  <a:gd name="T38" fmla="*/ 26 w 52"/>
                  <a:gd name="T39" fmla="*/ 33 h 70"/>
                  <a:gd name="T40" fmla="*/ 52 w 52"/>
                  <a:gd name="T41" fmla="*/ 33 h 70"/>
                  <a:gd name="T42" fmla="*/ 52 w 52"/>
                  <a:gd name="T43" fmla="*/ 69 h 70"/>
                  <a:gd name="T44" fmla="*/ 46 w 52"/>
                  <a:gd name="T4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2" h="70">
                    <a:moveTo>
                      <a:pt x="46" y="69"/>
                    </a:moveTo>
                    <a:cubicBezTo>
                      <a:pt x="45" y="61"/>
                      <a:pt x="45" y="61"/>
                      <a:pt x="45" y="61"/>
                    </a:cubicBezTo>
                    <a:cubicBezTo>
                      <a:pt x="41" y="66"/>
                      <a:pt x="34" y="70"/>
                      <a:pt x="26" y="70"/>
                    </a:cubicBezTo>
                    <a:cubicBezTo>
                      <a:pt x="20" y="70"/>
                      <a:pt x="13" y="68"/>
                      <a:pt x="8" y="63"/>
                    </a:cubicBezTo>
                    <a:cubicBezTo>
                      <a:pt x="1" y="57"/>
                      <a:pt x="0" y="47"/>
                      <a:pt x="0" y="35"/>
                    </a:cubicBezTo>
                    <a:cubicBezTo>
                      <a:pt x="0" y="25"/>
                      <a:pt x="1" y="15"/>
                      <a:pt x="8" y="8"/>
                    </a:cubicBezTo>
                    <a:cubicBezTo>
                      <a:pt x="13" y="3"/>
                      <a:pt x="20" y="0"/>
                      <a:pt x="26" y="0"/>
                    </a:cubicBezTo>
                    <a:cubicBezTo>
                      <a:pt x="34" y="0"/>
                      <a:pt x="41" y="3"/>
                      <a:pt x="46" y="8"/>
                    </a:cubicBezTo>
                    <a:cubicBezTo>
                      <a:pt x="49" y="11"/>
                      <a:pt x="51" y="16"/>
                      <a:pt x="51" y="21"/>
                    </a:cubicBezTo>
                    <a:cubicBezTo>
                      <a:pt x="43" y="21"/>
                      <a:pt x="43" y="21"/>
                      <a:pt x="43" y="21"/>
                    </a:cubicBezTo>
                    <a:cubicBezTo>
                      <a:pt x="42" y="18"/>
                      <a:pt x="41" y="16"/>
                      <a:pt x="40" y="14"/>
                    </a:cubicBezTo>
                    <a:cubicBezTo>
                      <a:pt x="37" y="10"/>
                      <a:pt x="32" y="8"/>
                      <a:pt x="26" y="8"/>
                    </a:cubicBezTo>
                    <a:cubicBezTo>
                      <a:pt x="22" y="8"/>
                      <a:pt x="17" y="10"/>
                      <a:pt x="14" y="13"/>
                    </a:cubicBezTo>
                    <a:cubicBezTo>
                      <a:pt x="9" y="19"/>
                      <a:pt x="8" y="28"/>
                      <a:pt x="8" y="35"/>
                    </a:cubicBezTo>
                    <a:cubicBezTo>
                      <a:pt x="8" y="42"/>
                      <a:pt x="9" y="52"/>
                      <a:pt x="14" y="57"/>
                    </a:cubicBezTo>
                    <a:cubicBezTo>
                      <a:pt x="18" y="61"/>
                      <a:pt x="22" y="62"/>
                      <a:pt x="26" y="62"/>
                    </a:cubicBezTo>
                    <a:cubicBezTo>
                      <a:pt x="31" y="62"/>
                      <a:pt x="36" y="61"/>
                      <a:pt x="39" y="57"/>
                    </a:cubicBezTo>
                    <a:cubicBezTo>
                      <a:pt x="43" y="53"/>
                      <a:pt x="44" y="47"/>
                      <a:pt x="44" y="40"/>
                    </a:cubicBezTo>
                    <a:cubicBezTo>
                      <a:pt x="26" y="40"/>
                      <a:pt x="26" y="40"/>
                      <a:pt x="26" y="40"/>
                    </a:cubicBezTo>
                    <a:cubicBezTo>
                      <a:pt x="26" y="33"/>
                      <a:pt x="26" y="33"/>
                      <a:pt x="26" y="33"/>
                    </a:cubicBezTo>
                    <a:cubicBezTo>
                      <a:pt x="52" y="33"/>
                      <a:pt x="52" y="33"/>
                      <a:pt x="52" y="33"/>
                    </a:cubicBezTo>
                    <a:cubicBezTo>
                      <a:pt x="52" y="69"/>
                      <a:pt x="52" y="69"/>
                      <a:pt x="52" y="69"/>
                    </a:cubicBezTo>
                    <a:lnTo>
                      <a:pt x="46" y="69"/>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0" name="Group 29">
              <a:extLst>
                <a:ext uri="{FF2B5EF4-FFF2-40B4-BE49-F238E27FC236}">
                  <a16:creationId xmlns:a16="http://schemas.microsoft.com/office/drawing/2014/main" id="{A34E1E86-DA59-A540-9C68-457D9FD1C604}"/>
                </a:ext>
              </a:extLst>
            </p:cNvPr>
            <p:cNvGrpSpPr/>
            <p:nvPr userDrawn="1"/>
          </p:nvGrpSpPr>
          <p:grpSpPr>
            <a:xfrm>
              <a:off x="9966156" y="6133438"/>
              <a:ext cx="1844842" cy="572324"/>
              <a:chOff x="1936751" y="5480050"/>
              <a:chExt cx="7558088" cy="2344738"/>
            </a:xfrm>
          </p:grpSpPr>
          <p:sp>
            <p:nvSpPr>
              <p:cNvPr id="31" name="Freeform 5">
                <a:extLst>
                  <a:ext uri="{FF2B5EF4-FFF2-40B4-BE49-F238E27FC236}">
                    <a16:creationId xmlns:a16="http://schemas.microsoft.com/office/drawing/2014/main" id="{E60E8375-D0BC-3444-968A-6FBF18A2E495}"/>
                  </a:ext>
                </a:extLst>
              </p:cNvPr>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32" name="Freeform 6">
                <a:extLst>
                  <a:ext uri="{FF2B5EF4-FFF2-40B4-BE49-F238E27FC236}">
                    <a16:creationId xmlns:a16="http://schemas.microsoft.com/office/drawing/2014/main" id="{7313DC1F-7AA5-B047-8D38-C124CDE7F0E8}"/>
                  </a:ext>
                </a:extLst>
              </p:cNvPr>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33" name="Freeform 7">
                <a:extLst>
                  <a:ext uri="{FF2B5EF4-FFF2-40B4-BE49-F238E27FC236}">
                    <a16:creationId xmlns:a16="http://schemas.microsoft.com/office/drawing/2014/main" id="{133969B1-81EE-AE4C-858C-F108FF023916}"/>
                  </a:ext>
                </a:extLst>
              </p:cNvPr>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34" name="Freeform 8">
                <a:extLst>
                  <a:ext uri="{FF2B5EF4-FFF2-40B4-BE49-F238E27FC236}">
                    <a16:creationId xmlns:a16="http://schemas.microsoft.com/office/drawing/2014/main" id="{9AD5DA04-38EB-E54A-83D3-9A105A584A35}"/>
                  </a:ext>
                </a:extLst>
              </p:cNvPr>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35" name="Freeform 9">
                <a:extLst>
                  <a:ext uri="{FF2B5EF4-FFF2-40B4-BE49-F238E27FC236}">
                    <a16:creationId xmlns:a16="http://schemas.microsoft.com/office/drawing/2014/main" id="{0B77264A-3AE0-BC42-8995-0348F59931CA}"/>
                  </a:ext>
                </a:extLst>
              </p:cNvPr>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36" name="Freeform 10">
                <a:extLst>
                  <a:ext uri="{FF2B5EF4-FFF2-40B4-BE49-F238E27FC236}">
                    <a16:creationId xmlns:a16="http://schemas.microsoft.com/office/drawing/2014/main" id="{CA6ED621-E91C-014B-879F-83D3155A7C51}"/>
                  </a:ext>
                </a:extLst>
              </p:cNvPr>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37" name="Freeform 11">
                <a:extLst>
                  <a:ext uri="{FF2B5EF4-FFF2-40B4-BE49-F238E27FC236}">
                    <a16:creationId xmlns:a16="http://schemas.microsoft.com/office/drawing/2014/main" id="{6E718AF9-BD2B-EE45-99C7-FDCA56259522}"/>
                  </a:ext>
                </a:extLst>
              </p:cNvPr>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38" name="Freeform 12">
                <a:extLst>
                  <a:ext uri="{FF2B5EF4-FFF2-40B4-BE49-F238E27FC236}">
                    <a16:creationId xmlns:a16="http://schemas.microsoft.com/office/drawing/2014/main" id="{7BED06A5-4F56-3C4F-A3C2-A4067C101BE9}"/>
                  </a:ext>
                </a:extLst>
              </p:cNvPr>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39" name="Freeform 13">
                <a:extLst>
                  <a:ext uri="{FF2B5EF4-FFF2-40B4-BE49-F238E27FC236}">
                    <a16:creationId xmlns:a16="http://schemas.microsoft.com/office/drawing/2014/main" id="{E3026ED9-6C5C-DD45-BF1C-FDE5F197644C}"/>
                  </a:ext>
                </a:extLst>
              </p:cNvPr>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40" name="Freeform 14">
                <a:extLst>
                  <a:ext uri="{FF2B5EF4-FFF2-40B4-BE49-F238E27FC236}">
                    <a16:creationId xmlns:a16="http://schemas.microsoft.com/office/drawing/2014/main" id="{A66726D9-92B5-3A42-8628-F09FB96FD927}"/>
                  </a:ext>
                </a:extLst>
              </p:cNvPr>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41" name="Freeform 15">
                <a:extLst>
                  <a:ext uri="{FF2B5EF4-FFF2-40B4-BE49-F238E27FC236}">
                    <a16:creationId xmlns:a16="http://schemas.microsoft.com/office/drawing/2014/main" id="{49DB0F0A-61F8-184D-873B-FC436BC4A723}"/>
                  </a:ext>
                </a:extLst>
              </p:cNvPr>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42" name="Freeform 16">
                <a:extLst>
                  <a:ext uri="{FF2B5EF4-FFF2-40B4-BE49-F238E27FC236}">
                    <a16:creationId xmlns:a16="http://schemas.microsoft.com/office/drawing/2014/main" id="{ED7C1067-A394-714B-8CB8-728619DC16D1}"/>
                  </a:ext>
                </a:extLst>
              </p:cNvPr>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43" name="Freeform 17">
                <a:extLst>
                  <a:ext uri="{FF2B5EF4-FFF2-40B4-BE49-F238E27FC236}">
                    <a16:creationId xmlns:a16="http://schemas.microsoft.com/office/drawing/2014/main" id="{7F1EEB31-67A9-4A4B-8048-E4810C42B5F9}"/>
                  </a:ext>
                </a:extLst>
              </p:cNvPr>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44" name="Freeform 18">
                <a:extLst>
                  <a:ext uri="{FF2B5EF4-FFF2-40B4-BE49-F238E27FC236}">
                    <a16:creationId xmlns:a16="http://schemas.microsoft.com/office/drawing/2014/main" id="{AD9FC450-741D-E64C-BF97-6884B00DE544}"/>
                  </a:ext>
                </a:extLst>
              </p:cNvPr>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45" name="Freeform 19">
                <a:extLst>
                  <a:ext uri="{FF2B5EF4-FFF2-40B4-BE49-F238E27FC236}">
                    <a16:creationId xmlns:a16="http://schemas.microsoft.com/office/drawing/2014/main" id="{F9A745CE-A7F7-F24C-B09F-534780D129AE}"/>
                  </a:ext>
                </a:extLst>
              </p:cNvPr>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46" name="Freeform 20">
                <a:extLst>
                  <a:ext uri="{FF2B5EF4-FFF2-40B4-BE49-F238E27FC236}">
                    <a16:creationId xmlns:a16="http://schemas.microsoft.com/office/drawing/2014/main" id="{2B00D36B-3506-CD4B-92BA-4A70D8341B20}"/>
                  </a:ext>
                </a:extLst>
              </p:cNvPr>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grpSp>
      </p:grpSp>
      <p:grpSp>
        <p:nvGrpSpPr>
          <p:cNvPr id="14" name="Group 13">
            <a:extLst>
              <a:ext uri="{FF2B5EF4-FFF2-40B4-BE49-F238E27FC236}">
                <a16:creationId xmlns:a16="http://schemas.microsoft.com/office/drawing/2014/main" id="{DE9597CC-B44A-4054-AB43-4731E000E929}"/>
              </a:ext>
            </a:extLst>
          </p:cNvPr>
          <p:cNvGrpSpPr/>
          <p:nvPr userDrawn="1"/>
        </p:nvGrpSpPr>
        <p:grpSpPr>
          <a:xfrm>
            <a:off x="598" y="2297178"/>
            <a:ext cx="12191402" cy="4560822"/>
            <a:chOff x="598" y="2297178"/>
            <a:chExt cx="12191402" cy="4560822"/>
          </a:xfrm>
        </p:grpSpPr>
        <p:sp>
          <p:nvSpPr>
            <p:cNvPr id="60" name="Freeform: Shape 59">
              <a:extLst>
                <a:ext uri="{FF2B5EF4-FFF2-40B4-BE49-F238E27FC236}">
                  <a16:creationId xmlns:a16="http://schemas.microsoft.com/office/drawing/2014/main" id="{61F2521D-1988-4A52-A2FA-684982961225}"/>
                </a:ext>
              </a:extLst>
            </p:cNvPr>
            <p:cNvSpPr>
              <a:spLocks/>
            </p:cNvSpPr>
            <p:nvPr userDrawn="1"/>
          </p:nvSpPr>
          <p:spPr bwMode="auto">
            <a:xfrm>
              <a:off x="4026596" y="2299754"/>
              <a:ext cx="4025998" cy="4558246"/>
            </a:xfrm>
            <a:custGeom>
              <a:avLst/>
              <a:gdLst>
                <a:gd name="connsiteX0" fmla="*/ 0 w 4025998"/>
                <a:gd name="connsiteY0" fmla="*/ 0 h 4558246"/>
                <a:gd name="connsiteX1" fmla="*/ 4025998 w 4025998"/>
                <a:gd name="connsiteY1" fmla="*/ 2327450 h 4558246"/>
                <a:gd name="connsiteX2" fmla="*/ 4025998 w 4025998"/>
                <a:gd name="connsiteY2" fmla="*/ 2375777 h 4558246"/>
                <a:gd name="connsiteX3" fmla="*/ 4025998 w 4025998"/>
                <a:gd name="connsiteY3" fmla="*/ 4558245 h 4558246"/>
                <a:gd name="connsiteX4" fmla="*/ 4025998 w 4025998"/>
                <a:gd name="connsiteY4" fmla="*/ 4558246 h 4558246"/>
                <a:gd name="connsiteX5" fmla="*/ 3781181 w 4025998"/>
                <a:gd name="connsiteY5" fmla="*/ 4558246 h 4558246"/>
                <a:gd name="connsiteX6" fmla="*/ 0 w 4025998"/>
                <a:gd name="connsiteY6" fmla="*/ 2375777 h 4558246"/>
                <a:gd name="connsiteX7" fmla="*/ 0 w 4025998"/>
                <a:gd name="connsiteY7" fmla="*/ 2327450 h 4558246"/>
                <a:gd name="connsiteX8" fmla="*/ 0 w 4025998"/>
                <a:gd name="connsiteY8" fmla="*/ 48327 h 4558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25998" h="4558246">
                  <a:moveTo>
                    <a:pt x="0" y="0"/>
                  </a:moveTo>
                  <a:lnTo>
                    <a:pt x="4025998" y="2327450"/>
                  </a:lnTo>
                  <a:lnTo>
                    <a:pt x="4025998" y="2375777"/>
                  </a:lnTo>
                  <a:lnTo>
                    <a:pt x="4025998" y="4558245"/>
                  </a:lnTo>
                  <a:lnTo>
                    <a:pt x="4025998" y="4558246"/>
                  </a:lnTo>
                  <a:lnTo>
                    <a:pt x="3781181" y="4558246"/>
                  </a:lnTo>
                  <a:lnTo>
                    <a:pt x="0" y="2375777"/>
                  </a:lnTo>
                  <a:lnTo>
                    <a:pt x="0" y="2327450"/>
                  </a:lnTo>
                  <a:lnTo>
                    <a:pt x="0" y="48327"/>
                  </a:lnTo>
                  <a:close/>
                </a:path>
              </a:pathLst>
            </a:custGeom>
            <a:solidFill>
              <a:srgbClr val="0E99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55" name="Freeform: Shape 54">
              <a:extLst>
                <a:ext uri="{FF2B5EF4-FFF2-40B4-BE49-F238E27FC236}">
                  <a16:creationId xmlns:a16="http://schemas.microsoft.com/office/drawing/2014/main" id="{221BF278-62F4-4572-9215-664F96FB1BFF}"/>
                </a:ext>
              </a:extLst>
            </p:cNvPr>
            <p:cNvSpPr>
              <a:spLocks/>
            </p:cNvSpPr>
            <p:nvPr userDrawn="1"/>
          </p:nvSpPr>
          <p:spPr bwMode="auto">
            <a:xfrm>
              <a:off x="8052594" y="2297178"/>
              <a:ext cx="4136829" cy="4560822"/>
            </a:xfrm>
            <a:custGeom>
              <a:avLst/>
              <a:gdLst>
                <a:gd name="connsiteX0" fmla="*/ 0 w 4136829"/>
                <a:gd name="connsiteY0" fmla="*/ 0 h 4560822"/>
                <a:gd name="connsiteX1" fmla="*/ 4136829 w 4136829"/>
                <a:gd name="connsiteY1" fmla="*/ 2390598 h 4560822"/>
                <a:gd name="connsiteX2" fmla="*/ 4136829 w 4136829"/>
                <a:gd name="connsiteY2" fmla="*/ 2440214 h 4560822"/>
                <a:gd name="connsiteX3" fmla="*/ 4136829 w 4136829"/>
                <a:gd name="connsiteY3" fmla="*/ 4560822 h 4560822"/>
                <a:gd name="connsiteX4" fmla="*/ 3777686 w 4136829"/>
                <a:gd name="connsiteY4" fmla="*/ 4560822 h 4560822"/>
                <a:gd name="connsiteX5" fmla="*/ 0 w 4136829"/>
                <a:gd name="connsiteY5" fmla="*/ 2379643 h 4560822"/>
                <a:gd name="connsiteX6" fmla="*/ 0 w 4136829"/>
                <a:gd name="connsiteY6" fmla="*/ 2330027 h 4560822"/>
                <a:gd name="connsiteX7" fmla="*/ 0 w 4136829"/>
                <a:gd name="connsiteY7" fmla="*/ 49616 h 45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36829" h="4560822">
                  <a:moveTo>
                    <a:pt x="0" y="0"/>
                  </a:moveTo>
                  <a:lnTo>
                    <a:pt x="4136829" y="2390598"/>
                  </a:lnTo>
                  <a:lnTo>
                    <a:pt x="4136829" y="2440214"/>
                  </a:lnTo>
                  <a:lnTo>
                    <a:pt x="4136829" y="4560822"/>
                  </a:lnTo>
                  <a:lnTo>
                    <a:pt x="3777686" y="4560822"/>
                  </a:lnTo>
                  <a:lnTo>
                    <a:pt x="0" y="2379643"/>
                  </a:lnTo>
                  <a:lnTo>
                    <a:pt x="0" y="2330027"/>
                  </a:lnTo>
                  <a:lnTo>
                    <a:pt x="0" y="49616"/>
                  </a:lnTo>
                  <a:close/>
                </a:path>
              </a:pathLst>
            </a:custGeom>
            <a:solidFill>
              <a:srgbClr val="1C61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5" name="AutoShape 3">
              <a:extLst>
                <a:ext uri="{FF2B5EF4-FFF2-40B4-BE49-F238E27FC236}">
                  <a16:creationId xmlns:a16="http://schemas.microsoft.com/office/drawing/2014/main" id="{0C492F10-DF6E-41A7-B089-EF7F2401548E}"/>
                </a:ext>
              </a:extLst>
            </p:cNvPr>
            <p:cNvSpPr>
              <a:spLocks noChangeAspect="1" noChangeArrowheads="1" noTextEdit="1"/>
            </p:cNvSpPr>
            <p:nvPr userDrawn="1"/>
          </p:nvSpPr>
          <p:spPr bwMode="auto">
            <a:xfrm>
              <a:off x="3175" y="2299755"/>
              <a:ext cx="12188825" cy="45582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Freeform 5">
              <a:extLst>
                <a:ext uri="{FF2B5EF4-FFF2-40B4-BE49-F238E27FC236}">
                  <a16:creationId xmlns:a16="http://schemas.microsoft.com/office/drawing/2014/main" id="{199711A7-9542-4657-8BAA-2623F4C17BFC}"/>
                </a:ext>
              </a:extLst>
            </p:cNvPr>
            <p:cNvSpPr>
              <a:spLocks/>
            </p:cNvSpPr>
            <p:nvPr userDrawn="1"/>
          </p:nvSpPr>
          <p:spPr bwMode="auto">
            <a:xfrm>
              <a:off x="598" y="2297178"/>
              <a:ext cx="4025998" cy="4560822"/>
            </a:xfrm>
            <a:custGeom>
              <a:avLst/>
              <a:gdLst>
                <a:gd name="T0" fmla="*/ 3124 w 3124"/>
                <a:gd name="T1" fmla="*/ 1808 h 3539"/>
                <a:gd name="T2" fmla="*/ 0 w 3124"/>
                <a:gd name="T3" fmla="*/ 0 h 3539"/>
                <a:gd name="T4" fmla="*/ 0 w 3124"/>
                <a:gd name="T5" fmla="*/ 3539 h 3539"/>
                <a:gd name="T6" fmla="*/ 3124 w 3124"/>
                <a:gd name="T7" fmla="*/ 3539 h 3539"/>
                <a:gd name="T8" fmla="*/ 3124 w 3124"/>
                <a:gd name="T9" fmla="*/ 1808 h 3539"/>
              </a:gdLst>
              <a:ahLst/>
              <a:cxnLst>
                <a:cxn ang="0">
                  <a:pos x="T0" y="T1"/>
                </a:cxn>
                <a:cxn ang="0">
                  <a:pos x="T2" y="T3"/>
                </a:cxn>
                <a:cxn ang="0">
                  <a:pos x="T4" y="T5"/>
                </a:cxn>
                <a:cxn ang="0">
                  <a:pos x="T6" y="T7"/>
                </a:cxn>
                <a:cxn ang="0">
                  <a:pos x="T8" y="T9"/>
                </a:cxn>
              </a:cxnLst>
              <a:rect l="0" t="0" r="r" b="b"/>
              <a:pathLst>
                <a:path w="3124" h="3539">
                  <a:moveTo>
                    <a:pt x="3124" y="1808"/>
                  </a:moveTo>
                  <a:lnTo>
                    <a:pt x="0" y="0"/>
                  </a:lnTo>
                  <a:lnTo>
                    <a:pt x="0" y="3539"/>
                  </a:lnTo>
                  <a:lnTo>
                    <a:pt x="3124" y="3539"/>
                  </a:lnTo>
                  <a:lnTo>
                    <a:pt x="3124" y="1808"/>
                  </a:lnTo>
                  <a:close/>
                </a:path>
              </a:pathLst>
            </a:custGeom>
            <a:solidFill>
              <a:srgbClr val="1872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7">
              <a:extLst>
                <a:ext uri="{FF2B5EF4-FFF2-40B4-BE49-F238E27FC236}">
                  <a16:creationId xmlns:a16="http://schemas.microsoft.com/office/drawing/2014/main" id="{6E15DBBD-B1BF-40B2-B342-02770B96E7B1}"/>
                </a:ext>
              </a:extLst>
            </p:cNvPr>
            <p:cNvSpPr>
              <a:spLocks/>
            </p:cNvSpPr>
            <p:nvPr userDrawn="1"/>
          </p:nvSpPr>
          <p:spPr bwMode="auto">
            <a:xfrm>
              <a:off x="4026596" y="4627205"/>
              <a:ext cx="3864906" cy="2230795"/>
            </a:xfrm>
            <a:custGeom>
              <a:avLst/>
              <a:gdLst>
                <a:gd name="T0" fmla="*/ 2999 w 2999"/>
                <a:gd name="T1" fmla="*/ 1731 h 1731"/>
                <a:gd name="T2" fmla="*/ 0 w 2999"/>
                <a:gd name="T3" fmla="*/ 0 h 1731"/>
                <a:gd name="T4" fmla="*/ 0 w 2999"/>
                <a:gd name="T5" fmla="*/ 1731 h 1731"/>
                <a:gd name="T6" fmla="*/ 2999 w 2999"/>
                <a:gd name="T7" fmla="*/ 1731 h 1731"/>
              </a:gdLst>
              <a:ahLst/>
              <a:cxnLst>
                <a:cxn ang="0">
                  <a:pos x="T0" y="T1"/>
                </a:cxn>
                <a:cxn ang="0">
                  <a:pos x="T2" y="T3"/>
                </a:cxn>
                <a:cxn ang="0">
                  <a:pos x="T4" y="T5"/>
                </a:cxn>
                <a:cxn ang="0">
                  <a:pos x="T6" y="T7"/>
                </a:cxn>
              </a:cxnLst>
              <a:rect l="0" t="0" r="r" b="b"/>
              <a:pathLst>
                <a:path w="2999" h="1731">
                  <a:moveTo>
                    <a:pt x="2999" y="1731"/>
                  </a:moveTo>
                  <a:lnTo>
                    <a:pt x="0" y="0"/>
                  </a:lnTo>
                  <a:lnTo>
                    <a:pt x="0" y="1731"/>
                  </a:lnTo>
                  <a:lnTo>
                    <a:pt x="2999" y="1731"/>
                  </a:lnTo>
                  <a:close/>
                </a:path>
              </a:pathLst>
            </a:custGeom>
            <a:solidFill>
              <a:srgbClr val="1C61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9">
              <a:extLst>
                <a:ext uri="{FF2B5EF4-FFF2-40B4-BE49-F238E27FC236}">
                  <a16:creationId xmlns:a16="http://schemas.microsoft.com/office/drawing/2014/main" id="{2F84984C-6A7C-43E8-B360-9DCD24F07767}"/>
                </a:ext>
              </a:extLst>
            </p:cNvPr>
            <p:cNvSpPr>
              <a:spLocks/>
            </p:cNvSpPr>
            <p:nvPr userDrawn="1"/>
          </p:nvSpPr>
          <p:spPr bwMode="auto">
            <a:xfrm>
              <a:off x="8052594" y="4627205"/>
              <a:ext cx="3863618" cy="2230795"/>
            </a:xfrm>
            <a:custGeom>
              <a:avLst/>
              <a:gdLst>
                <a:gd name="T0" fmla="*/ 2998 w 2998"/>
                <a:gd name="T1" fmla="*/ 1731 h 1731"/>
                <a:gd name="T2" fmla="*/ 0 w 2998"/>
                <a:gd name="T3" fmla="*/ 0 h 1731"/>
                <a:gd name="T4" fmla="*/ 0 w 2998"/>
                <a:gd name="T5" fmla="*/ 1731 h 1731"/>
                <a:gd name="T6" fmla="*/ 2998 w 2998"/>
                <a:gd name="T7" fmla="*/ 1731 h 1731"/>
              </a:gdLst>
              <a:ahLst/>
              <a:cxnLst>
                <a:cxn ang="0">
                  <a:pos x="T0" y="T1"/>
                </a:cxn>
                <a:cxn ang="0">
                  <a:pos x="T2" y="T3"/>
                </a:cxn>
                <a:cxn ang="0">
                  <a:pos x="T4" y="T5"/>
                </a:cxn>
                <a:cxn ang="0">
                  <a:pos x="T6" y="T7"/>
                </a:cxn>
              </a:cxnLst>
              <a:rect l="0" t="0" r="r" b="b"/>
              <a:pathLst>
                <a:path w="2998" h="1731">
                  <a:moveTo>
                    <a:pt x="2998" y="1731"/>
                  </a:moveTo>
                  <a:lnTo>
                    <a:pt x="0" y="0"/>
                  </a:lnTo>
                  <a:lnTo>
                    <a:pt x="0" y="1731"/>
                  </a:lnTo>
                  <a:lnTo>
                    <a:pt x="2998" y="1731"/>
                  </a:lnTo>
                  <a:close/>
                </a:path>
              </a:pathLst>
            </a:custGeom>
            <a:solidFill>
              <a:srgbClr val="1872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649697701"/>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showMasterSp="0" userDrawn="1">
  <p:cSld name="Mining Title 3">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FAACFCD3-FB2E-45E9-AFC1-5557F1457F82}"/>
              </a:ext>
            </a:extLst>
          </p:cNvPr>
          <p:cNvGrpSpPr/>
          <p:nvPr userDrawn="1"/>
        </p:nvGrpSpPr>
        <p:grpSpPr>
          <a:xfrm>
            <a:off x="0" y="0"/>
            <a:ext cx="12189420" cy="6860774"/>
            <a:chOff x="0" y="0"/>
            <a:chExt cx="12189420" cy="6860774"/>
          </a:xfrm>
        </p:grpSpPr>
        <p:sp>
          <p:nvSpPr>
            <p:cNvPr id="61" name="Freeform: Shape 60">
              <a:extLst>
                <a:ext uri="{FF2B5EF4-FFF2-40B4-BE49-F238E27FC236}">
                  <a16:creationId xmlns:a16="http://schemas.microsoft.com/office/drawing/2014/main" id="{325ABC13-C873-4369-B855-4D4EC2A50BD2}"/>
                </a:ext>
              </a:extLst>
            </p:cNvPr>
            <p:cNvSpPr>
              <a:spLocks/>
            </p:cNvSpPr>
            <p:nvPr userDrawn="1"/>
          </p:nvSpPr>
          <p:spPr bwMode="auto">
            <a:xfrm>
              <a:off x="4027046" y="0"/>
              <a:ext cx="8162374" cy="6860774"/>
            </a:xfrm>
            <a:custGeom>
              <a:avLst/>
              <a:gdLst>
                <a:gd name="connsiteX0" fmla="*/ 7697022 w 8162374"/>
                <a:gd name="connsiteY0" fmla="*/ 0 h 6860774"/>
                <a:gd name="connsiteX1" fmla="*/ 8162374 w 8162374"/>
                <a:gd name="connsiteY1" fmla="*/ 0 h 6860774"/>
                <a:gd name="connsiteX2" fmla="*/ 8162374 w 8162374"/>
                <a:gd name="connsiteY2" fmla="*/ 358 h 6860774"/>
                <a:gd name="connsiteX3" fmla="*/ 8162374 w 8162374"/>
                <a:gd name="connsiteY3" fmla="*/ 2057709 h 6860774"/>
                <a:gd name="connsiteX4" fmla="*/ 8162374 w 8162374"/>
                <a:gd name="connsiteY4" fmla="*/ 2146655 h 6860774"/>
                <a:gd name="connsiteX5" fmla="*/ 0 w 8162374"/>
                <a:gd name="connsiteY5" fmla="*/ 6860774 h 6860774"/>
                <a:gd name="connsiteX6" fmla="*/ 0 w 8162374"/>
                <a:gd name="connsiteY6" fmla="*/ 6771828 h 6860774"/>
                <a:gd name="connsiteX7" fmla="*/ 0 w 8162374"/>
                <a:gd name="connsiteY7" fmla="*/ 4534008 h 6860774"/>
                <a:gd name="connsiteX8" fmla="*/ 0 w 8162374"/>
                <a:gd name="connsiteY8" fmla="*/ 4445062 h 6860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62374" h="6860774">
                  <a:moveTo>
                    <a:pt x="7697022" y="0"/>
                  </a:moveTo>
                  <a:lnTo>
                    <a:pt x="8162374" y="0"/>
                  </a:lnTo>
                  <a:lnTo>
                    <a:pt x="8162374" y="358"/>
                  </a:lnTo>
                  <a:lnTo>
                    <a:pt x="8162374" y="2057709"/>
                  </a:lnTo>
                  <a:lnTo>
                    <a:pt x="8162374" y="2146655"/>
                  </a:lnTo>
                  <a:lnTo>
                    <a:pt x="0" y="6860774"/>
                  </a:lnTo>
                  <a:lnTo>
                    <a:pt x="0" y="6771828"/>
                  </a:lnTo>
                  <a:lnTo>
                    <a:pt x="0" y="4534008"/>
                  </a:lnTo>
                  <a:lnTo>
                    <a:pt x="0" y="4445062"/>
                  </a:lnTo>
                  <a:close/>
                </a:path>
              </a:pathLst>
            </a:custGeom>
            <a:solidFill>
              <a:srgbClr val="0E99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5" name="Freeform 5">
              <a:extLst>
                <a:ext uri="{FF2B5EF4-FFF2-40B4-BE49-F238E27FC236}">
                  <a16:creationId xmlns:a16="http://schemas.microsoft.com/office/drawing/2014/main" id="{B89F3155-A09A-4FC3-BF31-BB1F0BD3A6D9}"/>
                </a:ext>
              </a:extLst>
            </p:cNvPr>
            <p:cNvSpPr>
              <a:spLocks/>
            </p:cNvSpPr>
            <p:nvPr userDrawn="1"/>
          </p:nvSpPr>
          <p:spPr bwMode="auto">
            <a:xfrm>
              <a:off x="0" y="358"/>
              <a:ext cx="11877467" cy="6860416"/>
            </a:xfrm>
            <a:custGeom>
              <a:avLst/>
              <a:gdLst>
                <a:gd name="T0" fmla="*/ 6090 w 9214"/>
                <a:gd name="T1" fmla="*/ 0 h 5322"/>
                <a:gd name="T2" fmla="*/ 3124 w 9214"/>
                <a:gd name="T3" fmla="*/ 1715 h 5322"/>
                <a:gd name="T4" fmla="*/ 3124 w 9214"/>
                <a:gd name="T5" fmla="*/ 1715 h 5322"/>
                <a:gd name="T6" fmla="*/ 0 w 9214"/>
                <a:gd name="T7" fmla="*/ 3517 h 5322"/>
                <a:gd name="T8" fmla="*/ 0 w 9214"/>
                <a:gd name="T9" fmla="*/ 5322 h 5322"/>
                <a:gd name="T10" fmla="*/ 3124 w 9214"/>
                <a:gd name="T11" fmla="*/ 3517 h 5322"/>
                <a:gd name="T12" fmla="*/ 9214 w 9214"/>
                <a:gd name="T13" fmla="*/ 0 h 5322"/>
                <a:gd name="T14" fmla="*/ 6090 w 9214"/>
                <a:gd name="T15" fmla="*/ 0 h 53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214" h="5322">
                  <a:moveTo>
                    <a:pt x="6090" y="0"/>
                  </a:moveTo>
                  <a:lnTo>
                    <a:pt x="3124" y="1715"/>
                  </a:lnTo>
                  <a:lnTo>
                    <a:pt x="3124" y="1715"/>
                  </a:lnTo>
                  <a:lnTo>
                    <a:pt x="0" y="3517"/>
                  </a:lnTo>
                  <a:lnTo>
                    <a:pt x="0" y="5322"/>
                  </a:lnTo>
                  <a:lnTo>
                    <a:pt x="3124" y="3517"/>
                  </a:lnTo>
                  <a:lnTo>
                    <a:pt x="9214" y="0"/>
                  </a:lnTo>
                  <a:lnTo>
                    <a:pt x="6090" y="0"/>
                  </a:lnTo>
                  <a:close/>
                </a:path>
              </a:pathLst>
            </a:custGeom>
            <a:solidFill>
              <a:srgbClr val="1872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7">
              <a:extLst>
                <a:ext uri="{FF2B5EF4-FFF2-40B4-BE49-F238E27FC236}">
                  <a16:creationId xmlns:a16="http://schemas.microsoft.com/office/drawing/2014/main" id="{B86B44E6-71C0-411B-A15D-3E8077D4EFD3}"/>
                </a:ext>
              </a:extLst>
            </p:cNvPr>
            <p:cNvSpPr>
              <a:spLocks/>
            </p:cNvSpPr>
            <p:nvPr userDrawn="1"/>
          </p:nvSpPr>
          <p:spPr bwMode="auto">
            <a:xfrm>
              <a:off x="0" y="358"/>
              <a:ext cx="7850420" cy="4533649"/>
            </a:xfrm>
            <a:custGeom>
              <a:avLst/>
              <a:gdLst>
                <a:gd name="T0" fmla="*/ 0 w 6090"/>
                <a:gd name="T1" fmla="*/ 0 h 3517"/>
                <a:gd name="T2" fmla="*/ 0 w 6090"/>
                <a:gd name="T3" fmla="*/ 3517 h 3517"/>
                <a:gd name="T4" fmla="*/ 3124 w 6090"/>
                <a:gd name="T5" fmla="*/ 1715 h 3517"/>
                <a:gd name="T6" fmla="*/ 3124 w 6090"/>
                <a:gd name="T7" fmla="*/ 1715 h 3517"/>
                <a:gd name="T8" fmla="*/ 6090 w 6090"/>
                <a:gd name="T9" fmla="*/ 0 h 3517"/>
                <a:gd name="T10" fmla="*/ 0 w 6090"/>
                <a:gd name="T11" fmla="*/ 0 h 3517"/>
              </a:gdLst>
              <a:ahLst/>
              <a:cxnLst>
                <a:cxn ang="0">
                  <a:pos x="T0" y="T1"/>
                </a:cxn>
                <a:cxn ang="0">
                  <a:pos x="T2" y="T3"/>
                </a:cxn>
                <a:cxn ang="0">
                  <a:pos x="T4" y="T5"/>
                </a:cxn>
                <a:cxn ang="0">
                  <a:pos x="T6" y="T7"/>
                </a:cxn>
                <a:cxn ang="0">
                  <a:pos x="T8" y="T9"/>
                </a:cxn>
                <a:cxn ang="0">
                  <a:pos x="T10" y="T11"/>
                </a:cxn>
              </a:cxnLst>
              <a:rect l="0" t="0" r="r" b="b"/>
              <a:pathLst>
                <a:path w="6090" h="3517">
                  <a:moveTo>
                    <a:pt x="0" y="0"/>
                  </a:moveTo>
                  <a:lnTo>
                    <a:pt x="0" y="3517"/>
                  </a:lnTo>
                  <a:lnTo>
                    <a:pt x="3124" y="1715"/>
                  </a:lnTo>
                  <a:lnTo>
                    <a:pt x="3124" y="1715"/>
                  </a:lnTo>
                  <a:lnTo>
                    <a:pt x="6090" y="0"/>
                  </a:lnTo>
                  <a:lnTo>
                    <a:pt x="0" y="0"/>
                  </a:lnTo>
                  <a:close/>
                </a:path>
              </a:pathLst>
            </a:custGeom>
            <a:solidFill>
              <a:srgbClr val="1C61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9" name="Picture Placeholder 48">
            <a:extLst>
              <a:ext uri="{FF2B5EF4-FFF2-40B4-BE49-F238E27FC236}">
                <a16:creationId xmlns:a16="http://schemas.microsoft.com/office/drawing/2014/main" id="{EA383EDE-BBBB-4CE6-B383-EDE9DA973BF8}"/>
              </a:ext>
            </a:extLst>
          </p:cNvPr>
          <p:cNvSpPr>
            <a:spLocks noGrp="1"/>
          </p:cNvSpPr>
          <p:nvPr userDrawn="1">
            <p:ph type="pic" sz="quarter" idx="10"/>
          </p:nvPr>
        </p:nvSpPr>
        <p:spPr>
          <a:xfrm>
            <a:off x="2580" y="1"/>
            <a:ext cx="7852999" cy="4533651"/>
          </a:xfrm>
          <a:custGeom>
            <a:avLst/>
            <a:gdLst>
              <a:gd name="connsiteX0" fmla="*/ 0 w 7852999"/>
              <a:gd name="connsiteY0" fmla="*/ 0 h 4533651"/>
              <a:gd name="connsiteX1" fmla="*/ 7852999 w 7852999"/>
              <a:gd name="connsiteY1" fmla="*/ 0 h 4533651"/>
              <a:gd name="connsiteX2" fmla="*/ 4027047 w 7852999"/>
              <a:gd name="connsiteY2" fmla="*/ 2210751 h 4533651"/>
              <a:gd name="connsiteX3" fmla="*/ 0 w 7852999"/>
              <a:gd name="connsiteY3" fmla="*/ 4533651 h 4533651"/>
            </a:gdLst>
            <a:ahLst/>
            <a:cxnLst>
              <a:cxn ang="0">
                <a:pos x="connsiteX0" y="connsiteY0"/>
              </a:cxn>
              <a:cxn ang="0">
                <a:pos x="connsiteX1" y="connsiteY1"/>
              </a:cxn>
              <a:cxn ang="0">
                <a:pos x="connsiteX2" y="connsiteY2"/>
              </a:cxn>
              <a:cxn ang="0">
                <a:pos x="connsiteX3" y="connsiteY3"/>
              </a:cxn>
            </a:cxnLst>
            <a:rect l="l" t="t" r="r" b="b"/>
            <a:pathLst>
              <a:path w="7852999" h="4533651">
                <a:moveTo>
                  <a:pt x="0" y="0"/>
                </a:moveTo>
                <a:lnTo>
                  <a:pt x="7852999" y="0"/>
                </a:lnTo>
                <a:lnTo>
                  <a:pt x="4027047" y="2210751"/>
                </a:lnTo>
                <a:lnTo>
                  <a:pt x="0" y="4533651"/>
                </a:lnTo>
                <a:close/>
              </a:path>
            </a:pathLst>
          </a:custGeom>
        </p:spPr>
        <p:txBody>
          <a:bodyPr wrap="square" lIns="2377440" tIns="1097280" anchor="t">
            <a:noAutofit/>
          </a:bodyPr>
          <a:lstStyle>
            <a:lvl1pPr algn="l">
              <a:defRPr>
                <a:solidFill>
                  <a:schemeClr val="bg1"/>
                </a:solidFill>
              </a:defRPr>
            </a:lvl1pPr>
          </a:lstStyle>
          <a:p>
            <a:endParaRPr lang="en-US"/>
          </a:p>
        </p:txBody>
      </p:sp>
      <p:grpSp>
        <p:nvGrpSpPr>
          <p:cNvPr id="29" name="Group 28">
            <a:extLst>
              <a:ext uri="{FF2B5EF4-FFF2-40B4-BE49-F238E27FC236}">
                <a16:creationId xmlns:a16="http://schemas.microsoft.com/office/drawing/2014/main" id="{81664FBE-13CB-E945-98D4-F59B80012070}"/>
              </a:ext>
            </a:extLst>
          </p:cNvPr>
          <p:cNvGrpSpPr/>
          <p:nvPr userDrawn="1"/>
        </p:nvGrpSpPr>
        <p:grpSpPr>
          <a:xfrm>
            <a:off x="8804967" y="5230548"/>
            <a:ext cx="3006033" cy="932559"/>
            <a:chOff x="9966156" y="6133438"/>
            <a:chExt cx="1844842" cy="572324"/>
          </a:xfrm>
        </p:grpSpPr>
        <p:grpSp>
          <p:nvGrpSpPr>
            <p:cNvPr id="30" name="Group 29">
              <a:extLst>
                <a:ext uri="{FF2B5EF4-FFF2-40B4-BE49-F238E27FC236}">
                  <a16:creationId xmlns:a16="http://schemas.microsoft.com/office/drawing/2014/main" id="{CB21BDC6-36A9-F544-98B7-1E333809F3D4}"/>
                </a:ext>
              </a:extLst>
            </p:cNvPr>
            <p:cNvGrpSpPr/>
            <p:nvPr userDrawn="1"/>
          </p:nvGrpSpPr>
          <p:grpSpPr>
            <a:xfrm>
              <a:off x="10601511" y="6563202"/>
              <a:ext cx="530225" cy="114300"/>
              <a:chOff x="7689850" y="5443538"/>
              <a:chExt cx="530225" cy="114300"/>
            </a:xfrm>
          </p:grpSpPr>
          <p:sp>
            <p:nvSpPr>
              <p:cNvPr id="48" name="Freeform 38">
                <a:extLst>
                  <a:ext uri="{FF2B5EF4-FFF2-40B4-BE49-F238E27FC236}">
                    <a16:creationId xmlns:a16="http://schemas.microsoft.com/office/drawing/2014/main" id="{A9E27763-880E-AC43-9A21-96E2C17CD208}"/>
                  </a:ext>
                </a:extLst>
              </p:cNvPr>
              <p:cNvSpPr>
                <a:spLocks/>
              </p:cNvSpPr>
              <p:nvPr userDrawn="1"/>
            </p:nvSpPr>
            <p:spPr bwMode="auto">
              <a:xfrm>
                <a:off x="7689850" y="5446713"/>
                <a:ext cx="104775" cy="107950"/>
              </a:xfrm>
              <a:custGeom>
                <a:avLst/>
                <a:gdLst>
                  <a:gd name="T0" fmla="*/ 58 w 66"/>
                  <a:gd name="T1" fmla="*/ 68 h 68"/>
                  <a:gd name="T2" fmla="*/ 58 w 66"/>
                  <a:gd name="T3" fmla="*/ 10 h 68"/>
                  <a:gd name="T4" fmla="*/ 36 w 66"/>
                  <a:gd name="T5" fmla="*/ 67 h 68"/>
                  <a:gd name="T6" fmla="*/ 29 w 66"/>
                  <a:gd name="T7" fmla="*/ 67 h 68"/>
                  <a:gd name="T8" fmla="*/ 8 w 66"/>
                  <a:gd name="T9" fmla="*/ 10 h 68"/>
                  <a:gd name="T10" fmla="*/ 8 w 66"/>
                  <a:gd name="T11" fmla="*/ 68 h 68"/>
                  <a:gd name="T12" fmla="*/ 0 w 66"/>
                  <a:gd name="T13" fmla="*/ 68 h 68"/>
                  <a:gd name="T14" fmla="*/ 0 w 66"/>
                  <a:gd name="T15" fmla="*/ 0 h 68"/>
                  <a:gd name="T16" fmla="*/ 13 w 66"/>
                  <a:gd name="T17" fmla="*/ 0 h 68"/>
                  <a:gd name="T18" fmla="*/ 33 w 66"/>
                  <a:gd name="T19" fmla="*/ 55 h 68"/>
                  <a:gd name="T20" fmla="*/ 54 w 66"/>
                  <a:gd name="T21" fmla="*/ 0 h 68"/>
                  <a:gd name="T22" fmla="*/ 66 w 66"/>
                  <a:gd name="T23" fmla="*/ 0 h 68"/>
                  <a:gd name="T24" fmla="*/ 66 w 66"/>
                  <a:gd name="T25" fmla="*/ 68 h 68"/>
                  <a:gd name="T26" fmla="*/ 58 w 66"/>
                  <a:gd name="T27"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6" h="68">
                    <a:moveTo>
                      <a:pt x="58" y="68"/>
                    </a:moveTo>
                    <a:lnTo>
                      <a:pt x="58" y="10"/>
                    </a:lnTo>
                    <a:lnTo>
                      <a:pt x="36" y="67"/>
                    </a:lnTo>
                    <a:lnTo>
                      <a:pt x="29" y="67"/>
                    </a:lnTo>
                    <a:lnTo>
                      <a:pt x="8" y="10"/>
                    </a:lnTo>
                    <a:lnTo>
                      <a:pt x="8" y="68"/>
                    </a:lnTo>
                    <a:lnTo>
                      <a:pt x="0" y="68"/>
                    </a:lnTo>
                    <a:lnTo>
                      <a:pt x="0" y="0"/>
                    </a:lnTo>
                    <a:lnTo>
                      <a:pt x="13" y="0"/>
                    </a:lnTo>
                    <a:lnTo>
                      <a:pt x="33" y="55"/>
                    </a:lnTo>
                    <a:lnTo>
                      <a:pt x="54" y="0"/>
                    </a:lnTo>
                    <a:lnTo>
                      <a:pt x="66" y="0"/>
                    </a:lnTo>
                    <a:lnTo>
                      <a:pt x="66" y="68"/>
                    </a:lnTo>
                    <a:lnTo>
                      <a:pt x="58" y="6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Rectangle 39">
                <a:extLst>
                  <a:ext uri="{FF2B5EF4-FFF2-40B4-BE49-F238E27FC236}">
                    <a16:creationId xmlns:a16="http://schemas.microsoft.com/office/drawing/2014/main" id="{864F522B-4FDF-B947-BCB7-A8A2A2E4CDE5}"/>
                  </a:ext>
                </a:extLst>
              </p:cNvPr>
              <p:cNvSpPr>
                <a:spLocks noChangeArrowheads="1"/>
              </p:cNvSpPr>
              <p:nvPr userDrawn="1"/>
            </p:nvSpPr>
            <p:spPr bwMode="auto">
              <a:xfrm>
                <a:off x="7826375" y="5446713"/>
                <a:ext cx="12700" cy="107950"/>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40">
                <a:extLst>
                  <a:ext uri="{FF2B5EF4-FFF2-40B4-BE49-F238E27FC236}">
                    <a16:creationId xmlns:a16="http://schemas.microsoft.com/office/drawing/2014/main" id="{652A169C-7242-5844-B3C7-9CF8CE20A8E1}"/>
                  </a:ext>
                </a:extLst>
              </p:cNvPr>
              <p:cNvSpPr>
                <a:spLocks/>
              </p:cNvSpPr>
              <p:nvPr userDrawn="1"/>
            </p:nvSpPr>
            <p:spPr bwMode="auto">
              <a:xfrm>
                <a:off x="7869238" y="5446713"/>
                <a:ext cx="84138" cy="107950"/>
              </a:xfrm>
              <a:custGeom>
                <a:avLst/>
                <a:gdLst>
                  <a:gd name="T0" fmla="*/ 42 w 53"/>
                  <a:gd name="T1" fmla="*/ 68 h 68"/>
                  <a:gd name="T2" fmla="*/ 9 w 53"/>
                  <a:gd name="T3" fmla="*/ 13 h 68"/>
                  <a:gd name="T4" fmla="*/ 9 w 53"/>
                  <a:gd name="T5" fmla="*/ 68 h 68"/>
                  <a:gd name="T6" fmla="*/ 0 w 53"/>
                  <a:gd name="T7" fmla="*/ 68 h 68"/>
                  <a:gd name="T8" fmla="*/ 0 w 53"/>
                  <a:gd name="T9" fmla="*/ 0 h 68"/>
                  <a:gd name="T10" fmla="*/ 11 w 53"/>
                  <a:gd name="T11" fmla="*/ 0 h 68"/>
                  <a:gd name="T12" fmla="*/ 44 w 53"/>
                  <a:gd name="T13" fmla="*/ 55 h 68"/>
                  <a:gd name="T14" fmla="*/ 44 w 53"/>
                  <a:gd name="T15" fmla="*/ 0 h 68"/>
                  <a:gd name="T16" fmla="*/ 53 w 53"/>
                  <a:gd name="T17" fmla="*/ 0 h 68"/>
                  <a:gd name="T18" fmla="*/ 53 w 53"/>
                  <a:gd name="T19" fmla="*/ 68 h 68"/>
                  <a:gd name="T20" fmla="*/ 42 w 53"/>
                  <a:gd name="T21"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3" h="68">
                    <a:moveTo>
                      <a:pt x="42" y="68"/>
                    </a:moveTo>
                    <a:lnTo>
                      <a:pt x="9" y="13"/>
                    </a:lnTo>
                    <a:lnTo>
                      <a:pt x="9" y="68"/>
                    </a:lnTo>
                    <a:lnTo>
                      <a:pt x="0" y="68"/>
                    </a:lnTo>
                    <a:lnTo>
                      <a:pt x="0" y="0"/>
                    </a:lnTo>
                    <a:lnTo>
                      <a:pt x="11" y="0"/>
                    </a:lnTo>
                    <a:lnTo>
                      <a:pt x="44" y="55"/>
                    </a:lnTo>
                    <a:lnTo>
                      <a:pt x="44" y="0"/>
                    </a:lnTo>
                    <a:lnTo>
                      <a:pt x="53" y="0"/>
                    </a:lnTo>
                    <a:lnTo>
                      <a:pt x="53" y="68"/>
                    </a:lnTo>
                    <a:lnTo>
                      <a:pt x="42" y="6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Rectangle 41">
                <a:extLst>
                  <a:ext uri="{FF2B5EF4-FFF2-40B4-BE49-F238E27FC236}">
                    <a16:creationId xmlns:a16="http://schemas.microsoft.com/office/drawing/2014/main" id="{7CDEB012-1756-9742-9BDA-5B04AE8A6733}"/>
                  </a:ext>
                </a:extLst>
              </p:cNvPr>
              <p:cNvSpPr>
                <a:spLocks noChangeArrowheads="1"/>
              </p:cNvSpPr>
              <p:nvPr userDrawn="1"/>
            </p:nvSpPr>
            <p:spPr bwMode="auto">
              <a:xfrm>
                <a:off x="7983538" y="5446713"/>
                <a:ext cx="14288" cy="107950"/>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42">
                <a:extLst>
                  <a:ext uri="{FF2B5EF4-FFF2-40B4-BE49-F238E27FC236}">
                    <a16:creationId xmlns:a16="http://schemas.microsoft.com/office/drawing/2014/main" id="{DD066355-ADAF-3941-8B33-EAC279B8BE9D}"/>
                  </a:ext>
                </a:extLst>
              </p:cNvPr>
              <p:cNvSpPr>
                <a:spLocks/>
              </p:cNvSpPr>
              <p:nvPr userDrawn="1"/>
            </p:nvSpPr>
            <p:spPr bwMode="auto">
              <a:xfrm>
                <a:off x="8027988" y="5446713"/>
                <a:ext cx="82550" cy="107950"/>
              </a:xfrm>
              <a:custGeom>
                <a:avLst/>
                <a:gdLst>
                  <a:gd name="T0" fmla="*/ 43 w 52"/>
                  <a:gd name="T1" fmla="*/ 68 h 68"/>
                  <a:gd name="T2" fmla="*/ 9 w 52"/>
                  <a:gd name="T3" fmla="*/ 13 h 68"/>
                  <a:gd name="T4" fmla="*/ 9 w 52"/>
                  <a:gd name="T5" fmla="*/ 68 h 68"/>
                  <a:gd name="T6" fmla="*/ 0 w 52"/>
                  <a:gd name="T7" fmla="*/ 68 h 68"/>
                  <a:gd name="T8" fmla="*/ 0 w 52"/>
                  <a:gd name="T9" fmla="*/ 0 h 68"/>
                  <a:gd name="T10" fmla="*/ 10 w 52"/>
                  <a:gd name="T11" fmla="*/ 0 h 68"/>
                  <a:gd name="T12" fmla="*/ 44 w 52"/>
                  <a:gd name="T13" fmla="*/ 55 h 68"/>
                  <a:gd name="T14" fmla="*/ 44 w 52"/>
                  <a:gd name="T15" fmla="*/ 0 h 68"/>
                  <a:gd name="T16" fmla="*/ 52 w 52"/>
                  <a:gd name="T17" fmla="*/ 0 h 68"/>
                  <a:gd name="T18" fmla="*/ 52 w 52"/>
                  <a:gd name="T19" fmla="*/ 68 h 68"/>
                  <a:gd name="T20" fmla="*/ 43 w 52"/>
                  <a:gd name="T21"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 h="68">
                    <a:moveTo>
                      <a:pt x="43" y="68"/>
                    </a:moveTo>
                    <a:lnTo>
                      <a:pt x="9" y="13"/>
                    </a:lnTo>
                    <a:lnTo>
                      <a:pt x="9" y="68"/>
                    </a:lnTo>
                    <a:lnTo>
                      <a:pt x="0" y="68"/>
                    </a:lnTo>
                    <a:lnTo>
                      <a:pt x="0" y="0"/>
                    </a:lnTo>
                    <a:lnTo>
                      <a:pt x="10" y="0"/>
                    </a:lnTo>
                    <a:lnTo>
                      <a:pt x="44" y="55"/>
                    </a:lnTo>
                    <a:lnTo>
                      <a:pt x="44" y="0"/>
                    </a:lnTo>
                    <a:lnTo>
                      <a:pt x="52" y="0"/>
                    </a:lnTo>
                    <a:lnTo>
                      <a:pt x="52" y="68"/>
                    </a:lnTo>
                    <a:lnTo>
                      <a:pt x="43" y="6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43">
                <a:extLst>
                  <a:ext uri="{FF2B5EF4-FFF2-40B4-BE49-F238E27FC236}">
                    <a16:creationId xmlns:a16="http://schemas.microsoft.com/office/drawing/2014/main" id="{7AEB40AE-A61C-E64B-A876-F20C79699E94}"/>
                  </a:ext>
                </a:extLst>
              </p:cNvPr>
              <p:cNvSpPr>
                <a:spLocks/>
              </p:cNvSpPr>
              <p:nvPr userDrawn="1"/>
            </p:nvSpPr>
            <p:spPr bwMode="auto">
              <a:xfrm>
                <a:off x="8134350" y="5443538"/>
                <a:ext cx="85725" cy="114300"/>
              </a:xfrm>
              <a:custGeom>
                <a:avLst/>
                <a:gdLst>
                  <a:gd name="T0" fmla="*/ 46 w 52"/>
                  <a:gd name="T1" fmla="*/ 69 h 70"/>
                  <a:gd name="T2" fmla="*/ 45 w 52"/>
                  <a:gd name="T3" fmla="*/ 61 h 70"/>
                  <a:gd name="T4" fmla="*/ 26 w 52"/>
                  <a:gd name="T5" fmla="*/ 70 h 70"/>
                  <a:gd name="T6" fmla="*/ 8 w 52"/>
                  <a:gd name="T7" fmla="*/ 63 h 70"/>
                  <a:gd name="T8" fmla="*/ 0 w 52"/>
                  <a:gd name="T9" fmla="*/ 35 h 70"/>
                  <a:gd name="T10" fmla="*/ 8 w 52"/>
                  <a:gd name="T11" fmla="*/ 8 h 70"/>
                  <a:gd name="T12" fmla="*/ 26 w 52"/>
                  <a:gd name="T13" fmla="*/ 0 h 70"/>
                  <a:gd name="T14" fmla="*/ 46 w 52"/>
                  <a:gd name="T15" fmla="*/ 8 h 70"/>
                  <a:gd name="T16" fmla="*/ 51 w 52"/>
                  <a:gd name="T17" fmla="*/ 21 h 70"/>
                  <a:gd name="T18" fmla="*/ 43 w 52"/>
                  <a:gd name="T19" fmla="*/ 21 h 70"/>
                  <a:gd name="T20" fmla="*/ 40 w 52"/>
                  <a:gd name="T21" fmla="*/ 14 h 70"/>
                  <a:gd name="T22" fmla="*/ 26 w 52"/>
                  <a:gd name="T23" fmla="*/ 8 h 70"/>
                  <a:gd name="T24" fmla="*/ 14 w 52"/>
                  <a:gd name="T25" fmla="*/ 13 h 70"/>
                  <a:gd name="T26" fmla="*/ 8 w 52"/>
                  <a:gd name="T27" fmla="*/ 35 h 70"/>
                  <a:gd name="T28" fmla="*/ 14 w 52"/>
                  <a:gd name="T29" fmla="*/ 57 h 70"/>
                  <a:gd name="T30" fmla="*/ 26 w 52"/>
                  <a:gd name="T31" fmla="*/ 62 h 70"/>
                  <a:gd name="T32" fmla="*/ 39 w 52"/>
                  <a:gd name="T33" fmla="*/ 57 h 70"/>
                  <a:gd name="T34" fmla="*/ 44 w 52"/>
                  <a:gd name="T35" fmla="*/ 40 h 70"/>
                  <a:gd name="T36" fmla="*/ 26 w 52"/>
                  <a:gd name="T37" fmla="*/ 40 h 70"/>
                  <a:gd name="T38" fmla="*/ 26 w 52"/>
                  <a:gd name="T39" fmla="*/ 33 h 70"/>
                  <a:gd name="T40" fmla="*/ 52 w 52"/>
                  <a:gd name="T41" fmla="*/ 33 h 70"/>
                  <a:gd name="T42" fmla="*/ 52 w 52"/>
                  <a:gd name="T43" fmla="*/ 69 h 70"/>
                  <a:gd name="T44" fmla="*/ 46 w 52"/>
                  <a:gd name="T4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2" h="70">
                    <a:moveTo>
                      <a:pt x="46" y="69"/>
                    </a:moveTo>
                    <a:cubicBezTo>
                      <a:pt x="45" y="61"/>
                      <a:pt x="45" y="61"/>
                      <a:pt x="45" y="61"/>
                    </a:cubicBezTo>
                    <a:cubicBezTo>
                      <a:pt x="41" y="66"/>
                      <a:pt x="34" y="70"/>
                      <a:pt x="26" y="70"/>
                    </a:cubicBezTo>
                    <a:cubicBezTo>
                      <a:pt x="20" y="70"/>
                      <a:pt x="13" y="68"/>
                      <a:pt x="8" y="63"/>
                    </a:cubicBezTo>
                    <a:cubicBezTo>
                      <a:pt x="1" y="57"/>
                      <a:pt x="0" y="47"/>
                      <a:pt x="0" y="35"/>
                    </a:cubicBezTo>
                    <a:cubicBezTo>
                      <a:pt x="0" y="25"/>
                      <a:pt x="1" y="15"/>
                      <a:pt x="8" y="8"/>
                    </a:cubicBezTo>
                    <a:cubicBezTo>
                      <a:pt x="13" y="3"/>
                      <a:pt x="20" y="0"/>
                      <a:pt x="26" y="0"/>
                    </a:cubicBezTo>
                    <a:cubicBezTo>
                      <a:pt x="34" y="0"/>
                      <a:pt x="41" y="3"/>
                      <a:pt x="46" y="8"/>
                    </a:cubicBezTo>
                    <a:cubicBezTo>
                      <a:pt x="49" y="11"/>
                      <a:pt x="51" y="16"/>
                      <a:pt x="51" y="21"/>
                    </a:cubicBezTo>
                    <a:cubicBezTo>
                      <a:pt x="43" y="21"/>
                      <a:pt x="43" y="21"/>
                      <a:pt x="43" y="21"/>
                    </a:cubicBezTo>
                    <a:cubicBezTo>
                      <a:pt x="42" y="18"/>
                      <a:pt x="41" y="16"/>
                      <a:pt x="40" y="14"/>
                    </a:cubicBezTo>
                    <a:cubicBezTo>
                      <a:pt x="37" y="10"/>
                      <a:pt x="32" y="8"/>
                      <a:pt x="26" y="8"/>
                    </a:cubicBezTo>
                    <a:cubicBezTo>
                      <a:pt x="22" y="8"/>
                      <a:pt x="17" y="10"/>
                      <a:pt x="14" y="13"/>
                    </a:cubicBezTo>
                    <a:cubicBezTo>
                      <a:pt x="9" y="19"/>
                      <a:pt x="8" y="28"/>
                      <a:pt x="8" y="35"/>
                    </a:cubicBezTo>
                    <a:cubicBezTo>
                      <a:pt x="8" y="42"/>
                      <a:pt x="9" y="52"/>
                      <a:pt x="14" y="57"/>
                    </a:cubicBezTo>
                    <a:cubicBezTo>
                      <a:pt x="18" y="61"/>
                      <a:pt x="22" y="62"/>
                      <a:pt x="26" y="62"/>
                    </a:cubicBezTo>
                    <a:cubicBezTo>
                      <a:pt x="31" y="62"/>
                      <a:pt x="36" y="61"/>
                      <a:pt x="39" y="57"/>
                    </a:cubicBezTo>
                    <a:cubicBezTo>
                      <a:pt x="43" y="53"/>
                      <a:pt x="44" y="47"/>
                      <a:pt x="44" y="40"/>
                    </a:cubicBezTo>
                    <a:cubicBezTo>
                      <a:pt x="26" y="40"/>
                      <a:pt x="26" y="40"/>
                      <a:pt x="26" y="40"/>
                    </a:cubicBezTo>
                    <a:cubicBezTo>
                      <a:pt x="26" y="33"/>
                      <a:pt x="26" y="33"/>
                      <a:pt x="26" y="33"/>
                    </a:cubicBezTo>
                    <a:cubicBezTo>
                      <a:pt x="52" y="33"/>
                      <a:pt x="52" y="33"/>
                      <a:pt x="52" y="33"/>
                    </a:cubicBezTo>
                    <a:cubicBezTo>
                      <a:pt x="52" y="69"/>
                      <a:pt x="52" y="69"/>
                      <a:pt x="52" y="69"/>
                    </a:cubicBezTo>
                    <a:lnTo>
                      <a:pt x="46" y="69"/>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1" name="Group 30">
              <a:extLst>
                <a:ext uri="{FF2B5EF4-FFF2-40B4-BE49-F238E27FC236}">
                  <a16:creationId xmlns:a16="http://schemas.microsoft.com/office/drawing/2014/main" id="{35D8E48B-26DC-CD49-98BF-FA467BAB7896}"/>
                </a:ext>
              </a:extLst>
            </p:cNvPr>
            <p:cNvGrpSpPr/>
            <p:nvPr userDrawn="1"/>
          </p:nvGrpSpPr>
          <p:grpSpPr>
            <a:xfrm>
              <a:off x="9966156" y="6133438"/>
              <a:ext cx="1844842" cy="572324"/>
              <a:chOff x="1936751" y="5480050"/>
              <a:chExt cx="7558088" cy="2344738"/>
            </a:xfrm>
          </p:grpSpPr>
          <p:sp>
            <p:nvSpPr>
              <p:cNvPr id="32" name="Freeform 5">
                <a:extLst>
                  <a:ext uri="{FF2B5EF4-FFF2-40B4-BE49-F238E27FC236}">
                    <a16:creationId xmlns:a16="http://schemas.microsoft.com/office/drawing/2014/main" id="{D43B26BC-32E2-6A46-B02F-367A62A24AAD}"/>
                  </a:ext>
                </a:extLst>
              </p:cNvPr>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33" name="Freeform 6">
                <a:extLst>
                  <a:ext uri="{FF2B5EF4-FFF2-40B4-BE49-F238E27FC236}">
                    <a16:creationId xmlns:a16="http://schemas.microsoft.com/office/drawing/2014/main" id="{DB1EF759-5537-5D48-AC28-C26F48F4FF4F}"/>
                  </a:ext>
                </a:extLst>
              </p:cNvPr>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34" name="Freeform 7">
                <a:extLst>
                  <a:ext uri="{FF2B5EF4-FFF2-40B4-BE49-F238E27FC236}">
                    <a16:creationId xmlns:a16="http://schemas.microsoft.com/office/drawing/2014/main" id="{B73F3B33-CC44-554E-AA31-90B1AD4EC7AB}"/>
                  </a:ext>
                </a:extLst>
              </p:cNvPr>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35" name="Freeform 8">
                <a:extLst>
                  <a:ext uri="{FF2B5EF4-FFF2-40B4-BE49-F238E27FC236}">
                    <a16:creationId xmlns:a16="http://schemas.microsoft.com/office/drawing/2014/main" id="{DD3DC235-7B5D-CB4D-A6C6-9D15DDE1CE34}"/>
                  </a:ext>
                </a:extLst>
              </p:cNvPr>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36" name="Freeform 9">
                <a:extLst>
                  <a:ext uri="{FF2B5EF4-FFF2-40B4-BE49-F238E27FC236}">
                    <a16:creationId xmlns:a16="http://schemas.microsoft.com/office/drawing/2014/main" id="{C98F4725-2A88-C448-97AE-7160A427BE79}"/>
                  </a:ext>
                </a:extLst>
              </p:cNvPr>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37" name="Freeform 10">
                <a:extLst>
                  <a:ext uri="{FF2B5EF4-FFF2-40B4-BE49-F238E27FC236}">
                    <a16:creationId xmlns:a16="http://schemas.microsoft.com/office/drawing/2014/main" id="{345E4E85-3FF5-A946-9CEB-3BEC005BEA00}"/>
                  </a:ext>
                </a:extLst>
              </p:cNvPr>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38" name="Freeform 11">
                <a:extLst>
                  <a:ext uri="{FF2B5EF4-FFF2-40B4-BE49-F238E27FC236}">
                    <a16:creationId xmlns:a16="http://schemas.microsoft.com/office/drawing/2014/main" id="{0D477AF4-0FF1-A94F-A217-D9509C2FF548}"/>
                  </a:ext>
                </a:extLst>
              </p:cNvPr>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39" name="Freeform 12">
                <a:extLst>
                  <a:ext uri="{FF2B5EF4-FFF2-40B4-BE49-F238E27FC236}">
                    <a16:creationId xmlns:a16="http://schemas.microsoft.com/office/drawing/2014/main" id="{46B9EDF5-C8B6-2C4A-9F56-2AE56942E02F}"/>
                  </a:ext>
                </a:extLst>
              </p:cNvPr>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40" name="Freeform 13">
                <a:extLst>
                  <a:ext uri="{FF2B5EF4-FFF2-40B4-BE49-F238E27FC236}">
                    <a16:creationId xmlns:a16="http://schemas.microsoft.com/office/drawing/2014/main" id="{C460C58D-C99B-0541-9C75-23412171A6F4}"/>
                  </a:ext>
                </a:extLst>
              </p:cNvPr>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41" name="Freeform 14">
                <a:extLst>
                  <a:ext uri="{FF2B5EF4-FFF2-40B4-BE49-F238E27FC236}">
                    <a16:creationId xmlns:a16="http://schemas.microsoft.com/office/drawing/2014/main" id="{D9F026F9-D135-6C42-AC75-B8FF0C7D35E8}"/>
                  </a:ext>
                </a:extLst>
              </p:cNvPr>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42" name="Freeform 15">
                <a:extLst>
                  <a:ext uri="{FF2B5EF4-FFF2-40B4-BE49-F238E27FC236}">
                    <a16:creationId xmlns:a16="http://schemas.microsoft.com/office/drawing/2014/main" id="{52E82C1B-50D5-6E49-8EDC-76C48A1790FD}"/>
                  </a:ext>
                </a:extLst>
              </p:cNvPr>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43" name="Freeform 16">
                <a:extLst>
                  <a:ext uri="{FF2B5EF4-FFF2-40B4-BE49-F238E27FC236}">
                    <a16:creationId xmlns:a16="http://schemas.microsoft.com/office/drawing/2014/main" id="{DC71DF66-DFFA-7D44-80B7-0CEE9AC109A3}"/>
                  </a:ext>
                </a:extLst>
              </p:cNvPr>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44" name="Freeform 17">
                <a:extLst>
                  <a:ext uri="{FF2B5EF4-FFF2-40B4-BE49-F238E27FC236}">
                    <a16:creationId xmlns:a16="http://schemas.microsoft.com/office/drawing/2014/main" id="{5C9E9BCD-791F-ED43-ABFD-B0DEF70A69E0}"/>
                  </a:ext>
                </a:extLst>
              </p:cNvPr>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45" name="Freeform 18">
                <a:extLst>
                  <a:ext uri="{FF2B5EF4-FFF2-40B4-BE49-F238E27FC236}">
                    <a16:creationId xmlns:a16="http://schemas.microsoft.com/office/drawing/2014/main" id="{0379F5DD-3043-1949-9501-2FF691AD9D82}"/>
                  </a:ext>
                </a:extLst>
              </p:cNvPr>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46" name="Freeform 19">
                <a:extLst>
                  <a:ext uri="{FF2B5EF4-FFF2-40B4-BE49-F238E27FC236}">
                    <a16:creationId xmlns:a16="http://schemas.microsoft.com/office/drawing/2014/main" id="{5E657CC2-6326-694B-8176-82F1C061814C}"/>
                  </a:ext>
                </a:extLst>
              </p:cNvPr>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47" name="Freeform 20">
                <a:extLst>
                  <a:ext uri="{FF2B5EF4-FFF2-40B4-BE49-F238E27FC236}">
                    <a16:creationId xmlns:a16="http://schemas.microsoft.com/office/drawing/2014/main" id="{B3109B2E-369C-AD4C-86BA-1DF6D6CE5182}"/>
                  </a:ext>
                </a:extLst>
              </p:cNvPr>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grpSp>
      </p:grpSp>
    </p:spTree>
    <p:extLst>
      <p:ext uri="{BB962C8B-B14F-4D97-AF65-F5344CB8AC3E}">
        <p14:creationId xmlns:p14="http://schemas.microsoft.com/office/powerpoint/2010/main" val="579919535"/>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381002" y="647700"/>
            <a:ext cx="11455399" cy="495300"/>
          </a:xfrm>
        </p:spPr>
        <p:txBody>
          <a:bodyPr/>
          <a:lstStyle/>
          <a:p>
            <a:r>
              <a:rPr lang="en-US"/>
              <a:t>Click to edit Master title style</a:t>
            </a:r>
          </a:p>
        </p:txBody>
      </p:sp>
      <p:sp>
        <p:nvSpPr>
          <p:cNvPr id="6" name="Table Placeholder 5"/>
          <p:cNvSpPr>
            <a:spLocks noGrp="1"/>
          </p:cNvSpPr>
          <p:nvPr>
            <p:ph type="tbl" sz="quarter" idx="13"/>
          </p:nvPr>
        </p:nvSpPr>
        <p:spPr>
          <a:xfrm>
            <a:off x="381002" y="1562100"/>
            <a:ext cx="11455399" cy="4381500"/>
          </a:xfrm>
          <a:prstGeom prst="rect">
            <a:avLst/>
          </a:prstGeom>
        </p:spPr>
        <p:txBody>
          <a:bodyPr/>
          <a:lstStyle/>
          <a:p>
            <a:endParaRPr lang="en-US"/>
          </a:p>
        </p:txBody>
      </p:sp>
    </p:spTree>
    <p:extLst>
      <p:ext uri="{BB962C8B-B14F-4D97-AF65-F5344CB8AC3E}">
        <p14:creationId xmlns:p14="http://schemas.microsoft.com/office/powerpoint/2010/main" val="13652022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7D5E2B-031F-144F-A024-BE81F978195D}"/>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39499057"/>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256200-CFCD-BF4F-987A-47FD4FB6C34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9731" t="21458" r="8637" b="39951"/>
          <a:stretch/>
        </p:blipFill>
        <p:spPr>
          <a:xfrm>
            <a:off x="0" y="297713"/>
            <a:ext cx="12192000" cy="5501192"/>
          </a:xfrm>
          <a:prstGeom prst="rect">
            <a:avLst/>
          </a:prstGeom>
        </p:spPr>
      </p:pic>
      <p:sp>
        <p:nvSpPr>
          <p:cNvPr id="4" name="Rectangle 3">
            <a:extLst>
              <a:ext uri="{FF2B5EF4-FFF2-40B4-BE49-F238E27FC236}">
                <a16:creationId xmlns:a16="http://schemas.microsoft.com/office/drawing/2014/main" id="{6C23175A-034B-4C4E-8A47-E53AC544BCAD}"/>
              </a:ext>
            </a:extLst>
          </p:cNvPr>
          <p:cNvSpPr/>
          <p:nvPr userDrawn="1"/>
        </p:nvSpPr>
        <p:spPr>
          <a:xfrm>
            <a:off x="0" y="297713"/>
            <a:ext cx="12192000" cy="5501191"/>
          </a:xfrm>
          <a:prstGeom prst="rect">
            <a:avLst/>
          </a:prstGeom>
          <a:solidFill>
            <a:srgbClr val="087590">
              <a:alpha val="9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 Placeholder 7">
            <a:extLst>
              <a:ext uri="{FF2B5EF4-FFF2-40B4-BE49-F238E27FC236}">
                <a16:creationId xmlns:a16="http://schemas.microsoft.com/office/drawing/2014/main" id="{85471BFE-DB89-914B-8E38-EA5CAD699BC5}"/>
              </a:ext>
            </a:extLst>
          </p:cNvPr>
          <p:cNvSpPr>
            <a:spLocks noGrp="1"/>
          </p:cNvSpPr>
          <p:nvPr>
            <p:ph type="body" sz="quarter" idx="10" hasCustomPrompt="1"/>
          </p:nvPr>
        </p:nvSpPr>
        <p:spPr>
          <a:xfrm>
            <a:off x="1467293" y="2140327"/>
            <a:ext cx="9224963" cy="1058862"/>
          </a:xfrm>
        </p:spPr>
        <p:txBody>
          <a:bodyPr/>
          <a:lstStyle>
            <a:lvl1pPr marL="0" indent="0">
              <a:buNone/>
              <a:defRPr sz="8000" b="1">
                <a:solidFill>
                  <a:schemeClr val="bg1"/>
                </a:solidFill>
              </a:defRPr>
            </a:lvl1pPr>
          </a:lstStyle>
          <a:p>
            <a:pPr lvl="0"/>
            <a:r>
              <a:rPr lang="en-US"/>
              <a:t>BOLD 74 </a:t>
            </a:r>
            <a:r>
              <a:rPr lang="en-US" err="1"/>
              <a:t>pt</a:t>
            </a:r>
            <a:endParaRPr lang="en-US"/>
          </a:p>
        </p:txBody>
      </p:sp>
      <p:sp>
        <p:nvSpPr>
          <p:cNvPr id="10" name="Text Placeholder 9">
            <a:extLst>
              <a:ext uri="{FF2B5EF4-FFF2-40B4-BE49-F238E27FC236}">
                <a16:creationId xmlns:a16="http://schemas.microsoft.com/office/drawing/2014/main" id="{FA1C58F0-783F-4342-A198-3BBD806F864E}"/>
              </a:ext>
            </a:extLst>
          </p:cNvPr>
          <p:cNvSpPr>
            <a:spLocks noGrp="1"/>
          </p:cNvSpPr>
          <p:nvPr>
            <p:ph type="body" sz="quarter" idx="11" hasCustomPrompt="1"/>
          </p:nvPr>
        </p:nvSpPr>
        <p:spPr>
          <a:xfrm>
            <a:off x="1467293" y="3504967"/>
            <a:ext cx="9224963" cy="2293937"/>
          </a:xfrm>
        </p:spPr>
        <p:txBody>
          <a:bodyPr/>
          <a:lstStyle>
            <a:lvl1pPr marL="0" marR="0" indent="0" algn="l" defTabSz="685749" rtl="0" eaLnBrk="1" fontAlgn="auto" latinLnBrk="0" hangingPunct="1">
              <a:lnSpc>
                <a:spcPct val="100000"/>
              </a:lnSpc>
              <a:spcBef>
                <a:spcPts val="300"/>
              </a:spcBef>
              <a:spcAft>
                <a:spcPts val="300"/>
              </a:spcAft>
              <a:buClr>
                <a:schemeClr val="tx2"/>
              </a:buClr>
              <a:buSzTx/>
              <a:buFontTx/>
              <a:buNone/>
              <a:tabLst/>
              <a:defRPr>
                <a:solidFill>
                  <a:schemeClr val="tx1">
                    <a:lumMod val="20000"/>
                    <a:lumOff val="80000"/>
                  </a:schemeClr>
                </a:solidFill>
              </a:defRPr>
            </a:lvl1pPr>
          </a:lstStyle>
          <a:p>
            <a:pPr marL="228600" marR="0" lvl="0" indent="-228600" algn="l" defTabSz="685749" rtl="0" eaLnBrk="1" fontAlgn="auto" latinLnBrk="0" hangingPunct="1">
              <a:lnSpc>
                <a:spcPct val="100000"/>
              </a:lnSpc>
              <a:spcBef>
                <a:spcPts val="300"/>
              </a:spcBef>
              <a:spcAft>
                <a:spcPts val="300"/>
              </a:spcAft>
              <a:buClr>
                <a:schemeClr val="tx2"/>
              </a:buClr>
              <a:buSzTx/>
              <a:buFont typeface="Arial" panose="020B0604020202020204" pitchFamily="34" charset="0"/>
              <a:buChar char="•"/>
              <a:tabLst/>
              <a:defRPr/>
            </a:pPr>
            <a:r>
              <a:rPr lang="en-US" sz="2400">
                <a:solidFill>
                  <a:srgbClr val="85CEDB"/>
                </a:solidFill>
              </a:rPr>
              <a:t>Text text text text text text text text text text Text text text text text text text text text text Text text text text text text text text text text Text text text text text text text text text text</a:t>
            </a:r>
          </a:p>
        </p:txBody>
      </p:sp>
      <p:sp>
        <p:nvSpPr>
          <p:cNvPr id="13" name="Rectangle 12">
            <a:extLst>
              <a:ext uri="{FF2B5EF4-FFF2-40B4-BE49-F238E27FC236}">
                <a16:creationId xmlns:a16="http://schemas.microsoft.com/office/drawing/2014/main" id="{827E187B-6646-C541-9076-EE272D4AC320}"/>
              </a:ext>
            </a:extLst>
          </p:cNvPr>
          <p:cNvSpPr/>
          <p:nvPr userDrawn="1"/>
        </p:nvSpPr>
        <p:spPr>
          <a:xfrm>
            <a:off x="1467293" y="1636295"/>
            <a:ext cx="2976370" cy="320842"/>
          </a:xfrm>
          <a:prstGeom prst="rect">
            <a:avLst/>
          </a:prstGeom>
          <a:solidFill>
            <a:srgbClr val="BAD9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 Placeholder 14">
            <a:extLst>
              <a:ext uri="{FF2B5EF4-FFF2-40B4-BE49-F238E27FC236}">
                <a16:creationId xmlns:a16="http://schemas.microsoft.com/office/drawing/2014/main" id="{7ED89505-4775-F144-8F85-EFC5501CB89C}"/>
              </a:ext>
            </a:extLst>
          </p:cNvPr>
          <p:cNvSpPr>
            <a:spLocks noGrp="1"/>
          </p:cNvSpPr>
          <p:nvPr>
            <p:ph type="body" sz="quarter" idx="12" hasCustomPrompt="1"/>
          </p:nvPr>
        </p:nvSpPr>
        <p:spPr>
          <a:xfrm>
            <a:off x="1531462" y="1656440"/>
            <a:ext cx="2912202" cy="300697"/>
          </a:xfrm>
        </p:spPr>
        <p:txBody>
          <a:bodyPr>
            <a:noAutofit/>
          </a:bodyPr>
          <a:lstStyle>
            <a:lvl1pPr marL="0" indent="0">
              <a:buNone/>
              <a:defRPr sz="1400">
                <a:solidFill>
                  <a:srgbClr val="116180"/>
                </a:solidFill>
              </a:defRPr>
            </a:lvl1pPr>
          </a:lstStyle>
          <a:p>
            <a:pPr lvl="0"/>
            <a:r>
              <a:rPr lang="en-US"/>
              <a:t>SUB-HEADER 1</a:t>
            </a:r>
          </a:p>
        </p:txBody>
      </p:sp>
    </p:spTree>
    <p:extLst>
      <p:ext uri="{BB962C8B-B14F-4D97-AF65-F5344CB8AC3E}">
        <p14:creationId xmlns:p14="http://schemas.microsoft.com/office/powerpoint/2010/main" val="1896962732"/>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256200-CFCD-BF4F-987A-47FD4FB6C34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9731" t="21458" r="8637" b="39951"/>
          <a:stretch/>
        </p:blipFill>
        <p:spPr>
          <a:xfrm>
            <a:off x="0" y="297713"/>
            <a:ext cx="12192000" cy="5501192"/>
          </a:xfrm>
          <a:prstGeom prst="rect">
            <a:avLst/>
          </a:prstGeom>
        </p:spPr>
      </p:pic>
      <p:sp>
        <p:nvSpPr>
          <p:cNvPr id="4" name="Rectangle 3">
            <a:extLst>
              <a:ext uri="{FF2B5EF4-FFF2-40B4-BE49-F238E27FC236}">
                <a16:creationId xmlns:a16="http://schemas.microsoft.com/office/drawing/2014/main" id="{6C23175A-034B-4C4E-8A47-E53AC544BCAD}"/>
              </a:ext>
            </a:extLst>
          </p:cNvPr>
          <p:cNvSpPr/>
          <p:nvPr userDrawn="1"/>
        </p:nvSpPr>
        <p:spPr>
          <a:xfrm>
            <a:off x="0" y="297713"/>
            <a:ext cx="12192000" cy="5501191"/>
          </a:xfrm>
          <a:prstGeom prst="rect">
            <a:avLst/>
          </a:prstGeom>
          <a:solidFill>
            <a:srgbClr val="087590">
              <a:alpha val="9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099CC239-9FFC-CE48-B9FE-6E1EE5D8C9F5}"/>
              </a:ext>
            </a:extLst>
          </p:cNvPr>
          <p:cNvSpPr txBox="1"/>
          <p:nvPr userDrawn="1"/>
        </p:nvSpPr>
        <p:spPr>
          <a:xfrm>
            <a:off x="1615775" y="-305729"/>
            <a:ext cx="2679405" cy="307777"/>
          </a:xfrm>
          <a:prstGeom prst="rect">
            <a:avLst/>
          </a:prstGeom>
          <a:solidFill>
            <a:srgbClr val="BAD97A"/>
          </a:solidFill>
        </p:spPr>
        <p:txBody>
          <a:bodyPr wrap="square" rtlCol="0">
            <a:spAutoFit/>
          </a:bodyPr>
          <a:lstStyle/>
          <a:p>
            <a:r>
              <a:rPr lang="en-US" sz="1400">
                <a:solidFill>
                  <a:srgbClr val="074459"/>
                </a:solidFill>
              </a:rPr>
              <a:t>SUB-HEAER 1</a:t>
            </a:r>
          </a:p>
        </p:txBody>
      </p:sp>
      <p:sp>
        <p:nvSpPr>
          <p:cNvPr id="8" name="Text Placeholder 7">
            <a:extLst>
              <a:ext uri="{FF2B5EF4-FFF2-40B4-BE49-F238E27FC236}">
                <a16:creationId xmlns:a16="http://schemas.microsoft.com/office/drawing/2014/main" id="{85471BFE-DB89-914B-8E38-EA5CAD699BC5}"/>
              </a:ext>
            </a:extLst>
          </p:cNvPr>
          <p:cNvSpPr>
            <a:spLocks noGrp="1"/>
          </p:cNvSpPr>
          <p:nvPr>
            <p:ph type="body" sz="quarter" idx="10" hasCustomPrompt="1"/>
          </p:nvPr>
        </p:nvSpPr>
        <p:spPr>
          <a:xfrm>
            <a:off x="1467293" y="2140327"/>
            <a:ext cx="9224963" cy="1058862"/>
          </a:xfrm>
        </p:spPr>
        <p:txBody>
          <a:bodyPr/>
          <a:lstStyle>
            <a:lvl1pPr marL="0" indent="0">
              <a:buNone/>
              <a:defRPr sz="8000" b="1">
                <a:solidFill>
                  <a:schemeClr val="bg1"/>
                </a:solidFill>
              </a:defRPr>
            </a:lvl1pPr>
          </a:lstStyle>
          <a:p>
            <a:pPr lvl="0"/>
            <a:r>
              <a:rPr lang="en-US"/>
              <a:t>BOLD 74 </a:t>
            </a:r>
            <a:r>
              <a:rPr lang="en-US" err="1"/>
              <a:t>pt</a:t>
            </a:r>
            <a:endParaRPr lang="en-US"/>
          </a:p>
        </p:txBody>
      </p:sp>
      <p:sp>
        <p:nvSpPr>
          <p:cNvPr id="10" name="Text Placeholder 9">
            <a:extLst>
              <a:ext uri="{FF2B5EF4-FFF2-40B4-BE49-F238E27FC236}">
                <a16:creationId xmlns:a16="http://schemas.microsoft.com/office/drawing/2014/main" id="{FA1C58F0-783F-4342-A198-3BBD806F864E}"/>
              </a:ext>
            </a:extLst>
          </p:cNvPr>
          <p:cNvSpPr>
            <a:spLocks noGrp="1"/>
          </p:cNvSpPr>
          <p:nvPr>
            <p:ph type="body" sz="quarter" idx="11" hasCustomPrompt="1"/>
          </p:nvPr>
        </p:nvSpPr>
        <p:spPr>
          <a:xfrm>
            <a:off x="1467293" y="3504967"/>
            <a:ext cx="9224963" cy="2293937"/>
          </a:xfrm>
        </p:spPr>
        <p:txBody>
          <a:bodyPr/>
          <a:lstStyle>
            <a:lvl1pPr marL="0" marR="0" indent="0" algn="l" defTabSz="685749" rtl="0" eaLnBrk="1" fontAlgn="auto" latinLnBrk="0" hangingPunct="1">
              <a:lnSpc>
                <a:spcPct val="100000"/>
              </a:lnSpc>
              <a:spcBef>
                <a:spcPts val="300"/>
              </a:spcBef>
              <a:spcAft>
                <a:spcPts val="300"/>
              </a:spcAft>
              <a:buClr>
                <a:schemeClr val="tx2"/>
              </a:buClr>
              <a:buSzTx/>
              <a:buFontTx/>
              <a:buNone/>
              <a:tabLst/>
              <a:defRPr>
                <a:solidFill>
                  <a:schemeClr val="tx1">
                    <a:lumMod val="20000"/>
                    <a:lumOff val="80000"/>
                  </a:schemeClr>
                </a:solidFill>
              </a:defRPr>
            </a:lvl1pPr>
          </a:lstStyle>
          <a:p>
            <a:pPr marL="228600" marR="0" lvl="0" indent="-228600" algn="l" defTabSz="685749" rtl="0" eaLnBrk="1" fontAlgn="auto" latinLnBrk="0" hangingPunct="1">
              <a:lnSpc>
                <a:spcPct val="100000"/>
              </a:lnSpc>
              <a:spcBef>
                <a:spcPts val="300"/>
              </a:spcBef>
              <a:spcAft>
                <a:spcPts val="300"/>
              </a:spcAft>
              <a:buClr>
                <a:schemeClr val="tx2"/>
              </a:buClr>
              <a:buSzTx/>
              <a:buFont typeface="Arial" panose="020B0604020202020204" pitchFamily="34" charset="0"/>
              <a:buChar char="•"/>
              <a:tabLst/>
              <a:defRPr/>
            </a:pPr>
            <a:r>
              <a:rPr lang="en-US" sz="2400">
                <a:solidFill>
                  <a:srgbClr val="85CEDB"/>
                </a:solidFill>
              </a:rPr>
              <a:t>Text text text text text text text text text text Text text text text text text text text text text Text text text text text text text text text text Text text text text text text text text text text</a:t>
            </a:r>
          </a:p>
        </p:txBody>
      </p:sp>
      <p:sp>
        <p:nvSpPr>
          <p:cNvPr id="13" name="Rectangle 12">
            <a:extLst>
              <a:ext uri="{FF2B5EF4-FFF2-40B4-BE49-F238E27FC236}">
                <a16:creationId xmlns:a16="http://schemas.microsoft.com/office/drawing/2014/main" id="{827E187B-6646-C541-9076-EE272D4AC320}"/>
              </a:ext>
            </a:extLst>
          </p:cNvPr>
          <p:cNvSpPr/>
          <p:nvPr userDrawn="1"/>
        </p:nvSpPr>
        <p:spPr>
          <a:xfrm>
            <a:off x="1467293" y="1636295"/>
            <a:ext cx="2976370" cy="320842"/>
          </a:xfrm>
          <a:prstGeom prst="rect">
            <a:avLst/>
          </a:prstGeom>
          <a:solidFill>
            <a:srgbClr val="BAD9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 Placeholder 14">
            <a:extLst>
              <a:ext uri="{FF2B5EF4-FFF2-40B4-BE49-F238E27FC236}">
                <a16:creationId xmlns:a16="http://schemas.microsoft.com/office/drawing/2014/main" id="{7ED89505-4775-F144-8F85-EFC5501CB89C}"/>
              </a:ext>
            </a:extLst>
          </p:cNvPr>
          <p:cNvSpPr>
            <a:spLocks noGrp="1"/>
          </p:cNvSpPr>
          <p:nvPr>
            <p:ph type="body" sz="quarter" idx="12" hasCustomPrompt="1"/>
          </p:nvPr>
        </p:nvSpPr>
        <p:spPr>
          <a:xfrm>
            <a:off x="1531462" y="1656440"/>
            <a:ext cx="2912202" cy="300697"/>
          </a:xfrm>
        </p:spPr>
        <p:txBody>
          <a:bodyPr>
            <a:noAutofit/>
          </a:bodyPr>
          <a:lstStyle>
            <a:lvl1pPr marL="0" indent="0">
              <a:buNone/>
              <a:defRPr sz="1400">
                <a:solidFill>
                  <a:srgbClr val="116180"/>
                </a:solidFill>
              </a:defRPr>
            </a:lvl1pPr>
          </a:lstStyle>
          <a:p>
            <a:pPr lvl="0"/>
            <a:r>
              <a:rPr lang="en-US"/>
              <a:t>SUB-HEADER 1</a:t>
            </a:r>
          </a:p>
        </p:txBody>
      </p:sp>
    </p:spTree>
    <p:extLst>
      <p:ext uri="{BB962C8B-B14F-4D97-AF65-F5344CB8AC3E}">
        <p14:creationId xmlns:p14="http://schemas.microsoft.com/office/powerpoint/2010/main" val="197179615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reaker 2 with Imag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FF3CC7F6-FAC2-411A-9CDC-E4CBE9CB9821}"/>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12" name="Text Placeholder 6">
            <a:extLst>
              <a:ext uri="{FF2B5EF4-FFF2-40B4-BE49-F238E27FC236}">
                <a16:creationId xmlns:a16="http://schemas.microsoft.com/office/drawing/2014/main" id="{70B6A775-70C9-49CA-A602-22A10909E69E}"/>
              </a:ext>
            </a:extLst>
          </p:cNvPr>
          <p:cNvSpPr>
            <a:spLocks noGrp="1"/>
          </p:cNvSpPr>
          <p:nvPr>
            <p:ph type="body" sz="quarter" idx="11" hasCustomPrompt="1"/>
          </p:nvPr>
        </p:nvSpPr>
        <p:spPr>
          <a:xfrm>
            <a:off x="7924800" y="3804971"/>
            <a:ext cx="3657600" cy="1271588"/>
          </a:xfrm>
          <a:prstGeom prst="rect">
            <a:avLst/>
          </a:prstGeom>
        </p:spPr>
        <p:txBody>
          <a:bodyPr lIns="0" rIns="0"/>
          <a:lstStyle>
            <a:lvl1pPr marL="0" indent="0">
              <a:buNone/>
              <a:defRPr sz="2400" b="1" i="0">
                <a:solidFill>
                  <a:srgbClr val="FFFFFF"/>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GB" noProof="0"/>
              <a:t>Click to add title</a:t>
            </a:r>
          </a:p>
        </p:txBody>
      </p:sp>
      <p:sp>
        <p:nvSpPr>
          <p:cNvPr id="13" name="Text Placeholder 36">
            <a:extLst>
              <a:ext uri="{FF2B5EF4-FFF2-40B4-BE49-F238E27FC236}">
                <a16:creationId xmlns:a16="http://schemas.microsoft.com/office/drawing/2014/main" id="{D40DDC5F-891A-471E-8BD0-0474690E2A32}"/>
              </a:ext>
            </a:extLst>
          </p:cNvPr>
          <p:cNvSpPr>
            <a:spLocks noGrp="1"/>
          </p:cNvSpPr>
          <p:nvPr>
            <p:ph type="body" sz="quarter" idx="13" hasCustomPrompt="1"/>
          </p:nvPr>
        </p:nvSpPr>
        <p:spPr>
          <a:xfrm>
            <a:off x="7924640" y="5075428"/>
            <a:ext cx="3655977" cy="310896"/>
          </a:xfrm>
          <a:prstGeom prst="rect">
            <a:avLst/>
          </a:prstGeom>
        </p:spPr>
        <p:txBody>
          <a:bodyPr lIns="0" tIns="0" rIns="0" bIns="0" anchor="t" anchorCtr="0"/>
          <a:lstStyle>
            <a:lvl1pPr marL="0" indent="0">
              <a:buNone/>
              <a:defRPr sz="1400">
                <a:solidFill>
                  <a:srgbClr val="FFFFFF"/>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GB" noProof="0"/>
              <a:t>Click to add sub-title / date</a:t>
            </a:r>
          </a:p>
        </p:txBody>
      </p:sp>
      <p:pic>
        <p:nvPicPr>
          <p:cNvPr id="8" name="Graphic 7">
            <a:extLst>
              <a:ext uri="{FF2B5EF4-FFF2-40B4-BE49-F238E27FC236}">
                <a16:creationId xmlns:a16="http://schemas.microsoft.com/office/drawing/2014/main" id="{692456E2-C3AD-CF4A-8545-5A108C8DB884}"/>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451593" y="6131290"/>
            <a:ext cx="1130809" cy="350392"/>
          </a:xfrm>
          <a:prstGeom prst="rect">
            <a:avLst/>
          </a:prstGeom>
        </p:spPr>
      </p:pic>
      <p:sp>
        <p:nvSpPr>
          <p:cNvPr id="7" name="Picture Placeholder 6">
            <a:extLst>
              <a:ext uri="{FF2B5EF4-FFF2-40B4-BE49-F238E27FC236}">
                <a16:creationId xmlns:a16="http://schemas.microsoft.com/office/drawing/2014/main" id="{CBF5291B-4AE1-4EF1-B31D-7344D1447A3E}"/>
              </a:ext>
            </a:extLst>
          </p:cNvPr>
          <p:cNvSpPr>
            <a:spLocks noGrp="1"/>
          </p:cNvSpPr>
          <p:nvPr>
            <p:ph type="pic" sz="quarter" idx="12" hasCustomPrompt="1"/>
          </p:nvPr>
        </p:nvSpPr>
        <p:spPr>
          <a:xfrm>
            <a:off x="0" y="0"/>
            <a:ext cx="8496300" cy="6858000"/>
          </a:xfrm>
          <a:custGeom>
            <a:avLst/>
            <a:gdLst>
              <a:gd name="connsiteX0" fmla="*/ 1859358 w 8496300"/>
              <a:gd name="connsiteY0" fmla="*/ 0 h 6858000"/>
              <a:gd name="connsiteX1" fmla="*/ 6758227 w 8496300"/>
              <a:gd name="connsiteY1" fmla="*/ 0 h 6858000"/>
              <a:gd name="connsiteX2" fmla="*/ 8496300 w 8496300"/>
              <a:gd name="connsiteY2" fmla="*/ 728810 h 6858000"/>
              <a:gd name="connsiteX3" fmla="*/ 511073 w 8496300"/>
              <a:gd name="connsiteY3" fmla="*/ 6858000 h 6858000"/>
              <a:gd name="connsiteX4" fmla="*/ 0 w 8496300"/>
              <a:gd name="connsiteY4" fmla="*/ 6858000 h 6858000"/>
              <a:gd name="connsiteX5" fmla="*/ 0 w 8496300"/>
              <a:gd name="connsiteY5" fmla="*/ 474524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96300" h="6858000">
                <a:moveTo>
                  <a:pt x="1859358" y="0"/>
                </a:moveTo>
                <a:lnTo>
                  <a:pt x="6758227" y="0"/>
                </a:lnTo>
                <a:lnTo>
                  <a:pt x="8496300" y="728810"/>
                </a:lnTo>
                <a:lnTo>
                  <a:pt x="511073" y="6858000"/>
                </a:lnTo>
                <a:lnTo>
                  <a:pt x="0" y="6858000"/>
                </a:lnTo>
                <a:lnTo>
                  <a:pt x="0" y="4745243"/>
                </a:lnTo>
                <a:close/>
              </a:path>
            </a:pathLst>
          </a:custGeom>
          <a:solidFill>
            <a:schemeClr val="bg1">
              <a:lumMod val="95000"/>
            </a:schemeClr>
          </a:solidFill>
        </p:spPr>
        <p:txBody>
          <a:bodyPr wrap="square" rIns="3657600" anchor="ctr" anchorCtr="0">
            <a:noAutofit/>
          </a:bodyPr>
          <a:lstStyle>
            <a:lvl1pPr marL="0" indent="0" algn="ctr">
              <a:buNone/>
              <a:defRPr/>
            </a:lvl1pPr>
          </a:lstStyle>
          <a:p>
            <a:r>
              <a:rPr lang="en-US"/>
              <a:t>Image Here</a:t>
            </a:r>
          </a:p>
        </p:txBody>
      </p:sp>
      <p:sp>
        <p:nvSpPr>
          <p:cNvPr id="14" name="Graphic 4">
            <a:extLst>
              <a:ext uri="{FF2B5EF4-FFF2-40B4-BE49-F238E27FC236}">
                <a16:creationId xmlns:a16="http://schemas.microsoft.com/office/drawing/2014/main" id="{73457F43-AF46-4CEC-A27C-D36D79774E47}"/>
              </a:ext>
            </a:extLst>
          </p:cNvPr>
          <p:cNvSpPr/>
          <p:nvPr userDrawn="1"/>
        </p:nvSpPr>
        <p:spPr>
          <a:xfrm>
            <a:off x="-6350" y="3180277"/>
            <a:ext cx="8754465" cy="3677723"/>
          </a:xfrm>
          <a:custGeom>
            <a:avLst/>
            <a:gdLst>
              <a:gd name="connsiteX0" fmla="*/ 3377186 w 8754465"/>
              <a:gd name="connsiteY0" fmla="*/ 1420785 h 3677722"/>
              <a:gd name="connsiteX1" fmla="*/ 3377080 w 8754465"/>
              <a:gd name="connsiteY1" fmla="*/ 1420891 h 3677722"/>
              <a:gd name="connsiteX2" fmla="*/ 484185 w 8754465"/>
              <a:gd name="connsiteY2" fmla="*/ 207985 h 3677722"/>
              <a:gd name="connsiteX3" fmla="*/ 484079 w 8754465"/>
              <a:gd name="connsiteY3" fmla="*/ 208091 h 3677722"/>
              <a:gd name="connsiteX4" fmla="*/ 8836 w 8754465"/>
              <a:gd name="connsiteY4" fmla="*/ 8836 h 3677722"/>
              <a:gd name="connsiteX5" fmla="*/ 8836 w 8754465"/>
              <a:gd name="connsiteY5" fmla="*/ 2173818 h 3677722"/>
              <a:gd name="connsiteX6" fmla="*/ 879726 w 8754465"/>
              <a:gd name="connsiteY6" fmla="*/ 3320377 h 3677722"/>
              <a:gd name="connsiteX7" fmla="*/ 879832 w 8754465"/>
              <a:gd name="connsiteY7" fmla="*/ 3320271 h 3677722"/>
              <a:gd name="connsiteX8" fmla="*/ 1148189 w 8754465"/>
              <a:gd name="connsiteY8" fmla="*/ 3672781 h 3677722"/>
              <a:gd name="connsiteX9" fmla="*/ 8747298 w 8754465"/>
              <a:gd name="connsiteY9" fmla="*/ 3672781 h 3677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54465" h="3677722">
                <a:moveTo>
                  <a:pt x="3377186" y="1420785"/>
                </a:moveTo>
                <a:lnTo>
                  <a:pt x="3377080" y="1420891"/>
                </a:lnTo>
                <a:lnTo>
                  <a:pt x="484185" y="207985"/>
                </a:lnTo>
                <a:lnTo>
                  <a:pt x="484079" y="208091"/>
                </a:lnTo>
                <a:lnTo>
                  <a:pt x="8836" y="8836"/>
                </a:lnTo>
                <a:lnTo>
                  <a:pt x="8836" y="2173818"/>
                </a:lnTo>
                <a:lnTo>
                  <a:pt x="879726" y="3320377"/>
                </a:lnTo>
                <a:lnTo>
                  <a:pt x="879832" y="3320271"/>
                </a:lnTo>
                <a:lnTo>
                  <a:pt x="1148189" y="3672781"/>
                </a:lnTo>
                <a:lnTo>
                  <a:pt x="8747298" y="3672781"/>
                </a:lnTo>
                <a:close/>
              </a:path>
            </a:pathLst>
          </a:custGeom>
          <a:gradFill flip="none" rotWithShape="1">
            <a:gsLst>
              <a:gs pos="0">
                <a:schemeClr val="bg1">
                  <a:alpha val="85000"/>
                </a:schemeClr>
              </a:gs>
              <a:gs pos="100000">
                <a:schemeClr val="bg1">
                  <a:alpha val="25000"/>
                </a:schemeClr>
              </a:gs>
            </a:gsLst>
            <a:lin ang="2700000" scaled="1"/>
            <a:tileRect/>
          </a:gradFill>
          <a:ln w="10588" cap="flat">
            <a:noFill/>
            <a:prstDash val="solid"/>
            <a:miter/>
          </a:ln>
        </p:spPr>
        <p:txBody>
          <a:bodyPr rtlCol="0" anchor="ctr"/>
          <a:lstStyle/>
          <a:p>
            <a:endParaRPr lang="en-US"/>
          </a:p>
        </p:txBody>
      </p:sp>
    </p:spTree>
    <p:extLst>
      <p:ext uri="{BB962C8B-B14F-4D97-AF65-F5344CB8AC3E}">
        <p14:creationId xmlns:p14="http://schemas.microsoft.com/office/powerpoint/2010/main" val="2175449731"/>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2B088DAC-501C-4446-9480-2A7ABCC33F7C}" type="datetimeFigureOut">
              <a:rPr lang="en-US" smtClean="0"/>
              <a:t>11/7/2022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B937E0B-489C-46ED-9E21-4B5630CEF4B7}" type="slidenum">
              <a:rPr lang="en-US" smtClean="0"/>
              <a:t>‹#›</a:t>
            </a:fld>
            <a:endParaRPr lang="en-US"/>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84357" y="5764001"/>
            <a:ext cx="1304549" cy="893182"/>
          </a:xfrm>
          <a:prstGeom prst="rect">
            <a:avLst/>
          </a:prstGeom>
        </p:spPr>
      </p:pic>
    </p:spTree>
    <p:extLst>
      <p:ext uri="{BB962C8B-B14F-4D97-AF65-F5344CB8AC3E}">
        <p14:creationId xmlns:p14="http://schemas.microsoft.com/office/powerpoint/2010/main" val="2140255647"/>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showMasterSp="0" preserve="1" userDrawn="1">
  <p:cSld name="Title Slide 1">
    <p:spTree>
      <p:nvGrpSpPr>
        <p:cNvPr id="1" name=""/>
        <p:cNvGrpSpPr/>
        <p:nvPr/>
      </p:nvGrpSpPr>
      <p:grpSpPr>
        <a:xfrm>
          <a:off x="0" y="0"/>
          <a:ext cx="0" cy="0"/>
          <a:chOff x="0" y="0"/>
          <a:chExt cx="0" cy="0"/>
        </a:xfrm>
      </p:grpSpPr>
      <p:pic>
        <p:nvPicPr>
          <p:cNvPr id="24" name="Picture 23"/>
          <p:cNvPicPr>
            <a:picLocks noChangeAspect="1"/>
          </p:cNvPicPr>
          <p:nvPr userDrawn="1"/>
        </p:nvPicPr>
        <p:blipFill rotWithShape="1">
          <a:blip r:embed="rId2" cstate="print">
            <a:extLst>
              <a:ext uri="{28A0092B-C50C-407E-A947-70E740481C1C}">
                <a14:useLocalDpi xmlns:a14="http://schemas.microsoft.com/office/drawing/2010/main" val="0"/>
              </a:ext>
            </a:extLst>
          </a:blip>
          <a:stretch/>
        </p:blipFill>
        <p:spPr>
          <a:xfrm>
            <a:off x="1" y="0"/>
            <a:ext cx="12192000" cy="6858686"/>
          </a:xfrm>
          <a:prstGeom prst="rect">
            <a:avLst/>
          </a:prstGeom>
          <a:noFill/>
          <a:ln>
            <a:noFill/>
          </a:ln>
        </p:spPr>
      </p:pic>
      <p:sp>
        <p:nvSpPr>
          <p:cNvPr id="2" name="Title 1"/>
          <p:cNvSpPr>
            <a:spLocks noGrp="1"/>
          </p:cNvSpPr>
          <p:nvPr>
            <p:ph type="ctrTitle"/>
          </p:nvPr>
        </p:nvSpPr>
        <p:spPr>
          <a:xfrm>
            <a:off x="5465131" y="4156500"/>
            <a:ext cx="4540103" cy="1002240"/>
          </a:xfrm>
        </p:spPr>
        <p:txBody>
          <a:bodyPr anchor="b">
            <a:noAutofit/>
          </a:bodyPr>
          <a:lstStyle>
            <a:lvl1pPr marL="0" algn="l" defTabSz="685749" rtl="0" eaLnBrk="1" latinLnBrk="0" hangingPunct="1">
              <a:lnSpc>
                <a:spcPct val="100000"/>
              </a:lnSpc>
              <a:spcBef>
                <a:spcPct val="0"/>
              </a:spcBef>
              <a:buNone/>
              <a:defRPr lang="en-US" sz="2500" b="1" kern="1200" spc="-8" dirty="0">
                <a:ln>
                  <a:noFill/>
                </a:ln>
                <a:solidFill>
                  <a:srgbClr val="000000"/>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3" name="Subtitle 2"/>
          <p:cNvSpPr>
            <a:spLocks noGrp="1"/>
          </p:cNvSpPr>
          <p:nvPr>
            <p:ph type="subTitle" idx="1"/>
          </p:nvPr>
        </p:nvSpPr>
        <p:spPr>
          <a:xfrm>
            <a:off x="5465133" y="5354198"/>
            <a:ext cx="4540102" cy="417512"/>
          </a:xfrm>
          <a:prstGeom prst="rect">
            <a:avLst/>
          </a:prstGeom>
        </p:spPr>
        <p:txBody>
          <a:bodyPr>
            <a:noAutofit/>
          </a:bodyPr>
          <a:lstStyle>
            <a:lvl1pPr marL="0" indent="0" algn="l" defTabSz="685749" rtl="0" eaLnBrk="1" latinLnBrk="0" hangingPunct="1">
              <a:spcAft>
                <a:spcPts val="450"/>
              </a:spcAft>
              <a:buNone/>
              <a:defRPr lang="en-US" sz="1800" kern="1200" dirty="0">
                <a:solidFill>
                  <a:schemeClr val="accent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cxnSp>
        <p:nvCxnSpPr>
          <p:cNvPr id="10" name="Straight Connector 9"/>
          <p:cNvCxnSpPr/>
          <p:nvPr userDrawn="1"/>
        </p:nvCxnSpPr>
        <p:spPr>
          <a:xfrm>
            <a:off x="5571459" y="5221510"/>
            <a:ext cx="4540103"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Text Placeholder 11"/>
          <p:cNvSpPr>
            <a:spLocks noGrp="1"/>
          </p:cNvSpPr>
          <p:nvPr>
            <p:ph type="body" sz="quarter" idx="13"/>
          </p:nvPr>
        </p:nvSpPr>
        <p:spPr>
          <a:xfrm>
            <a:off x="5465132" y="5772150"/>
            <a:ext cx="4540102" cy="419100"/>
          </a:xfrm>
          <a:prstGeom prst="rect">
            <a:avLst/>
          </a:prstGeom>
        </p:spPr>
        <p:txBody>
          <a:bodyPr>
            <a:noAutofit/>
          </a:bodyPr>
          <a:lstStyle>
            <a:lvl1pPr marL="0" indent="0">
              <a:buNone/>
              <a:defRPr sz="1400">
                <a:solidFill>
                  <a:schemeClr val="accent6"/>
                </a:solidFill>
              </a:defRPr>
            </a:lvl1pPr>
          </a:lstStyle>
          <a:p>
            <a:pPr lvl="0"/>
            <a:r>
              <a:rPr lang="en-US"/>
              <a:t>Edit Master text styles</a:t>
            </a:r>
          </a:p>
        </p:txBody>
      </p:sp>
      <p:grpSp>
        <p:nvGrpSpPr>
          <p:cNvPr id="26" name="Group 25"/>
          <p:cNvGrpSpPr/>
          <p:nvPr userDrawn="1"/>
        </p:nvGrpSpPr>
        <p:grpSpPr>
          <a:xfrm>
            <a:off x="9991558" y="6122952"/>
            <a:ext cx="1844842" cy="572324"/>
            <a:chOff x="1936751" y="5480050"/>
            <a:chExt cx="7558088" cy="2344738"/>
          </a:xfrm>
        </p:grpSpPr>
        <p:sp>
          <p:nvSpPr>
            <p:cNvPr id="27" name="Freeform 5"/>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6"/>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7"/>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8"/>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9"/>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10"/>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1"/>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92020956"/>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showMasterSp="0" preserve="1" userDrawn="1">
  <p:cSld name="Title Slide Custom Image">
    <p:spTree>
      <p:nvGrpSpPr>
        <p:cNvPr id="1" name=""/>
        <p:cNvGrpSpPr/>
        <p:nvPr/>
      </p:nvGrpSpPr>
      <p:grpSpPr>
        <a:xfrm>
          <a:off x="0" y="0"/>
          <a:ext cx="0" cy="0"/>
          <a:chOff x="0" y="0"/>
          <a:chExt cx="0" cy="0"/>
        </a:xfrm>
      </p:grpSpPr>
      <p:sp>
        <p:nvSpPr>
          <p:cNvPr id="2" name="Title 1"/>
          <p:cNvSpPr>
            <a:spLocks noGrp="1"/>
          </p:cNvSpPr>
          <p:nvPr>
            <p:ph type="ctrTitle"/>
          </p:nvPr>
        </p:nvSpPr>
        <p:spPr>
          <a:xfrm>
            <a:off x="5465131" y="4156500"/>
            <a:ext cx="4540103" cy="1002240"/>
          </a:xfrm>
        </p:spPr>
        <p:txBody>
          <a:bodyPr anchor="b">
            <a:noAutofit/>
          </a:bodyPr>
          <a:lstStyle>
            <a:lvl1pPr marL="0" algn="l" defTabSz="685749" rtl="0" eaLnBrk="1" latinLnBrk="0" hangingPunct="1">
              <a:lnSpc>
                <a:spcPct val="100000"/>
              </a:lnSpc>
              <a:spcBef>
                <a:spcPct val="0"/>
              </a:spcBef>
              <a:buNone/>
              <a:defRPr lang="en-US" sz="2500" b="1" kern="1200" spc="-8" dirty="0">
                <a:ln>
                  <a:noFill/>
                </a:ln>
                <a:solidFill>
                  <a:srgbClr val="000000"/>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3" name="Subtitle 2"/>
          <p:cNvSpPr>
            <a:spLocks noGrp="1"/>
          </p:cNvSpPr>
          <p:nvPr>
            <p:ph type="subTitle" idx="1"/>
          </p:nvPr>
        </p:nvSpPr>
        <p:spPr>
          <a:xfrm>
            <a:off x="5465133" y="5354198"/>
            <a:ext cx="4540102" cy="417512"/>
          </a:xfrm>
          <a:prstGeom prst="rect">
            <a:avLst/>
          </a:prstGeom>
        </p:spPr>
        <p:txBody>
          <a:bodyPr>
            <a:noAutofit/>
          </a:bodyPr>
          <a:lstStyle>
            <a:lvl1pPr marL="0" indent="0" algn="l" defTabSz="685749" rtl="0" eaLnBrk="1" latinLnBrk="0" hangingPunct="1">
              <a:spcAft>
                <a:spcPts val="450"/>
              </a:spcAft>
              <a:buNone/>
              <a:defRPr lang="en-US" sz="1800" kern="1200" dirty="0">
                <a:solidFill>
                  <a:schemeClr val="accent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cxnSp>
        <p:nvCxnSpPr>
          <p:cNvPr id="10" name="Straight Connector 9"/>
          <p:cNvCxnSpPr/>
          <p:nvPr userDrawn="1"/>
        </p:nvCxnSpPr>
        <p:spPr>
          <a:xfrm>
            <a:off x="5571459" y="5221510"/>
            <a:ext cx="4540103"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Text Placeholder 11"/>
          <p:cNvSpPr>
            <a:spLocks noGrp="1"/>
          </p:cNvSpPr>
          <p:nvPr>
            <p:ph type="body" sz="quarter" idx="13"/>
          </p:nvPr>
        </p:nvSpPr>
        <p:spPr>
          <a:xfrm>
            <a:off x="5465132" y="5772150"/>
            <a:ext cx="4540102" cy="419100"/>
          </a:xfrm>
          <a:prstGeom prst="rect">
            <a:avLst/>
          </a:prstGeom>
        </p:spPr>
        <p:txBody>
          <a:bodyPr>
            <a:noAutofit/>
          </a:bodyPr>
          <a:lstStyle>
            <a:lvl1pPr marL="0" indent="0">
              <a:buNone/>
              <a:defRPr sz="1400">
                <a:solidFill>
                  <a:schemeClr val="accent6"/>
                </a:solidFill>
              </a:defRPr>
            </a:lvl1pPr>
          </a:lstStyle>
          <a:p>
            <a:pPr lvl="0"/>
            <a:r>
              <a:rPr lang="en-US"/>
              <a:t>Edit Master text styles</a:t>
            </a:r>
          </a:p>
        </p:txBody>
      </p:sp>
      <p:grpSp>
        <p:nvGrpSpPr>
          <p:cNvPr id="26" name="Group 25"/>
          <p:cNvGrpSpPr/>
          <p:nvPr userDrawn="1"/>
        </p:nvGrpSpPr>
        <p:grpSpPr>
          <a:xfrm>
            <a:off x="9991558" y="6122952"/>
            <a:ext cx="1844842" cy="572324"/>
            <a:chOff x="1936751" y="5480050"/>
            <a:chExt cx="7558088" cy="2344738"/>
          </a:xfrm>
        </p:grpSpPr>
        <p:sp>
          <p:nvSpPr>
            <p:cNvPr id="27" name="Freeform 5"/>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6"/>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7"/>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8"/>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9"/>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10"/>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1"/>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034641863"/>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showMasterSp="0" preserve="1" userDrawn="1">
  <p:cSld name="Title Slide Custom Image No Text">
    <p:spTree>
      <p:nvGrpSpPr>
        <p:cNvPr id="1" name=""/>
        <p:cNvGrpSpPr/>
        <p:nvPr/>
      </p:nvGrpSpPr>
      <p:grpSpPr>
        <a:xfrm>
          <a:off x="0" y="0"/>
          <a:ext cx="0" cy="0"/>
          <a:chOff x="0" y="0"/>
          <a:chExt cx="0" cy="0"/>
        </a:xfrm>
      </p:grpSpPr>
      <p:grpSp>
        <p:nvGrpSpPr>
          <p:cNvPr id="26" name="Group 25"/>
          <p:cNvGrpSpPr/>
          <p:nvPr userDrawn="1"/>
        </p:nvGrpSpPr>
        <p:grpSpPr>
          <a:xfrm>
            <a:off x="9991558" y="6122952"/>
            <a:ext cx="1844842" cy="572324"/>
            <a:chOff x="1936751" y="5480050"/>
            <a:chExt cx="7558088" cy="2344738"/>
          </a:xfrm>
        </p:grpSpPr>
        <p:sp>
          <p:nvSpPr>
            <p:cNvPr id="27" name="Freeform 5"/>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6"/>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7"/>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8"/>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9"/>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10"/>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1"/>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851724054"/>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3" name="Picture 12"/>
          <p:cNvPicPr>
            <a:picLocks noChangeAspect="1"/>
          </p:cNvPicPr>
          <p:nvPr userDrawn="1"/>
        </p:nvPicPr>
        <p:blipFill rotWithShape="1">
          <a:blip r:embed="rId2">
            <a:extLst>
              <a:ext uri="{28A0092B-C50C-407E-A947-70E740481C1C}">
                <a14:useLocalDpi xmlns:a14="http://schemas.microsoft.com/office/drawing/2010/main" val="0"/>
              </a:ext>
            </a:extLst>
          </a:blip>
          <a:srcRect t="22543" r="53742"/>
          <a:stretch/>
        </p:blipFill>
        <p:spPr>
          <a:xfrm>
            <a:off x="1" y="0"/>
            <a:ext cx="7315199" cy="6871230"/>
          </a:xfrm>
          <a:prstGeom prst="rect">
            <a:avLst/>
          </a:prstGeom>
          <a:noFill/>
          <a:ln>
            <a:noFill/>
          </a:ln>
        </p:spPr>
      </p:pic>
      <p:sp>
        <p:nvSpPr>
          <p:cNvPr id="2" name="Title 1"/>
          <p:cNvSpPr>
            <a:spLocks noGrp="1"/>
          </p:cNvSpPr>
          <p:nvPr>
            <p:ph type="ctrTitle"/>
          </p:nvPr>
        </p:nvSpPr>
        <p:spPr>
          <a:xfrm>
            <a:off x="5466229" y="4156500"/>
            <a:ext cx="5904391" cy="1002240"/>
          </a:xfrm>
        </p:spPr>
        <p:txBody>
          <a:bodyPr anchor="b">
            <a:normAutofit/>
          </a:bodyPr>
          <a:lstStyle>
            <a:lvl1pPr marL="0" algn="l" defTabSz="685749" rtl="0" eaLnBrk="1" latinLnBrk="0" hangingPunct="1">
              <a:lnSpc>
                <a:spcPct val="100000"/>
              </a:lnSpc>
              <a:spcBef>
                <a:spcPct val="0"/>
              </a:spcBef>
              <a:buNone/>
              <a:defRPr lang="en-US" sz="2500" b="1" kern="1200" spc="-8" dirty="0">
                <a:ln>
                  <a:noFill/>
                </a:ln>
                <a:solidFill>
                  <a:srgbClr val="000000"/>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3" name="Subtitle 2"/>
          <p:cNvSpPr>
            <a:spLocks noGrp="1"/>
          </p:cNvSpPr>
          <p:nvPr>
            <p:ph type="subTitle" idx="1"/>
          </p:nvPr>
        </p:nvSpPr>
        <p:spPr>
          <a:xfrm>
            <a:off x="5466228" y="5354198"/>
            <a:ext cx="5904392" cy="417512"/>
          </a:xfrm>
          <a:prstGeom prst="rect">
            <a:avLst/>
          </a:prstGeom>
        </p:spPr>
        <p:txBody>
          <a:bodyPr>
            <a:noAutofit/>
          </a:bodyPr>
          <a:lstStyle>
            <a:lvl1pPr marL="0" indent="0" algn="l" defTabSz="685749" rtl="0" eaLnBrk="1" latinLnBrk="0" hangingPunct="1">
              <a:spcAft>
                <a:spcPts val="450"/>
              </a:spcAft>
              <a:buNone/>
              <a:defRPr lang="en-US" sz="1800" kern="1200" dirty="0">
                <a:solidFill>
                  <a:schemeClr val="accent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cxnSp>
        <p:nvCxnSpPr>
          <p:cNvPr id="10" name="Straight Connector 9"/>
          <p:cNvCxnSpPr/>
          <p:nvPr userDrawn="1"/>
        </p:nvCxnSpPr>
        <p:spPr>
          <a:xfrm>
            <a:off x="5572597" y="5221510"/>
            <a:ext cx="5798023"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Text Placeholder 11"/>
          <p:cNvSpPr>
            <a:spLocks noGrp="1"/>
          </p:cNvSpPr>
          <p:nvPr>
            <p:ph type="body" sz="quarter" idx="13"/>
          </p:nvPr>
        </p:nvSpPr>
        <p:spPr>
          <a:xfrm>
            <a:off x="5466227" y="5772150"/>
            <a:ext cx="5840037" cy="419100"/>
          </a:xfrm>
          <a:prstGeom prst="rect">
            <a:avLst/>
          </a:prstGeom>
        </p:spPr>
        <p:txBody>
          <a:bodyPr>
            <a:noAutofit/>
          </a:bodyPr>
          <a:lstStyle>
            <a:lvl1pPr marL="0" indent="0">
              <a:buNone/>
              <a:defRPr sz="1400">
                <a:solidFill>
                  <a:schemeClr val="accent6"/>
                </a:solidFill>
              </a:defRPr>
            </a:lvl1pPr>
          </a:lstStyle>
          <a:p>
            <a:pPr lvl="0"/>
            <a:r>
              <a:rPr lang="en-US"/>
              <a:t>Edit Master text styles</a:t>
            </a:r>
          </a:p>
        </p:txBody>
      </p:sp>
      <p:pic>
        <p:nvPicPr>
          <p:cNvPr id="25" name="Picture 24"/>
          <p:cNvPicPr>
            <a:picLocks noChangeAspect="1"/>
          </p:cNvPicPr>
          <p:nvPr userDrawn="1"/>
        </p:nvPicPr>
        <p:blipFill rotWithShape="1">
          <a:blip r:embed="rId2">
            <a:extLst>
              <a:ext uri="{28A0092B-C50C-407E-A947-70E740481C1C}">
                <a14:useLocalDpi xmlns:a14="http://schemas.microsoft.com/office/drawing/2010/main" val="0"/>
              </a:ext>
            </a:extLst>
          </a:blip>
          <a:srcRect l="73158"/>
          <a:stretch/>
        </p:blipFill>
        <p:spPr>
          <a:xfrm>
            <a:off x="8932640" y="1"/>
            <a:ext cx="3272588" cy="6858000"/>
          </a:xfrm>
          <a:prstGeom prst="rect">
            <a:avLst/>
          </a:prstGeom>
          <a:noFill/>
          <a:ln>
            <a:noFill/>
          </a:ln>
        </p:spPr>
      </p:pic>
      <p:grpSp>
        <p:nvGrpSpPr>
          <p:cNvPr id="26" name="Group 25"/>
          <p:cNvGrpSpPr/>
          <p:nvPr userDrawn="1"/>
        </p:nvGrpSpPr>
        <p:grpSpPr>
          <a:xfrm>
            <a:off x="9991558" y="6122952"/>
            <a:ext cx="1844842" cy="572324"/>
            <a:chOff x="1936751" y="5480050"/>
            <a:chExt cx="7558088" cy="2344738"/>
          </a:xfrm>
        </p:grpSpPr>
        <p:sp>
          <p:nvSpPr>
            <p:cNvPr id="27" name="Freeform 5"/>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6"/>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7"/>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8"/>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9"/>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10"/>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1"/>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699178655"/>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355600" y="1447800"/>
            <a:ext cx="11474451" cy="44958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85123848"/>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showMasterSp="0" preserve="1" userDrawn="1">
  <p:cSld name="Opening 1">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71" y="1"/>
            <a:ext cx="12199571" cy="6857999"/>
          </a:xfrm>
          <a:prstGeom prst="rect">
            <a:avLst/>
          </a:prstGeom>
          <a:noFill/>
          <a:ln>
            <a:noFill/>
          </a:ln>
        </p:spPr>
      </p:pic>
      <p:grpSp>
        <p:nvGrpSpPr>
          <p:cNvPr id="20" name="Group 19"/>
          <p:cNvGrpSpPr/>
          <p:nvPr userDrawn="1"/>
        </p:nvGrpSpPr>
        <p:grpSpPr>
          <a:xfrm>
            <a:off x="7662660" y="4335379"/>
            <a:ext cx="3917067" cy="1215189"/>
            <a:chOff x="1936751" y="5480050"/>
            <a:chExt cx="7558088" cy="2344738"/>
          </a:xfrm>
        </p:grpSpPr>
        <p:sp>
          <p:nvSpPr>
            <p:cNvPr id="21" name="Freeform 5"/>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6"/>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7"/>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8"/>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9"/>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10"/>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1"/>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472791244"/>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showMasterSp="0" preserve="1" userDrawn="1">
  <p:cSld name="Opening 2">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print">
            <a:extLst>
              <a:ext uri="{28A0092B-C50C-407E-A947-70E740481C1C}">
                <a14:useLocalDpi xmlns:a14="http://schemas.microsoft.com/office/drawing/2010/main" val="0"/>
              </a:ext>
            </a:extLst>
          </a:blip>
          <a:stretch/>
        </p:blipFill>
        <p:spPr>
          <a:xfrm>
            <a:off x="0" y="0"/>
            <a:ext cx="12207482" cy="6858000"/>
          </a:xfrm>
          <a:prstGeom prst="rect">
            <a:avLst/>
          </a:prstGeom>
          <a:noFill/>
          <a:ln>
            <a:noFill/>
          </a:ln>
        </p:spPr>
      </p:pic>
      <p:grpSp>
        <p:nvGrpSpPr>
          <p:cNvPr id="20" name="Group 19"/>
          <p:cNvGrpSpPr/>
          <p:nvPr userDrawn="1"/>
        </p:nvGrpSpPr>
        <p:grpSpPr>
          <a:xfrm>
            <a:off x="5331871" y="4767602"/>
            <a:ext cx="5100785" cy="1582412"/>
            <a:chOff x="1936751" y="5480050"/>
            <a:chExt cx="7558088" cy="2344738"/>
          </a:xfrm>
        </p:grpSpPr>
        <p:sp>
          <p:nvSpPr>
            <p:cNvPr id="21" name="Freeform 5"/>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6"/>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7"/>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8"/>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9"/>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10"/>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1"/>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086187441"/>
      </p:ext>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showMasterSp="0" preserve="1" userDrawn="1">
  <p:cSld name="Section/Breaker Custom Image">
    <p:bg>
      <p:bgPr>
        <a:solidFill>
          <a:schemeClr val="tx2">
            <a:lumMod val="20000"/>
            <a:lumOff val="80000"/>
          </a:schemeClr>
        </a:solidFill>
        <a:effectLst/>
      </p:bgPr>
    </p:bg>
    <p:spTree>
      <p:nvGrpSpPr>
        <p:cNvPr id="1" name=""/>
        <p:cNvGrpSpPr/>
        <p:nvPr/>
      </p:nvGrpSpPr>
      <p:grpSpPr>
        <a:xfrm>
          <a:off x="0" y="0"/>
          <a:ext cx="0" cy="0"/>
          <a:chOff x="0" y="0"/>
          <a:chExt cx="0" cy="0"/>
        </a:xfrm>
      </p:grpSpPr>
      <p:pic>
        <p:nvPicPr>
          <p:cNvPr id="40" name="Picture 39" descr="breaker_slide_1.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0"/>
            <a:ext cx="12212562" cy="6858000"/>
          </a:xfrm>
          <a:prstGeom prst="rect">
            <a:avLst/>
          </a:prstGeom>
        </p:spPr>
      </p:pic>
      <p:sp>
        <p:nvSpPr>
          <p:cNvPr id="2" name="Title 1"/>
          <p:cNvSpPr>
            <a:spLocks noGrp="1"/>
          </p:cNvSpPr>
          <p:nvPr>
            <p:ph type="ctrTitle"/>
          </p:nvPr>
        </p:nvSpPr>
        <p:spPr>
          <a:xfrm>
            <a:off x="7150099" y="3940170"/>
            <a:ext cx="4866548" cy="528638"/>
          </a:xfrm>
        </p:spPr>
        <p:txBody>
          <a:bodyPr anchor="b">
            <a:noAutofit/>
          </a:bodyPr>
          <a:lstStyle>
            <a:lvl1pPr marL="0" algn="r" defTabSz="685749" rtl="0" eaLnBrk="1" latinLnBrk="0" hangingPunct="1">
              <a:lnSpc>
                <a:spcPct val="100000"/>
              </a:lnSpc>
              <a:defRPr lang="en-US" sz="1900" b="1" kern="1200" dirty="0">
                <a:ln>
                  <a:noFill/>
                </a:ln>
                <a:solidFill>
                  <a:schemeClr val="bg1"/>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3" name="Subtitle 2"/>
          <p:cNvSpPr>
            <a:spLocks noGrp="1"/>
          </p:cNvSpPr>
          <p:nvPr>
            <p:ph type="subTitle" idx="1"/>
          </p:nvPr>
        </p:nvSpPr>
        <p:spPr>
          <a:xfrm>
            <a:off x="7150098" y="4664266"/>
            <a:ext cx="4866551" cy="417512"/>
          </a:xfrm>
          <a:prstGeom prst="rect">
            <a:avLst/>
          </a:prstGeom>
        </p:spPr>
        <p:txBody>
          <a:bodyPr>
            <a:noAutofit/>
          </a:bodyPr>
          <a:lstStyle>
            <a:lvl1pPr marL="0" indent="0" algn="r" defTabSz="685749" rtl="0" eaLnBrk="1" latinLnBrk="0" hangingPunct="1">
              <a:lnSpc>
                <a:spcPct val="100000"/>
              </a:lnSpc>
              <a:spcAft>
                <a:spcPts val="450"/>
              </a:spcAft>
              <a:buNone/>
              <a:defRPr lang="en-US" sz="1500" kern="1200" dirty="0">
                <a:ln>
                  <a:noFill/>
                </a:ln>
                <a:solidFill>
                  <a:schemeClr val="bg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grpSp>
        <p:nvGrpSpPr>
          <p:cNvPr id="23" name="Group 22"/>
          <p:cNvGrpSpPr/>
          <p:nvPr userDrawn="1"/>
        </p:nvGrpSpPr>
        <p:grpSpPr>
          <a:xfrm>
            <a:off x="9991557" y="6124008"/>
            <a:ext cx="1841972" cy="571323"/>
            <a:chOff x="8178800" y="5559425"/>
            <a:chExt cx="3106738" cy="963613"/>
          </a:xfrm>
        </p:grpSpPr>
        <p:sp>
          <p:nvSpPr>
            <p:cNvPr id="24" name="Freeform 23"/>
            <p:cNvSpPr>
              <a:spLocks/>
            </p:cNvSpPr>
            <p:nvPr/>
          </p:nvSpPr>
          <p:spPr bwMode="auto">
            <a:xfrm>
              <a:off x="9242425" y="5881688"/>
              <a:ext cx="252413" cy="325438"/>
            </a:xfrm>
            <a:custGeom>
              <a:avLst/>
              <a:gdLst>
                <a:gd name="T0" fmla="*/ 122 w 159"/>
                <a:gd name="T1" fmla="*/ 205 h 205"/>
                <a:gd name="T2" fmla="*/ 122 w 159"/>
                <a:gd name="T3" fmla="*/ 116 h 205"/>
                <a:gd name="T4" fmla="*/ 37 w 159"/>
                <a:gd name="T5" fmla="*/ 116 h 205"/>
                <a:gd name="T6" fmla="*/ 37 w 159"/>
                <a:gd name="T7" fmla="*/ 205 h 205"/>
                <a:gd name="T8" fmla="*/ 0 w 159"/>
                <a:gd name="T9" fmla="*/ 205 h 205"/>
                <a:gd name="T10" fmla="*/ 0 w 159"/>
                <a:gd name="T11" fmla="*/ 0 h 205"/>
                <a:gd name="T12" fmla="*/ 37 w 159"/>
                <a:gd name="T13" fmla="*/ 0 h 205"/>
                <a:gd name="T14" fmla="*/ 37 w 159"/>
                <a:gd name="T15" fmla="*/ 80 h 205"/>
                <a:gd name="T16" fmla="*/ 122 w 159"/>
                <a:gd name="T17" fmla="*/ 80 h 205"/>
                <a:gd name="T18" fmla="*/ 122 w 159"/>
                <a:gd name="T19" fmla="*/ 0 h 205"/>
                <a:gd name="T20" fmla="*/ 159 w 159"/>
                <a:gd name="T21" fmla="*/ 0 h 205"/>
                <a:gd name="T22" fmla="*/ 159 w 159"/>
                <a:gd name="T23" fmla="*/ 205 h 205"/>
                <a:gd name="T24" fmla="*/ 122 w 159"/>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9" h="205">
                  <a:moveTo>
                    <a:pt x="122" y="205"/>
                  </a:moveTo>
                  <a:lnTo>
                    <a:pt x="122" y="116"/>
                  </a:lnTo>
                  <a:lnTo>
                    <a:pt x="37" y="116"/>
                  </a:lnTo>
                  <a:lnTo>
                    <a:pt x="37" y="205"/>
                  </a:lnTo>
                  <a:lnTo>
                    <a:pt x="0" y="205"/>
                  </a:lnTo>
                  <a:lnTo>
                    <a:pt x="0" y="0"/>
                  </a:lnTo>
                  <a:lnTo>
                    <a:pt x="37" y="0"/>
                  </a:lnTo>
                  <a:lnTo>
                    <a:pt x="37" y="80"/>
                  </a:lnTo>
                  <a:lnTo>
                    <a:pt x="122" y="80"/>
                  </a:lnTo>
                  <a:lnTo>
                    <a:pt x="122" y="0"/>
                  </a:lnTo>
                  <a:lnTo>
                    <a:pt x="159" y="0"/>
                  </a:lnTo>
                  <a:lnTo>
                    <a:pt x="159" y="205"/>
                  </a:lnTo>
                  <a:lnTo>
                    <a:pt x="122" y="205"/>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24"/>
            <p:cNvSpPr>
              <a:spLocks/>
            </p:cNvSpPr>
            <p:nvPr/>
          </p:nvSpPr>
          <p:spPr bwMode="auto">
            <a:xfrm>
              <a:off x="9558338" y="5881688"/>
              <a:ext cx="222250" cy="325438"/>
            </a:xfrm>
            <a:custGeom>
              <a:avLst/>
              <a:gdLst>
                <a:gd name="T0" fmla="*/ 0 w 140"/>
                <a:gd name="T1" fmla="*/ 205 h 205"/>
                <a:gd name="T2" fmla="*/ 0 w 140"/>
                <a:gd name="T3" fmla="*/ 0 h 205"/>
                <a:gd name="T4" fmla="*/ 140 w 140"/>
                <a:gd name="T5" fmla="*/ 0 h 205"/>
                <a:gd name="T6" fmla="*/ 140 w 140"/>
                <a:gd name="T7" fmla="*/ 33 h 205"/>
                <a:gd name="T8" fmla="*/ 37 w 140"/>
                <a:gd name="T9" fmla="*/ 33 h 205"/>
                <a:gd name="T10" fmla="*/ 37 w 140"/>
                <a:gd name="T11" fmla="*/ 81 h 205"/>
                <a:gd name="T12" fmla="*/ 127 w 140"/>
                <a:gd name="T13" fmla="*/ 81 h 205"/>
                <a:gd name="T14" fmla="*/ 127 w 140"/>
                <a:gd name="T15" fmla="*/ 115 h 205"/>
                <a:gd name="T16" fmla="*/ 37 w 140"/>
                <a:gd name="T17" fmla="*/ 115 h 205"/>
                <a:gd name="T18" fmla="*/ 37 w 140"/>
                <a:gd name="T19" fmla="*/ 172 h 205"/>
                <a:gd name="T20" fmla="*/ 140 w 140"/>
                <a:gd name="T21" fmla="*/ 172 h 205"/>
                <a:gd name="T22" fmla="*/ 140 w 140"/>
                <a:gd name="T23" fmla="*/ 205 h 205"/>
                <a:gd name="T24" fmla="*/ 0 w 140"/>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205">
                  <a:moveTo>
                    <a:pt x="0" y="205"/>
                  </a:moveTo>
                  <a:lnTo>
                    <a:pt x="0" y="0"/>
                  </a:lnTo>
                  <a:lnTo>
                    <a:pt x="140" y="0"/>
                  </a:lnTo>
                  <a:lnTo>
                    <a:pt x="140" y="33"/>
                  </a:lnTo>
                  <a:lnTo>
                    <a:pt x="37" y="33"/>
                  </a:lnTo>
                  <a:lnTo>
                    <a:pt x="37" y="81"/>
                  </a:lnTo>
                  <a:lnTo>
                    <a:pt x="127" y="81"/>
                  </a:lnTo>
                  <a:lnTo>
                    <a:pt x="127" y="115"/>
                  </a:lnTo>
                  <a:lnTo>
                    <a:pt x="37" y="115"/>
                  </a:lnTo>
                  <a:lnTo>
                    <a:pt x="37" y="172"/>
                  </a:lnTo>
                  <a:lnTo>
                    <a:pt x="140" y="172"/>
                  </a:lnTo>
                  <a:lnTo>
                    <a:pt x="140" y="205"/>
                  </a:lnTo>
                  <a:lnTo>
                    <a:pt x="0" y="205"/>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25"/>
            <p:cNvSpPr>
              <a:spLocks/>
            </p:cNvSpPr>
            <p:nvPr/>
          </p:nvSpPr>
          <p:spPr bwMode="auto">
            <a:xfrm>
              <a:off x="9809163" y="5881688"/>
              <a:ext cx="276225" cy="325438"/>
            </a:xfrm>
            <a:custGeom>
              <a:avLst/>
              <a:gdLst>
                <a:gd name="T0" fmla="*/ 133 w 174"/>
                <a:gd name="T1" fmla="*/ 205 h 205"/>
                <a:gd name="T2" fmla="*/ 87 w 174"/>
                <a:gd name="T3" fmla="*/ 131 h 205"/>
                <a:gd name="T4" fmla="*/ 41 w 174"/>
                <a:gd name="T5" fmla="*/ 205 h 205"/>
                <a:gd name="T6" fmla="*/ 0 w 174"/>
                <a:gd name="T7" fmla="*/ 205 h 205"/>
                <a:gd name="T8" fmla="*/ 65 w 174"/>
                <a:gd name="T9" fmla="*/ 101 h 205"/>
                <a:gd name="T10" fmla="*/ 1 w 174"/>
                <a:gd name="T11" fmla="*/ 0 h 205"/>
                <a:gd name="T12" fmla="*/ 42 w 174"/>
                <a:gd name="T13" fmla="*/ 0 h 205"/>
                <a:gd name="T14" fmla="*/ 88 w 174"/>
                <a:gd name="T15" fmla="*/ 72 h 205"/>
                <a:gd name="T16" fmla="*/ 133 w 174"/>
                <a:gd name="T17" fmla="*/ 0 h 205"/>
                <a:gd name="T18" fmla="*/ 173 w 174"/>
                <a:gd name="T19" fmla="*/ 0 h 205"/>
                <a:gd name="T20" fmla="*/ 110 w 174"/>
                <a:gd name="T21" fmla="*/ 101 h 205"/>
                <a:gd name="T22" fmla="*/ 174 w 174"/>
                <a:gd name="T23" fmla="*/ 205 h 205"/>
                <a:gd name="T24" fmla="*/ 133 w 174"/>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4" h="205">
                  <a:moveTo>
                    <a:pt x="133" y="205"/>
                  </a:moveTo>
                  <a:lnTo>
                    <a:pt x="87" y="131"/>
                  </a:lnTo>
                  <a:lnTo>
                    <a:pt x="41" y="205"/>
                  </a:lnTo>
                  <a:lnTo>
                    <a:pt x="0" y="205"/>
                  </a:lnTo>
                  <a:lnTo>
                    <a:pt x="65" y="101"/>
                  </a:lnTo>
                  <a:lnTo>
                    <a:pt x="1" y="0"/>
                  </a:lnTo>
                  <a:lnTo>
                    <a:pt x="42" y="0"/>
                  </a:lnTo>
                  <a:lnTo>
                    <a:pt x="88" y="72"/>
                  </a:lnTo>
                  <a:lnTo>
                    <a:pt x="133" y="0"/>
                  </a:lnTo>
                  <a:lnTo>
                    <a:pt x="173" y="0"/>
                  </a:lnTo>
                  <a:lnTo>
                    <a:pt x="110" y="101"/>
                  </a:lnTo>
                  <a:lnTo>
                    <a:pt x="174" y="205"/>
                  </a:lnTo>
                  <a:lnTo>
                    <a:pt x="133" y="205"/>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6"/>
            <p:cNvSpPr>
              <a:spLocks noEditPoints="1"/>
            </p:cNvSpPr>
            <p:nvPr/>
          </p:nvSpPr>
          <p:spPr bwMode="auto">
            <a:xfrm>
              <a:off x="10088563" y="5881688"/>
              <a:ext cx="293688" cy="325438"/>
            </a:xfrm>
            <a:custGeom>
              <a:avLst/>
              <a:gdLst>
                <a:gd name="T0" fmla="*/ 146 w 185"/>
                <a:gd name="T1" fmla="*/ 205 h 205"/>
                <a:gd name="T2" fmla="*/ 133 w 185"/>
                <a:gd name="T3" fmla="*/ 166 h 205"/>
                <a:gd name="T4" fmla="*/ 51 w 185"/>
                <a:gd name="T5" fmla="*/ 166 h 205"/>
                <a:gd name="T6" fmla="*/ 38 w 185"/>
                <a:gd name="T7" fmla="*/ 205 h 205"/>
                <a:gd name="T8" fmla="*/ 0 w 185"/>
                <a:gd name="T9" fmla="*/ 205 h 205"/>
                <a:gd name="T10" fmla="*/ 72 w 185"/>
                <a:gd name="T11" fmla="*/ 0 h 205"/>
                <a:gd name="T12" fmla="*/ 113 w 185"/>
                <a:gd name="T13" fmla="*/ 0 h 205"/>
                <a:gd name="T14" fmla="*/ 185 w 185"/>
                <a:gd name="T15" fmla="*/ 205 h 205"/>
                <a:gd name="T16" fmla="*/ 146 w 185"/>
                <a:gd name="T17" fmla="*/ 205 h 205"/>
                <a:gd name="T18" fmla="*/ 92 w 185"/>
                <a:gd name="T19" fmla="*/ 45 h 205"/>
                <a:gd name="T20" fmla="*/ 63 w 185"/>
                <a:gd name="T21" fmla="*/ 132 h 205"/>
                <a:gd name="T22" fmla="*/ 121 w 185"/>
                <a:gd name="T23" fmla="*/ 132 h 205"/>
                <a:gd name="T24" fmla="*/ 92 w 185"/>
                <a:gd name="T25" fmla="*/ 4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5" h="205">
                  <a:moveTo>
                    <a:pt x="146" y="205"/>
                  </a:moveTo>
                  <a:lnTo>
                    <a:pt x="133" y="166"/>
                  </a:lnTo>
                  <a:lnTo>
                    <a:pt x="51" y="166"/>
                  </a:lnTo>
                  <a:lnTo>
                    <a:pt x="38" y="205"/>
                  </a:lnTo>
                  <a:lnTo>
                    <a:pt x="0" y="205"/>
                  </a:lnTo>
                  <a:lnTo>
                    <a:pt x="72" y="0"/>
                  </a:lnTo>
                  <a:lnTo>
                    <a:pt x="113" y="0"/>
                  </a:lnTo>
                  <a:lnTo>
                    <a:pt x="185" y="205"/>
                  </a:lnTo>
                  <a:lnTo>
                    <a:pt x="146" y="205"/>
                  </a:lnTo>
                  <a:close/>
                  <a:moveTo>
                    <a:pt x="92" y="45"/>
                  </a:moveTo>
                  <a:lnTo>
                    <a:pt x="63" y="132"/>
                  </a:lnTo>
                  <a:lnTo>
                    <a:pt x="121" y="132"/>
                  </a:lnTo>
                  <a:lnTo>
                    <a:pt x="92" y="45"/>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7"/>
            <p:cNvSpPr>
              <a:spLocks/>
            </p:cNvSpPr>
            <p:nvPr/>
          </p:nvSpPr>
          <p:spPr bwMode="auto">
            <a:xfrm>
              <a:off x="10394950" y="5875338"/>
              <a:ext cx="265113" cy="338138"/>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8"/>
            <p:cNvSpPr>
              <a:spLocks noEditPoints="1"/>
            </p:cNvSpPr>
            <p:nvPr/>
          </p:nvSpPr>
          <p:spPr bwMode="auto">
            <a:xfrm>
              <a:off x="10709275" y="5875338"/>
              <a:ext cx="269875" cy="338138"/>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30"/>
            <p:cNvSpPr>
              <a:spLocks/>
            </p:cNvSpPr>
            <p:nvPr/>
          </p:nvSpPr>
          <p:spPr bwMode="auto">
            <a:xfrm>
              <a:off x="11025188" y="5881688"/>
              <a:ext cx="260350" cy="325438"/>
            </a:xfrm>
            <a:custGeom>
              <a:avLst/>
              <a:gdLst>
                <a:gd name="T0" fmla="*/ 125 w 164"/>
                <a:gd name="T1" fmla="*/ 205 h 205"/>
                <a:gd name="T2" fmla="*/ 36 w 164"/>
                <a:gd name="T3" fmla="*/ 64 h 205"/>
                <a:gd name="T4" fmla="*/ 36 w 164"/>
                <a:gd name="T5" fmla="*/ 205 h 205"/>
                <a:gd name="T6" fmla="*/ 0 w 164"/>
                <a:gd name="T7" fmla="*/ 205 h 205"/>
                <a:gd name="T8" fmla="*/ 0 w 164"/>
                <a:gd name="T9" fmla="*/ 0 h 205"/>
                <a:gd name="T10" fmla="*/ 39 w 164"/>
                <a:gd name="T11" fmla="*/ 0 h 205"/>
                <a:gd name="T12" fmla="*/ 127 w 164"/>
                <a:gd name="T13" fmla="*/ 139 h 205"/>
                <a:gd name="T14" fmla="*/ 127 w 164"/>
                <a:gd name="T15" fmla="*/ 0 h 205"/>
                <a:gd name="T16" fmla="*/ 164 w 164"/>
                <a:gd name="T17" fmla="*/ 0 h 205"/>
                <a:gd name="T18" fmla="*/ 164 w 164"/>
                <a:gd name="T19" fmla="*/ 205 h 205"/>
                <a:gd name="T20" fmla="*/ 125 w 164"/>
                <a:gd name="T21"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4" h="205">
                  <a:moveTo>
                    <a:pt x="125" y="205"/>
                  </a:moveTo>
                  <a:lnTo>
                    <a:pt x="36" y="64"/>
                  </a:lnTo>
                  <a:lnTo>
                    <a:pt x="36" y="205"/>
                  </a:lnTo>
                  <a:lnTo>
                    <a:pt x="0" y="205"/>
                  </a:lnTo>
                  <a:lnTo>
                    <a:pt x="0" y="0"/>
                  </a:lnTo>
                  <a:lnTo>
                    <a:pt x="39" y="0"/>
                  </a:lnTo>
                  <a:lnTo>
                    <a:pt x="127" y="139"/>
                  </a:lnTo>
                  <a:lnTo>
                    <a:pt x="127" y="0"/>
                  </a:lnTo>
                  <a:lnTo>
                    <a:pt x="164" y="0"/>
                  </a:lnTo>
                  <a:lnTo>
                    <a:pt x="164" y="205"/>
                  </a:lnTo>
                  <a:lnTo>
                    <a:pt x="125" y="205"/>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31"/>
            <p:cNvSpPr>
              <a:spLocks/>
            </p:cNvSpPr>
            <p:nvPr/>
          </p:nvSpPr>
          <p:spPr bwMode="auto">
            <a:xfrm>
              <a:off x="8596313" y="6281738"/>
              <a:ext cx="417513" cy="241300"/>
            </a:xfrm>
            <a:custGeom>
              <a:avLst/>
              <a:gdLst>
                <a:gd name="T0" fmla="*/ 88 w 263"/>
                <a:gd name="T1" fmla="*/ 0 h 152"/>
                <a:gd name="T2" fmla="*/ 0 w 263"/>
                <a:gd name="T3" fmla="*/ 152 h 152"/>
                <a:gd name="T4" fmla="*/ 263 w 263"/>
                <a:gd name="T5" fmla="*/ 0 h 152"/>
                <a:gd name="T6" fmla="*/ 88 w 263"/>
                <a:gd name="T7" fmla="*/ 0 h 152"/>
              </a:gdLst>
              <a:ahLst/>
              <a:cxnLst>
                <a:cxn ang="0">
                  <a:pos x="T0" y="T1"/>
                </a:cxn>
                <a:cxn ang="0">
                  <a:pos x="T2" y="T3"/>
                </a:cxn>
                <a:cxn ang="0">
                  <a:pos x="T4" y="T5"/>
                </a:cxn>
                <a:cxn ang="0">
                  <a:pos x="T6" y="T7"/>
                </a:cxn>
              </a:cxnLst>
              <a:rect l="0" t="0" r="r" b="b"/>
              <a:pathLst>
                <a:path w="263" h="152">
                  <a:moveTo>
                    <a:pt x="88" y="0"/>
                  </a:moveTo>
                  <a:lnTo>
                    <a:pt x="0" y="152"/>
                  </a:lnTo>
                  <a:lnTo>
                    <a:pt x="263" y="0"/>
                  </a:lnTo>
                  <a:lnTo>
                    <a:pt x="88" y="0"/>
                  </a:lnTo>
                  <a:close/>
                </a:path>
              </a:pathLst>
            </a:custGeom>
            <a:solidFill>
              <a:schemeClr val="bg1">
                <a:alpha val="59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32"/>
            <p:cNvSpPr>
              <a:spLocks/>
            </p:cNvSpPr>
            <p:nvPr/>
          </p:nvSpPr>
          <p:spPr bwMode="auto">
            <a:xfrm>
              <a:off x="8736013" y="5799138"/>
              <a:ext cx="277813" cy="482600"/>
            </a:xfrm>
            <a:custGeom>
              <a:avLst/>
              <a:gdLst>
                <a:gd name="T0" fmla="*/ 175 w 175"/>
                <a:gd name="T1" fmla="*/ 304 h 304"/>
                <a:gd name="T2" fmla="*/ 175 w 175"/>
                <a:gd name="T3" fmla="*/ 0 h 304"/>
                <a:gd name="T4" fmla="*/ 175 w 175"/>
                <a:gd name="T5" fmla="*/ 0 h 304"/>
                <a:gd name="T6" fmla="*/ 0 w 175"/>
                <a:gd name="T7" fmla="*/ 304 h 304"/>
                <a:gd name="T8" fmla="*/ 175 w 175"/>
                <a:gd name="T9" fmla="*/ 304 h 304"/>
              </a:gdLst>
              <a:ahLst/>
              <a:cxnLst>
                <a:cxn ang="0">
                  <a:pos x="T0" y="T1"/>
                </a:cxn>
                <a:cxn ang="0">
                  <a:pos x="T2" y="T3"/>
                </a:cxn>
                <a:cxn ang="0">
                  <a:pos x="T4" y="T5"/>
                </a:cxn>
                <a:cxn ang="0">
                  <a:pos x="T6" y="T7"/>
                </a:cxn>
                <a:cxn ang="0">
                  <a:pos x="T8" y="T9"/>
                </a:cxn>
              </a:cxnLst>
              <a:rect l="0" t="0" r="r" b="b"/>
              <a:pathLst>
                <a:path w="175" h="304">
                  <a:moveTo>
                    <a:pt x="175" y="304"/>
                  </a:moveTo>
                  <a:lnTo>
                    <a:pt x="175" y="0"/>
                  </a:lnTo>
                  <a:lnTo>
                    <a:pt x="175" y="0"/>
                  </a:lnTo>
                  <a:lnTo>
                    <a:pt x="0" y="304"/>
                  </a:lnTo>
                  <a:lnTo>
                    <a:pt x="175" y="304"/>
                  </a:lnTo>
                  <a:close/>
                </a:path>
              </a:pathLst>
            </a:custGeom>
            <a:solidFill>
              <a:schemeClr val="bg1">
                <a:alpha val="91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33"/>
            <p:cNvSpPr>
              <a:spLocks/>
            </p:cNvSpPr>
            <p:nvPr/>
          </p:nvSpPr>
          <p:spPr bwMode="auto">
            <a:xfrm>
              <a:off x="8318500" y="5559425"/>
              <a:ext cx="277813" cy="603250"/>
            </a:xfrm>
            <a:custGeom>
              <a:avLst/>
              <a:gdLst>
                <a:gd name="T0" fmla="*/ 43 w 175"/>
                <a:gd name="T1" fmla="*/ 380 h 380"/>
                <a:gd name="T2" fmla="*/ 175 w 175"/>
                <a:gd name="T3" fmla="*/ 303 h 380"/>
                <a:gd name="T4" fmla="*/ 175 w 175"/>
                <a:gd name="T5" fmla="*/ 0 h 380"/>
                <a:gd name="T6" fmla="*/ 0 w 175"/>
                <a:gd name="T7" fmla="*/ 303 h 380"/>
                <a:gd name="T8" fmla="*/ 43 w 175"/>
                <a:gd name="T9" fmla="*/ 380 h 380"/>
              </a:gdLst>
              <a:ahLst/>
              <a:cxnLst>
                <a:cxn ang="0">
                  <a:pos x="T0" y="T1"/>
                </a:cxn>
                <a:cxn ang="0">
                  <a:pos x="T2" y="T3"/>
                </a:cxn>
                <a:cxn ang="0">
                  <a:pos x="T4" y="T5"/>
                </a:cxn>
                <a:cxn ang="0">
                  <a:pos x="T6" y="T7"/>
                </a:cxn>
                <a:cxn ang="0">
                  <a:pos x="T8" y="T9"/>
                </a:cxn>
              </a:cxnLst>
              <a:rect l="0" t="0" r="r" b="b"/>
              <a:pathLst>
                <a:path w="175" h="380">
                  <a:moveTo>
                    <a:pt x="43" y="380"/>
                  </a:moveTo>
                  <a:lnTo>
                    <a:pt x="175" y="303"/>
                  </a:lnTo>
                  <a:lnTo>
                    <a:pt x="175" y="0"/>
                  </a:lnTo>
                  <a:lnTo>
                    <a:pt x="0" y="303"/>
                  </a:lnTo>
                  <a:lnTo>
                    <a:pt x="43" y="380"/>
                  </a:lnTo>
                  <a:close/>
                </a:path>
              </a:pathLst>
            </a:custGeom>
            <a:solidFill>
              <a:schemeClr val="bg1">
                <a:alpha val="59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34"/>
            <p:cNvSpPr>
              <a:spLocks/>
            </p:cNvSpPr>
            <p:nvPr/>
          </p:nvSpPr>
          <p:spPr bwMode="auto">
            <a:xfrm>
              <a:off x="8456613" y="6281738"/>
              <a:ext cx="139700" cy="241300"/>
            </a:xfrm>
            <a:custGeom>
              <a:avLst/>
              <a:gdLst>
                <a:gd name="T0" fmla="*/ 0 w 88"/>
                <a:gd name="T1" fmla="*/ 0 h 152"/>
                <a:gd name="T2" fmla="*/ 88 w 88"/>
                <a:gd name="T3" fmla="*/ 152 h 152"/>
                <a:gd name="T4" fmla="*/ 88 w 88"/>
                <a:gd name="T5" fmla="*/ 0 h 152"/>
                <a:gd name="T6" fmla="*/ 0 w 88"/>
                <a:gd name="T7" fmla="*/ 0 h 152"/>
              </a:gdLst>
              <a:ahLst/>
              <a:cxnLst>
                <a:cxn ang="0">
                  <a:pos x="T0" y="T1"/>
                </a:cxn>
                <a:cxn ang="0">
                  <a:pos x="T2" y="T3"/>
                </a:cxn>
                <a:cxn ang="0">
                  <a:pos x="T4" y="T5"/>
                </a:cxn>
                <a:cxn ang="0">
                  <a:pos x="T6" y="T7"/>
                </a:cxn>
              </a:cxnLst>
              <a:rect l="0" t="0" r="r" b="b"/>
              <a:pathLst>
                <a:path w="88" h="152">
                  <a:moveTo>
                    <a:pt x="0" y="0"/>
                  </a:moveTo>
                  <a:lnTo>
                    <a:pt x="88" y="152"/>
                  </a:lnTo>
                  <a:lnTo>
                    <a:pt x="88" y="0"/>
                  </a:lnTo>
                  <a:lnTo>
                    <a:pt x="0" y="0"/>
                  </a:lnTo>
                  <a:close/>
                </a:path>
              </a:pathLst>
            </a:custGeom>
            <a:solidFill>
              <a:schemeClr val="bg1">
                <a:alpha val="59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35"/>
            <p:cNvSpPr>
              <a:spLocks/>
            </p:cNvSpPr>
            <p:nvPr/>
          </p:nvSpPr>
          <p:spPr bwMode="auto">
            <a:xfrm>
              <a:off x="8386762" y="6040438"/>
              <a:ext cx="209551" cy="241301"/>
            </a:xfrm>
            <a:custGeom>
              <a:avLst/>
              <a:gdLst>
                <a:gd name="T0" fmla="*/ 132 w 132"/>
                <a:gd name="T1" fmla="*/ 0 h 152"/>
                <a:gd name="T2" fmla="*/ 0 w 132"/>
                <a:gd name="T3" fmla="*/ 77 h 152"/>
                <a:gd name="T4" fmla="*/ 44 w 132"/>
                <a:gd name="T5" fmla="*/ 152 h 152"/>
                <a:gd name="T6" fmla="*/ 132 w 132"/>
                <a:gd name="T7" fmla="*/ 152 h 152"/>
                <a:gd name="T8" fmla="*/ 132 w 132"/>
                <a:gd name="T9" fmla="*/ 0 h 152"/>
              </a:gdLst>
              <a:ahLst/>
              <a:cxnLst>
                <a:cxn ang="0">
                  <a:pos x="T0" y="T1"/>
                </a:cxn>
                <a:cxn ang="0">
                  <a:pos x="T2" y="T3"/>
                </a:cxn>
                <a:cxn ang="0">
                  <a:pos x="T4" y="T5"/>
                </a:cxn>
                <a:cxn ang="0">
                  <a:pos x="T6" y="T7"/>
                </a:cxn>
                <a:cxn ang="0">
                  <a:pos x="T8" y="T9"/>
                </a:cxn>
              </a:cxnLst>
              <a:rect l="0" t="0" r="r" b="b"/>
              <a:pathLst>
                <a:path w="132" h="152">
                  <a:moveTo>
                    <a:pt x="132" y="0"/>
                  </a:moveTo>
                  <a:lnTo>
                    <a:pt x="0" y="77"/>
                  </a:lnTo>
                  <a:lnTo>
                    <a:pt x="44" y="152"/>
                  </a:lnTo>
                  <a:lnTo>
                    <a:pt x="132" y="152"/>
                  </a:lnTo>
                  <a:lnTo>
                    <a:pt x="132" y="0"/>
                  </a:lnTo>
                  <a:close/>
                </a:path>
              </a:pathLst>
            </a:custGeom>
            <a:solidFill>
              <a:srgbClr val="FFFFFF">
                <a:alpha val="9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36"/>
            <p:cNvSpPr>
              <a:spLocks/>
            </p:cNvSpPr>
            <p:nvPr/>
          </p:nvSpPr>
          <p:spPr bwMode="auto">
            <a:xfrm>
              <a:off x="8178800" y="6162675"/>
              <a:ext cx="277813" cy="119063"/>
            </a:xfrm>
            <a:custGeom>
              <a:avLst/>
              <a:gdLst>
                <a:gd name="T0" fmla="*/ 0 w 175"/>
                <a:gd name="T1" fmla="*/ 75 h 75"/>
                <a:gd name="T2" fmla="*/ 175 w 175"/>
                <a:gd name="T3" fmla="*/ 75 h 75"/>
                <a:gd name="T4" fmla="*/ 131 w 175"/>
                <a:gd name="T5" fmla="*/ 0 h 75"/>
                <a:gd name="T6" fmla="*/ 0 w 175"/>
                <a:gd name="T7" fmla="*/ 75 h 75"/>
              </a:gdLst>
              <a:ahLst/>
              <a:cxnLst>
                <a:cxn ang="0">
                  <a:pos x="T0" y="T1"/>
                </a:cxn>
                <a:cxn ang="0">
                  <a:pos x="T2" y="T3"/>
                </a:cxn>
                <a:cxn ang="0">
                  <a:pos x="T4" y="T5"/>
                </a:cxn>
                <a:cxn ang="0">
                  <a:pos x="T6" y="T7"/>
                </a:cxn>
              </a:cxnLst>
              <a:rect l="0" t="0" r="r" b="b"/>
              <a:pathLst>
                <a:path w="175" h="75">
                  <a:moveTo>
                    <a:pt x="0" y="75"/>
                  </a:moveTo>
                  <a:lnTo>
                    <a:pt x="175" y="75"/>
                  </a:lnTo>
                  <a:lnTo>
                    <a:pt x="131" y="0"/>
                  </a:lnTo>
                  <a:lnTo>
                    <a:pt x="0" y="75"/>
                  </a:lnTo>
                  <a:close/>
                </a:path>
              </a:pathLst>
            </a:custGeom>
            <a:solidFill>
              <a:schemeClr val="bg1">
                <a:alpha val="44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37"/>
            <p:cNvSpPr>
              <a:spLocks/>
            </p:cNvSpPr>
            <p:nvPr/>
          </p:nvSpPr>
          <p:spPr bwMode="auto">
            <a:xfrm>
              <a:off x="8596313" y="5799138"/>
              <a:ext cx="417513" cy="482600"/>
            </a:xfrm>
            <a:custGeom>
              <a:avLst/>
              <a:gdLst>
                <a:gd name="T0" fmla="*/ 88 w 263"/>
                <a:gd name="T1" fmla="*/ 304 h 304"/>
                <a:gd name="T2" fmla="*/ 263 w 263"/>
                <a:gd name="T3" fmla="*/ 0 h 304"/>
                <a:gd name="T4" fmla="*/ 0 w 263"/>
                <a:gd name="T5" fmla="*/ 152 h 304"/>
                <a:gd name="T6" fmla="*/ 0 w 263"/>
                <a:gd name="T7" fmla="*/ 304 h 304"/>
                <a:gd name="T8" fmla="*/ 88 w 263"/>
                <a:gd name="T9" fmla="*/ 304 h 304"/>
              </a:gdLst>
              <a:ahLst/>
              <a:cxnLst>
                <a:cxn ang="0">
                  <a:pos x="T0" y="T1"/>
                </a:cxn>
                <a:cxn ang="0">
                  <a:pos x="T2" y="T3"/>
                </a:cxn>
                <a:cxn ang="0">
                  <a:pos x="T4" y="T5"/>
                </a:cxn>
                <a:cxn ang="0">
                  <a:pos x="T6" y="T7"/>
                </a:cxn>
                <a:cxn ang="0">
                  <a:pos x="T8" y="T9"/>
                </a:cxn>
              </a:cxnLst>
              <a:rect l="0" t="0" r="r" b="b"/>
              <a:pathLst>
                <a:path w="263" h="304">
                  <a:moveTo>
                    <a:pt x="88" y="304"/>
                  </a:moveTo>
                  <a:lnTo>
                    <a:pt x="263" y="0"/>
                  </a:lnTo>
                  <a:lnTo>
                    <a:pt x="0" y="152"/>
                  </a:lnTo>
                  <a:lnTo>
                    <a:pt x="0" y="304"/>
                  </a:lnTo>
                  <a:lnTo>
                    <a:pt x="88" y="304"/>
                  </a:lnTo>
                  <a:close/>
                </a:path>
              </a:pathLst>
            </a:custGeom>
            <a:solidFill>
              <a:srgbClr val="FFFFFF">
                <a:alpha val="37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38"/>
            <p:cNvSpPr>
              <a:spLocks/>
            </p:cNvSpPr>
            <p:nvPr/>
          </p:nvSpPr>
          <p:spPr bwMode="auto">
            <a:xfrm>
              <a:off x="8178800" y="5799138"/>
              <a:ext cx="139700" cy="482600"/>
            </a:xfrm>
            <a:custGeom>
              <a:avLst/>
              <a:gdLst>
                <a:gd name="T0" fmla="*/ 0 w 88"/>
                <a:gd name="T1" fmla="*/ 0 h 304"/>
                <a:gd name="T2" fmla="*/ 0 w 88"/>
                <a:gd name="T3" fmla="*/ 304 h 304"/>
                <a:gd name="T4" fmla="*/ 88 w 88"/>
                <a:gd name="T5" fmla="*/ 152 h 304"/>
                <a:gd name="T6" fmla="*/ 0 w 88"/>
                <a:gd name="T7" fmla="*/ 0 h 304"/>
              </a:gdLst>
              <a:ahLst/>
              <a:cxnLst>
                <a:cxn ang="0">
                  <a:pos x="T0" y="T1"/>
                </a:cxn>
                <a:cxn ang="0">
                  <a:pos x="T2" y="T3"/>
                </a:cxn>
                <a:cxn ang="0">
                  <a:pos x="T4" y="T5"/>
                </a:cxn>
                <a:cxn ang="0">
                  <a:pos x="T6" y="T7"/>
                </a:cxn>
              </a:cxnLst>
              <a:rect l="0" t="0" r="r" b="b"/>
              <a:pathLst>
                <a:path w="88" h="304">
                  <a:moveTo>
                    <a:pt x="0" y="0"/>
                  </a:moveTo>
                  <a:lnTo>
                    <a:pt x="0" y="304"/>
                  </a:lnTo>
                  <a:lnTo>
                    <a:pt x="88" y="152"/>
                  </a:lnTo>
                  <a:lnTo>
                    <a:pt x="0" y="0"/>
                  </a:lnTo>
                  <a:close/>
                </a:path>
              </a:pathLst>
            </a:custGeom>
            <a:solidFill>
              <a:srgbClr val="FFFFFF">
                <a:alpha val="37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39"/>
            <p:cNvSpPr>
              <a:spLocks/>
            </p:cNvSpPr>
            <p:nvPr/>
          </p:nvSpPr>
          <p:spPr bwMode="auto">
            <a:xfrm>
              <a:off x="8178800" y="5559425"/>
              <a:ext cx="417513" cy="481013"/>
            </a:xfrm>
            <a:custGeom>
              <a:avLst/>
              <a:gdLst>
                <a:gd name="T0" fmla="*/ 263 w 263"/>
                <a:gd name="T1" fmla="*/ 0 h 303"/>
                <a:gd name="T2" fmla="*/ 0 w 263"/>
                <a:gd name="T3" fmla="*/ 151 h 303"/>
                <a:gd name="T4" fmla="*/ 88 w 263"/>
                <a:gd name="T5" fmla="*/ 303 h 303"/>
                <a:gd name="T6" fmla="*/ 263 w 263"/>
                <a:gd name="T7" fmla="*/ 0 h 303"/>
              </a:gdLst>
              <a:ahLst/>
              <a:cxnLst>
                <a:cxn ang="0">
                  <a:pos x="T0" y="T1"/>
                </a:cxn>
                <a:cxn ang="0">
                  <a:pos x="T2" y="T3"/>
                </a:cxn>
                <a:cxn ang="0">
                  <a:pos x="T4" y="T5"/>
                </a:cxn>
                <a:cxn ang="0">
                  <a:pos x="T6" y="T7"/>
                </a:cxn>
              </a:cxnLst>
              <a:rect l="0" t="0" r="r" b="b"/>
              <a:pathLst>
                <a:path w="263" h="303">
                  <a:moveTo>
                    <a:pt x="263" y="0"/>
                  </a:moveTo>
                  <a:lnTo>
                    <a:pt x="0" y="151"/>
                  </a:lnTo>
                  <a:lnTo>
                    <a:pt x="88" y="303"/>
                  </a:lnTo>
                  <a:lnTo>
                    <a:pt x="263" y="0"/>
                  </a:lnTo>
                  <a:close/>
                </a:path>
              </a:pathLst>
            </a:custGeom>
            <a:solidFill>
              <a:srgbClr val="FFFFFF">
                <a:alpha val="92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026602903"/>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showMasterSp="0" preserve="1" userDrawn="1">
  <p:cSld name="Section/Breaker">
    <p:spTree>
      <p:nvGrpSpPr>
        <p:cNvPr id="1" name=""/>
        <p:cNvGrpSpPr/>
        <p:nvPr/>
      </p:nvGrpSpPr>
      <p:grpSpPr>
        <a:xfrm>
          <a:off x="0" y="0"/>
          <a:ext cx="0" cy="0"/>
          <a:chOff x="0" y="0"/>
          <a:chExt cx="0" cy="0"/>
        </a:xfrm>
      </p:grpSpPr>
      <p:pic>
        <p:nvPicPr>
          <p:cNvPr id="21" name="Picture 20" descr="breaker_slide_1.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200467" cy="6858000"/>
          </a:xfrm>
          <a:prstGeom prst="rect">
            <a:avLst/>
          </a:prstGeom>
        </p:spPr>
      </p:pic>
      <p:sp>
        <p:nvSpPr>
          <p:cNvPr id="2" name="Title 1"/>
          <p:cNvSpPr>
            <a:spLocks noGrp="1"/>
          </p:cNvSpPr>
          <p:nvPr>
            <p:ph type="ctrTitle"/>
          </p:nvPr>
        </p:nvSpPr>
        <p:spPr>
          <a:xfrm>
            <a:off x="7150099" y="3940170"/>
            <a:ext cx="4866548" cy="528638"/>
          </a:xfrm>
        </p:spPr>
        <p:txBody>
          <a:bodyPr anchor="b">
            <a:noAutofit/>
          </a:bodyPr>
          <a:lstStyle>
            <a:lvl1pPr marL="0" algn="r" defTabSz="685749" rtl="0" eaLnBrk="1" latinLnBrk="0" hangingPunct="1">
              <a:lnSpc>
                <a:spcPct val="100000"/>
              </a:lnSpc>
              <a:defRPr lang="en-US" sz="1900" b="1" kern="1200" dirty="0">
                <a:ln>
                  <a:noFill/>
                </a:ln>
                <a:solidFill>
                  <a:schemeClr val="bg1"/>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3" name="Subtitle 2"/>
          <p:cNvSpPr>
            <a:spLocks noGrp="1"/>
          </p:cNvSpPr>
          <p:nvPr>
            <p:ph type="subTitle" idx="1"/>
          </p:nvPr>
        </p:nvSpPr>
        <p:spPr>
          <a:xfrm>
            <a:off x="7150098" y="4664266"/>
            <a:ext cx="4866551" cy="417512"/>
          </a:xfrm>
          <a:prstGeom prst="rect">
            <a:avLst/>
          </a:prstGeom>
        </p:spPr>
        <p:txBody>
          <a:bodyPr>
            <a:noAutofit/>
          </a:bodyPr>
          <a:lstStyle>
            <a:lvl1pPr marL="0" indent="0" algn="r" defTabSz="685749" rtl="0" eaLnBrk="1" latinLnBrk="0" hangingPunct="1">
              <a:lnSpc>
                <a:spcPct val="100000"/>
              </a:lnSpc>
              <a:spcAft>
                <a:spcPts val="450"/>
              </a:spcAft>
              <a:buNone/>
              <a:defRPr lang="en-US" sz="1500" kern="1200" dirty="0">
                <a:ln>
                  <a:noFill/>
                </a:ln>
                <a:solidFill>
                  <a:schemeClr val="bg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grpSp>
        <p:nvGrpSpPr>
          <p:cNvPr id="23" name="Group 22"/>
          <p:cNvGrpSpPr/>
          <p:nvPr userDrawn="1"/>
        </p:nvGrpSpPr>
        <p:grpSpPr>
          <a:xfrm>
            <a:off x="9991557" y="6124008"/>
            <a:ext cx="1841972" cy="571323"/>
            <a:chOff x="8178800" y="5559425"/>
            <a:chExt cx="3106738" cy="963613"/>
          </a:xfrm>
        </p:grpSpPr>
        <p:sp>
          <p:nvSpPr>
            <p:cNvPr id="24" name="Freeform 23"/>
            <p:cNvSpPr>
              <a:spLocks/>
            </p:cNvSpPr>
            <p:nvPr/>
          </p:nvSpPr>
          <p:spPr bwMode="auto">
            <a:xfrm>
              <a:off x="9242425" y="5881688"/>
              <a:ext cx="252413" cy="325438"/>
            </a:xfrm>
            <a:custGeom>
              <a:avLst/>
              <a:gdLst>
                <a:gd name="T0" fmla="*/ 122 w 159"/>
                <a:gd name="T1" fmla="*/ 205 h 205"/>
                <a:gd name="T2" fmla="*/ 122 w 159"/>
                <a:gd name="T3" fmla="*/ 116 h 205"/>
                <a:gd name="T4" fmla="*/ 37 w 159"/>
                <a:gd name="T5" fmla="*/ 116 h 205"/>
                <a:gd name="T6" fmla="*/ 37 w 159"/>
                <a:gd name="T7" fmla="*/ 205 h 205"/>
                <a:gd name="T8" fmla="*/ 0 w 159"/>
                <a:gd name="T9" fmla="*/ 205 h 205"/>
                <a:gd name="T10" fmla="*/ 0 w 159"/>
                <a:gd name="T11" fmla="*/ 0 h 205"/>
                <a:gd name="T12" fmla="*/ 37 w 159"/>
                <a:gd name="T13" fmla="*/ 0 h 205"/>
                <a:gd name="T14" fmla="*/ 37 w 159"/>
                <a:gd name="T15" fmla="*/ 80 h 205"/>
                <a:gd name="T16" fmla="*/ 122 w 159"/>
                <a:gd name="T17" fmla="*/ 80 h 205"/>
                <a:gd name="T18" fmla="*/ 122 w 159"/>
                <a:gd name="T19" fmla="*/ 0 h 205"/>
                <a:gd name="T20" fmla="*/ 159 w 159"/>
                <a:gd name="T21" fmla="*/ 0 h 205"/>
                <a:gd name="T22" fmla="*/ 159 w 159"/>
                <a:gd name="T23" fmla="*/ 205 h 205"/>
                <a:gd name="T24" fmla="*/ 122 w 159"/>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9" h="205">
                  <a:moveTo>
                    <a:pt x="122" y="205"/>
                  </a:moveTo>
                  <a:lnTo>
                    <a:pt x="122" y="116"/>
                  </a:lnTo>
                  <a:lnTo>
                    <a:pt x="37" y="116"/>
                  </a:lnTo>
                  <a:lnTo>
                    <a:pt x="37" y="205"/>
                  </a:lnTo>
                  <a:lnTo>
                    <a:pt x="0" y="205"/>
                  </a:lnTo>
                  <a:lnTo>
                    <a:pt x="0" y="0"/>
                  </a:lnTo>
                  <a:lnTo>
                    <a:pt x="37" y="0"/>
                  </a:lnTo>
                  <a:lnTo>
                    <a:pt x="37" y="80"/>
                  </a:lnTo>
                  <a:lnTo>
                    <a:pt x="122" y="80"/>
                  </a:lnTo>
                  <a:lnTo>
                    <a:pt x="122" y="0"/>
                  </a:lnTo>
                  <a:lnTo>
                    <a:pt x="159" y="0"/>
                  </a:lnTo>
                  <a:lnTo>
                    <a:pt x="159" y="205"/>
                  </a:lnTo>
                  <a:lnTo>
                    <a:pt x="122" y="205"/>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24"/>
            <p:cNvSpPr>
              <a:spLocks/>
            </p:cNvSpPr>
            <p:nvPr/>
          </p:nvSpPr>
          <p:spPr bwMode="auto">
            <a:xfrm>
              <a:off x="9558338" y="5881688"/>
              <a:ext cx="222250" cy="325438"/>
            </a:xfrm>
            <a:custGeom>
              <a:avLst/>
              <a:gdLst>
                <a:gd name="T0" fmla="*/ 0 w 140"/>
                <a:gd name="T1" fmla="*/ 205 h 205"/>
                <a:gd name="T2" fmla="*/ 0 w 140"/>
                <a:gd name="T3" fmla="*/ 0 h 205"/>
                <a:gd name="T4" fmla="*/ 140 w 140"/>
                <a:gd name="T5" fmla="*/ 0 h 205"/>
                <a:gd name="T6" fmla="*/ 140 w 140"/>
                <a:gd name="T7" fmla="*/ 33 h 205"/>
                <a:gd name="T8" fmla="*/ 37 w 140"/>
                <a:gd name="T9" fmla="*/ 33 h 205"/>
                <a:gd name="T10" fmla="*/ 37 w 140"/>
                <a:gd name="T11" fmla="*/ 81 h 205"/>
                <a:gd name="T12" fmla="*/ 127 w 140"/>
                <a:gd name="T13" fmla="*/ 81 h 205"/>
                <a:gd name="T14" fmla="*/ 127 w 140"/>
                <a:gd name="T15" fmla="*/ 115 h 205"/>
                <a:gd name="T16" fmla="*/ 37 w 140"/>
                <a:gd name="T17" fmla="*/ 115 h 205"/>
                <a:gd name="T18" fmla="*/ 37 w 140"/>
                <a:gd name="T19" fmla="*/ 172 h 205"/>
                <a:gd name="T20" fmla="*/ 140 w 140"/>
                <a:gd name="T21" fmla="*/ 172 h 205"/>
                <a:gd name="T22" fmla="*/ 140 w 140"/>
                <a:gd name="T23" fmla="*/ 205 h 205"/>
                <a:gd name="T24" fmla="*/ 0 w 140"/>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205">
                  <a:moveTo>
                    <a:pt x="0" y="205"/>
                  </a:moveTo>
                  <a:lnTo>
                    <a:pt x="0" y="0"/>
                  </a:lnTo>
                  <a:lnTo>
                    <a:pt x="140" y="0"/>
                  </a:lnTo>
                  <a:lnTo>
                    <a:pt x="140" y="33"/>
                  </a:lnTo>
                  <a:lnTo>
                    <a:pt x="37" y="33"/>
                  </a:lnTo>
                  <a:lnTo>
                    <a:pt x="37" y="81"/>
                  </a:lnTo>
                  <a:lnTo>
                    <a:pt x="127" y="81"/>
                  </a:lnTo>
                  <a:lnTo>
                    <a:pt x="127" y="115"/>
                  </a:lnTo>
                  <a:lnTo>
                    <a:pt x="37" y="115"/>
                  </a:lnTo>
                  <a:lnTo>
                    <a:pt x="37" y="172"/>
                  </a:lnTo>
                  <a:lnTo>
                    <a:pt x="140" y="172"/>
                  </a:lnTo>
                  <a:lnTo>
                    <a:pt x="140" y="205"/>
                  </a:lnTo>
                  <a:lnTo>
                    <a:pt x="0" y="205"/>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25"/>
            <p:cNvSpPr>
              <a:spLocks/>
            </p:cNvSpPr>
            <p:nvPr/>
          </p:nvSpPr>
          <p:spPr bwMode="auto">
            <a:xfrm>
              <a:off x="9809163" y="5881688"/>
              <a:ext cx="276225" cy="325438"/>
            </a:xfrm>
            <a:custGeom>
              <a:avLst/>
              <a:gdLst>
                <a:gd name="T0" fmla="*/ 133 w 174"/>
                <a:gd name="T1" fmla="*/ 205 h 205"/>
                <a:gd name="T2" fmla="*/ 87 w 174"/>
                <a:gd name="T3" fmla="*/ 131 h 205"/>
                <a:gd name="T4" fmla="*/ 41 w 174"/>
                <a:gd name="T5" fmla="*/ 205 h 205"/>
                <a:gd name="T6" fmla="*/ 0 w 174"/>
                <a:gd name="T7" fmla="*/ 205 h 205"/>
                <a:gd name="T8" fmla="*/ 65 w 174"/>
                <a:gd name="T9" fmla="*/ 101 h 205"/>
                <a:gd name="T10" fmla="*/ 1 w 174"/>
                <a:gd name="T11" fmla="*/ 0 h 205"/>
                <a:gd name="T12" fmla="*/ 42 w 174"/>
                <a:gd name="T13" fmla="*/ 0 h 205"/>
                <a:gd name="T14" fmla="*/ 88 w 174"/>
                <a:gd name="T15" fmla="*/ 72 h 205"/>
                <a:gd name="T16" fmla="*/ 133 w 174"/>
                <a:gd name="T17" fmla="*/ 0 h 205"/>
                <a:gd name="T18" fmla="*/ 173 w 174"/>
                <a:gd name="T19" fmla="*/ 0 h 205"/>
                <a:gd name="T20" fmla="*/ 110 w 174"/>
                <a:gd name="T21" fmla="*/ 101 h 205"/>
                <a:gd name="T22" fmla="*/ 174 w 174"/>
                <a:gd name="T23" fmla="*/ 205 h 205"/>
                <a:gd name="T24" fmla="*/ 133 w 174"/>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4" h="205">
                  <a:moveTo>
                    <a:pt x="133" y="205"/>
                  </a:moveTo>
                  <a:lnTo>
                    <a:pt x="87" y="131"/>
                  </a:lnTo>
                  <a:lnTo>
                    <a:pt x="41" y="205"/>
                  </a:lnTo>
                  <a:lnTo>
                    <a:pt x="0" y="205"/>
                  </a:lnTo>
                  <a:lnTo>
                    <a:pt x="65" y="101"/>
                  </a:lnTo>
                  <a:lnTo>
                    <a:pt x="1" y="0"/>
                  </a:lnTo>
                  <a:lnTo>
                    <a:pt x="42" y="0"/>
                  </a:lnTo>
                  <a:lnTo>
                    <a:pt x="88" y="72"/>
                  </a:lnTo>
                  <a:lnTo>
                    <a:pt x="133" y="0"/>
                  </a:lnTo>
                  <a:lnTo>
                    <a:pt x="173" y="0"/>
                  </a:lnTo>
                  <a:lnTo>
                    <a:pt x="110" y="101"/>
                  </a:lnTo>
                  <a:lnTo>
                    <a:pt x="174" y="205"/>
                  </a:lnTo>
                  <a:lnTo>
                    <a:pt x="133" y="205"/>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6"/>
            <p:cNvSpPr>
              <a:spLocks noEditPoints="1"/>
            </p:cNvSpPr>
            <p:nvPr/>
          </p:nvSpPr>
          <p:spPr bwMode="auto">
            <a:xfrm>
              <a:off x="10088563" y="5881688"/>
              <a:ext cx="293688" cy="325438"/>
            </a:xfrm>
            <a:custGeom>
              <a:avLst/>
              <a:gdLst>
                <a:gd name="T0" fmla="*/ 146 w 185"/>
                <a:gd name="T1" fmla="*/ 205 h 205"/>
                <a:gd name="T2" fmla="*/ 133 w 185"/>
                <a:gd name="T3" fmla="*/ 166 h 205"/>
                <a:gd name="T4" fmla="*/ 51 w 185"/>
                <a:gd name="T5" fmla="*/ 166 h 205"/>
                <a:gd name="T6" fmla="*/ 38 w 185"/>
                <a:gd name="T7" fmla="*/ 205 h 205"/>
                <a:gd name="T8" fmla="*/ 0 w 185"/>
                <a:gd name="T9" fmla="*/ 205 h 205"/>
                <a:gd name="T10" fmla="*/ 72 w 185"/>
                <a:gd name="T11" fmla="*/ 0 h 205"/>
                <a:gd name="T12" fmla="*/ 113 w 185"/>
                <a:gd name="T13" fmla="*/ 0 h 205"/>
                <a:gd name="T14" fmla="*/ 185 w 185"/>
                <a:gd name="T15" fmla="*/ 205 h 205"/>
                <a:gd name="T16" fmla="*/ 146 w 185"/>
                <a:gd name="T17" fmla="*/ 205 h 205"/>
                <a:gd name="T18" fmla="*/ 92 w 185"/>
                <a:gd name="T19" fmla="*/ 45 h 205"/>
                <a:gd name="T20" fmla="*/ 63 w 185"/>
                <a:gd name="T21" fmla="*/ 132 h 205"/>
                <a:gd name="T22" fmla="*/ 121 w 185"/>
                <a:gd name="T23" fmla="*/ 132 h 205"/>
                <a:gd name="T24" fmla="*/ 92 w 185"/>
                <a:gd name="T25" fmla="*/ 4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5" h="205">
                  <a:moveTo>
                    <a:pt x="146" y="205"/>
                  </a:moveTo>
                  <a:lnTo>
                    <a:pt x="133" y="166"/>
                  </a:lnTo>
                  <a:lnTo>
                    <a:pt x="51" y="166"/>
                  </a:lnTo>
                  <a:lnTo>
                    <a:pt x="38" y="205"/>
                  </a:lnTo>
                  <a:lnTo>
                    <a:pt x="0" y="205"/>
                  </a:lnTo>
                  <a:lnTo>
                    <a:pt x="72" y="0"/>
                  </a:lnTo>
                  <a:lnTo>
                    <a:pt x="113" y="0"/>
                  </a:lnTo>
                  <a:lnTo>
                    <a:pt x="185" y="205"/>
                  </a:lnTo>
                  <a:lnTo>
                    <a:pt x="146" y="205"/>
                  </a:lnTo>
                  <a:close/>
                  <a:moveTo>
                    <a:pt x="92" y="45"/>
                  </a:moveTo>
                  <a:lnTo>
                    <a:pt x="63" y="132"/>
                  </a:lnTo>
                  <a:lnTo>
                    <a:pt x="121" y="132"/>
                  </a:lnTo>
                  <a:lnTo>
                    <a:pt x="92" y="45"/>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7"/>
            <p:cNvSpPr>
              <a:spLocks/>
            </p:cNvSpPr>
            <p:nvPr/>
          </p:nvSpPr>
          <p:spPr bwMode="auto">
            <a:xfrm>
              <a:off x="10394950" y="5875338"/>
              <a:ext cx="265113" cy="338138"/>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8"/>
            <p:cNvSpPr>
              <a:spLocks noEditPoints="1"/>
            </p:cNvSpPr>
            <p:nvPr/>
          </p:nvSpPr>
          <p:spPr bwMode="auto">
            <a:xfrm>
              <a:off x="10709275" y="5875338"/>
              <a:ext cx="269875" cy="338138"/>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30"/>
            <p:cNvSpPr>
              <a:spLocks/>
            </p:cNvSpPr>
            <p:nvPr/>
          </p:nvSpPr>
          <p:spPr bwMode="auto">
            <a:xfrm>
              <a:off x="11025188" y="5881688"/>
              <a:ext cx="260350" cy="325438"/>
            </a:xfrm>
            <a:custGeom>
              <a:avLst/>
              <a:gdLst>
                <a:gd name="T0" fmla="*/ 125 w 164"/>
                <a:gd name="T1" fmla="*/ 205 h 205"/>
                <a:gd name="T2" fmla="*/ 36 w 164"/>
                <a:gd name="T3" fmla="*/ 64 h 205"/>
                <a:gd name="T4" fmla="*/ 36 w 164"/>
                <a:gd name="T5" fmla="*/ 205 h 205"/>
                <a:gd name="T6" fmla="*/ 0 w 164"/>
                <a:gd name="T7" fmla="*/ 205 h 205"/>
                <a:gd name="T8" fmla="*/ 0 w 164"/>
                <a:gd name="T9" fmla="*/ 0 h 205"/>
                <a:gd name="T10" fmla="*/ 39 w 164"/>
                <a:gd name="T11" fmla="*/ 0 h 205"/>
                <a:gd name="T12" fmla="*/ 127 w 164"/>
                <a:gd name="T13" fmla="*/ 139 h 205"/>
                <a:gd name="T14" fmla="*/ 127 w 164"/>
                <a:gd name="T15" fmla="*/ 0 h 205"/>
                <a:gd name="T16" fmla="*/ 164 w 164"/>
                <a:gd name="T17" fmla="*/ 0 h 205"/>
                <a:gd name="T18" fmla="*/ 164 w 164"/>
                <a:gd name="T19" fmla="*/ 205 h 205"/>
                <a:gd name="T20" fmla="*/ 125 w 164"/>
                <a:gd name="T21"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4" h="205">
                  <a:moveTo>
                    <a:pt x="125" y="205"/>
                  </a:moveTo>
                  <a:lnTo>
                    <a:pt x="36" y="64"/>
                  </a:lnTo>
                  <a:lnTo>
                    <a:pt x="36" y="205"/>
                  </a:lnTo>
                  <a:lnTo>
                    <a:pt x="0" y="205"/>
                  </a:lnTo>
                  <a:lnTo>
                    <a:pt x="0" y="0"/>
                  </a:lnTo>
                  <a:lnTo>
                    <a:pt x="39" y="0"/>
                  </a:lnTo>
                  <a:lnTo>
                    <a:pt x="127" y="139"/>
                  </a:lnTo>
                  <a:lnTo>
                    <a:pt x="127" y="0"/>
                  </a:lnTo>
                  <a:lnTo>
                    <a:pt x="164" y="0"/>
                  </a:lnTo>
                  <a:lnTo>
                    <a:pt x="164" y="205"/>
                  </a:lnTo>
                  <a:lnTo>
                    <a:pt x="125" y="205"/>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31"/>
            <p:cNvSpPr>
              <a:spLocks/>
            </p:cNvSpPr>
            <p:nvPr/>
          </p:nvSpPr>
          <p:spPr bwMode="auto">
            <a:xfrm>
              <a:off x="8596313" y="6281738"/>
              <a:ext cx="417513" cy="241300"/>
            </a:xfrm>
            <a:custGeom>
              <a:avLst/>
              <a:gdLst>
                <a:gd name="T0" fmla="*/ 88 w 263"/>
                <a:gd name="T1" fmla="*/ 0 h 152"/>
                <a:gd name="T2" fmla="*/ 0 w 263"/>
                <a:gd name="T3" fmla="*/ 152 h 152"/>
                <a:gd name="T4" fmla="*/ 263 w 263"/>
                <a:gd name="T5" fmla="*/ 0 h 152"/>
                <a:gd name="T6" fmla="*/ 88 w 263"/>
                <a:gd name="T7" fmla="*/ 0 h 152"/>
              </a:gdLst>
              <a:ahLst/>
              <a:cxnLst>
                <a:cxn ang="0">
                  <a:pos x="T0" y="T1"/>
                </a:cxn>
                <a:cxn ang="0">
                  <a:pos x="T2" y="T3"/>
                </a:cxn>
                <a:cxn ang="0">
                  <a:pos x="T4" y="T5"/>
                </a:cxn>
                <a:cxn ang="0">
                  <a:pos x="T6" y="T7"/>
                </a:cxn>
              </a:cxnLst>
              <a:rect l="0" t="0" r="r" b="b"/>
              <a:pathLst>
                <a:path w="263" h="152">
                  <a:moveTo>
                    <a:pt x="88" y="0"/>
                  </a:moveTo>
                  <a:lnTo>
                    <a:pt x="0" y="152"/>
                  </a:lnTo>
                  <a:lnTo>
                    <a:pt x="263" y="0"/>
                  </a:lnTo>
                  <a:lnTo>
                    <a:pt x="88" y="0"/>
                  </a:lnTo>
                  <a:close/>
                </a:path>
              </a:pathLst>
            </a:custGeom>
            <a:solidFill>
              <a:schemeClr val="bg1">
                <a:alpha val="59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32"/>
            <p:cNvSpPr>
              <a:spLocks/>
            </p:cNvSpPr>
            <p:nvPr/>
          </p:nvSpPr>
          <p:spPr bwMode="auto">
            <a:xfrm>
              <a:off x="8736013" y="5799138"/>
              <a:ext cx="277813" cy="482600"/>
            </a:xfrm>
            <a:custGeom>
              <a:avLst/>
              <a:gdLst>
                <a:gd name="T0" fmla="*/ 175 w 175"/>
                <a:gd name="T1" fmla="*/ 304 h 304"/>
                <a:gd name="T2" fmla="*/ 175 w 175"/>
                <a:gd name="T3" fmla="*/ 0 h 304"/>
                <a:gd name="T4" fmla="*/ 175 w 175"/>
                <a:gd name="T5" fmla="*/ 0 h 304"/>
                <a:gd name="T6" fmla="*/ 0 w 175"/>
                <a:gd name="T7" fmla="*/ 304 h 304"/>
                <a:gd name="T8" fmla="*/ 175 w 175"/>
                <a:gd name="T9" fmla="*/ 304 h 304"/>
              </a:gdLst>
              <a:ahLst/>
              <a:cxnLst>
                <a:cxn ang="0">
                  <a:pos x="T0" y="T1"/>
                </a:cxn>
                <a:cxn ang="0">
                  <a:pos x="T2" y="T3"/>
                </a:cxn>
                <a:cxn ang="0">
                  <a:pos x="T4" y="T5"/>
                </a:cxn>
                <a:cxn ang="0">
                  <a:pos x="T6" y="T7"/>
                </a:cxn>
                <a:cxn ang="0">
                  <a:pos x="T8" y="T9"/>
                </a:cxn>
              </a:cxnLst>
              <a:rect l="0" t="0" r="r" b="b"/>
              <a:pathLst>
                <a:path w="175" h="304">
                  <a:moveTo>
                    <a:pt x="175" y="304"/>
                  </a:moveTo>
                  <a:lnTo>
                    <a:pt x="175" y="0"/>
                  </a:lnTo>
                  <a:lnTo>
                    <a:pt x="175" y="0"/>
                  </a:lnTo>
                  <a:lnTo>
                    <a:pt x="0" y="304"/>
                  </a:lnTo>
                  <a:lnTo>
                    <a:pt x="175" y="304"/>
                  </a:lnTo>
                  <a:close/>
                </a:path>
              </a:pathLst>
            </a:custGeom>
            <a:solidFill>
              <a:schemeClr val="bg1">
                <a:alpha val="91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33"/>
            <p:cNvSpPr>
              <a:spLocks/>
            </p:cNvSpPr>
            <p:nvPr/>
          </p:nvSpPr>
          <p:spPr bwMode="auto">
            <a:xfrm>
              <a:off x="8318500" y="5559425"/>
              <a:ext cx="277813" cy="603250"/>
            </a:xfrm>
            <a:custGeom>
              <a:avLst/>
              <a:gdLst>
                <a:gd name="T0" fmla="*/ 43 w 175"/>
                <a:gd name="T1" fmla="*/ 380 h 380"/>
                <a:gd name="T2" fmla="*/ 175 w 175"/>
                <a:gd name="T3" fmla="*/ 303 h 380"/>
                <a:gd name="T4" fmla="*/ 175 w 175"/>
                <a:gd name="T5" fmla="*/ 0 h 380"/>
                <a:gd name="T6" fmla="*/ 0 w 175"/>
                <a:gd name="T7" fmla="*/ 303 h 380"/>
                <a:gd name="T8" fmla="*/ 43 w 175"/>
                <a:gd name="T9" fmla="*/ 380 h 380"/>
              </a:gdLst>
              <a:ahLst/>
              <a:cxnLst>
                <a:cxn ang="0">
                  <a:pos x="T0" y="T1"/>
                </a:cxn>
                <a:cxn ang="0">
                  <a:pos x="T2" y="T3"/>
                </a:cxn>
                <a:cxn ang="0">
                  <a:pos x="T4" y="T5"/>
                </a:cxn>
                <a:cxn ang="0">
                  <a:pos x="T6" y="T7"/>
                </a:cxn>
                <a:cxn ang="0">
                  <a:pos x="T8" y="T9"/>
                </a:cxn>
              </a:cxnLst>
              <a:rect l="0" t="0" r="r" b="b"/>
              <a:pathLst>
                <a:path w="175" h="380">
                  <a:moveTo>
                    <a:pt x="43" y="380"/>
                  </a:moveTo>
                  <a:lnTo>
                    <a:pt x="175" y="303"/>
                  </a:lnTo>
                  <a:lnTo>
                    <a:pt x="175" y="0"/>
                  </a:lnTo>
                  <a:lnTo>
                    <a:pt x="0" y="303"/>
                  </a:lnTo>
                  <a:lnTo>
                    <a:pt x="43" y="380"/>
                  </a:lnTo>
                  <a:close/>
                </a:path>
              </a:pathLst>
            </a:custGeom>
            <a:solidFill>
              <a:schemeClr val="bg1">
                <a:alpha val="59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34"/>
            <p:cNvSpPr>
              <a:spLocks/>
            </p:cNvSpPr>
            <p:nvPr/>
          </p:nvSpPr>
          <p:spPr bwMode="auto">
            <a:xfrm>
              <a:off x="8456613" y="6281738"/>
              <a:ext cx="139700" cy="241300"/>
            </a:xfrm>
            <a:custGeom>
              <a:avLst/>
              <a:gdLst>
                <a:gd name="T0" fmla="*/ 0 w 88"/>
                <a:gd name="T1" fmla="*/ 0 h 152"/>
                <a:gd name="T2" fmla="*/ 88 w 88"/>
                <a:gd name="T3" fmla="*/ 152 h 152"/>
                <a:gd name="T4" fmla="*/ 88 w 88"/>
                <a:gd name="T5" fmla="*/ 0 h 152"/>
                <a:gd name="T6" fmla="*/ 0 w 88"/>
                <a:gd name="T7" fmla="*/ 0 h 152"/>
              </a:gdLst>
              <a:ahLst/>
              <a:cxnLst>
                <a:cxn ang="0">
                  <a:pos x="T0" y="T1"/>
                </a:cxn>
                <a:cxn ang="0">
                  <a:pos x="T2" y="T3"/>
                </a:cxn>
                <a:cxn ang="0">
                  <a:pos x="T4" y="T5"/>
                </a:cxn>
                <a:cxn ang="0">
                  <a:pos x="T6" y="T7"/>
                </a:cxn>
              </a:cxnLst>
              <a:rect l="0" t="0" r="r" b="b"/>
              <a:pathLst>
                <a:path w="88" h="152">
                  <a:moveTo>
                    <a:pt x="0" y="0"/>
                  </a:moveTo>
                  <a:lnTo>
                    <a:pt x="88" y="152"/>
                  </a:lnTo>
                  <a:lnTo>
                    <a:pt x="88" y="0"/>
                  </a:lnTo>
                  <a:lnTo>
                    <a:pt x="0" y="0"/>
                  </a:lnTo>
                  <a:close/>
                </a:path>
              </a:pathLst>
            </a:custGeom>
            <a:solidFill>
              <a:schemeClr val="bg1">
                <a:alpha val="59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35"/>
            <p:cNvSpPr>
              <a:spLocks/>
            </p:cNvSpPr>
            <p:nvPr/>
          </p:nvSpPr>
          <p:spPr bwMode="auto">
            <a:xfrm>
              <a:off x="8386762" y="6040438"/>
              <a:ext cx="209551" cy="241301"/>
            </a:xfrm>
            <a:custGeom>
              <a:avLst/>
              <a:gdLst>
                <a:gd name="T0" fmla="*/ 132 w 132"/>
                <a:gd name="T1" fmla="*/ 0 h 152"/>
                <a:gd name="T2" fmla="*/ 0 w 132"/>
                <a:gd name="T3" fmla="*/ 77 h 152"/>
                <a:gd name="T4" fmla="*/ 44 w 132"/>
                <a:gd name="T5" fmla="*/ 152 h 152"/>
                <a:gd name="T6" fmla="*/ 132 w 132"/>
                <a:gd name="T7" fmla="*/ 152 h 152"/>
                <a:gd name="T8" fmla="*/ 132 w 132"/>
                <a:gd name="T9" fmla="*/ 0 h 152"/>
              </a:gdLst>
              <a:ahLst/>
              <a:cxnLst>
                <a:cxn ang="0">
                  <a:pos x="T0" y="T1"/>
                </a:cxn>
                <a:cxn ang="0">
                  <a:pos x="T2" y="T3"/>
                </a:cxn>
                <a:cxn ang="0">
                  <a:pos x="T4" y="T5"/>
                </a:cxn>
                <a:cxn ang="0">
                  <a:pos x="T6" y="T7"/>
                </a:cxn>
                <a:cxn ang="0">
                  <a:pos x="T8" y="T9"/>
                </a:cxn>
              </a:cxnLst>
              <a:rect l="0" t="0" r="r" b="b"/>
              <a:pathLst>
                <a:path w="132" h="152">
                  <a:moveTo>
                    <a:pt x="132" y="0"/>
                  </a:moveTo>
                  <a:lnTo>
                    <a:pt x="0" y="77"/>
                  </a:lnTo>
                  <a:lnTo>
                    <a:pt x="44" y="152"/>
                  </a:lnTo>
                  <a:lnTo>
                    <a:pt x="132" y="152"/>
                  </a:lnTo>
                  <a:lnTo>
                    <a:pt x="132" y="0"/>
                  </a:lnTo>
                  <a:close/>
                </a:path>
              </a:pathLst>
            </a:custGeom>
            <a:solidFill>
              <a:srgbClr val="FFFFFF">
                <a:alpha val="9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36"/>
            <p:cNvSpPr>
              <a:spLocks/>
            </p:cNvSpPr>
            <p:nvPr/>
          </p:nvSpPr>
          <p:spPr bwMode="auto">
            <a:xfrm>
              <a:off x="8178800" y="6162675"/>
              <a:ext cx="277813" cy="119063"/>
            </a:xfrm>
            <a:custGeom>
              <a:avLst/>
              <a:gdLst>
                <a:gd name="T0" fmla="*/ 0 w 175"/>
                <a:gd name="T1" fmla="*/ 75 h 75"/>
                <a:gd name="T2" fmla="*/ 175 w 175"/>
                <a:gd name="T3" fmla="*/ 75 h 75"/>
                <a:gd name="T4" fmla="*/ 131 w 175"/>
                <a:gd name="T5" fmla="*/ 0 h 75"/>
                <a:gd name="T6" fmla="*/ 0 w 175"/>
                <a:gd name="T7" fmla="*/ 75 h 75"/>
              </a:gdLst>
              <a:ahLst/>
              <a:cxnLst>
                <a:cxn ang="0">
                  <a:pos x="T0" y="T1"/>
                </a:cxn>
                <a:cxn ang="0">
                  <a:pos x="T2" y="T3"/>
                </a:cxn>
                <a:cxn ang="0">
                  <a:pos x="T4" y="T5"/>
                </a:cxn>
                <a:cxn ang="0">
                  <a:pos x="T6" y="T7"/>
                </a:cxn>
              </a:cxnLst>
              <a:rect l="0" t="0" r="r" b="b"/>
              <a:pathLst>
                <a:path w="175" h="75">
                  <a:moveTo>
                    <a:pt x="0" y="75"/>
                  </a:moveTo>
                  <a:lnTo>
                    <a:pt x="175" y="75"/>
                  </a:lnTo>
                  <a:lnTo>
                    <a:pt x="131" y="0"/>
                  </a:lnTo>
                  <a:lnTo>
                    <a:pt x="0" y="75"/>
                  </a:lnTo>
                  <a:close/>
                </a:path>
              </a:pathLst>
            </a:custGeom>
            <a:solidFill>
              <a:schemeClr val="bg1">
                <a:alpha val="44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37"/>
            <p:cNvSpPr>
              <a:spLocks/>
            </p:cNvSpPr>
            <p:nvPr/>
          </p:nvSpPr>
          <p:spPr bwMode="auto">
            <a:xfrm>
              <a:off x="8596313" y="5799138"/>
              <a:ext cx="417513" cy="482600"/>
            </a:xfrm>
            <a:custGeom>
              <a:avLst/>
              <a:gdLst>
                <a:gd name="T0" fmla="*/ 88 w 263"/>
                <a:gd name="T1" fmla="*/ 304 h 304"/>
                <a:gd name="T2" fmla="*/ 263 w 263"/>
                <a:gd name="T3" fmla="*/ 0 h 304"/>
                <a:gd name="T4" fmla="*/ 0 w 263"/>
                <a:gd name="T5" fmla="*/ 152 h 304"/>
                <a:gd name="T6" fmla="*/ 0 w 263"/>
                <a:gd name="T7" fmla="*/ 304 h 304"/>
                <a:gd name="T8" fmla="*/ 88 w 263"/>
                <a:gd name="T9" fmla="*/ 304 h 304"/>
              </a:gdLst>
              <a:ahLst/>
              <a:cxnLst>
                <a:cxn ang="0">
                  <a:pos x="T0" y="T1"/>
                </a:cxn>
                <a:cxn ang="0">
                  <a:pos x="T2" y="T3"/>
                </a:cxn>
                <a:cxn ang="0">
                  <a:pos x="T4" y="T5"/>
                </a:cxn>
                <a:cxn ang="0">
                  <a:pos x="T6" y="T7"/>
                </a:cxn>
                <a:cxn ang="0">
                  <a:pos x="T8" y="T9"/>
                </a:cxn>
              </a:cxnLst>
              <a:rect l="0" t="0" r="r" b="b"/>
              <a:pathLst>
                <a:path w="263" h="304">
                  <a:moveTo>
                    <a:pt x="88" y="304"/>
                  </a:moveTo>
                  <a:lnTo>
                    <a:pt x="263" y="0"/>
                  </a:lnTo>
                  <a:lnTo>
                    <a:pt x="0" y="152"/>
                  </a:lnTo>
                  <a:lnTo>
                    <a:pt x="0" y="304"/>
                  </a:lnTo>
                  <a:lnTo>
                    <a:pt x="88" y="304"/>
                  </a:lnTo>
                  <a:close/>
                </a:path>
              </a:pathLst>
            </a:custGeom>
            <a:solidFill>
              <a:srgbClr val="FFFFFF">
                <a:alpha val="37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38"/>
            <p:cNvSpPr>
              <a:spLocks/>
            </p:cNvSpPr>
            <p:nvPr/>
          </p:nvSpPr>
          <p:spPr bwMode="auto">
            <a:xfrm>
              <a:off x="8178800" y="5799138"/>
              <a:ext cx="139700" cy="482600"/>
            </a:xfrm>
            <a:custGeom>
              <a:avLst/>
              <a:gdLst>
                <a:gd name="T0" fmla="*/ 0 w 88"/>
                <a:gd name="T1" fmla="*/ 0 h 304"/>
                <a:gd name="T2" fmla="*/ 0 w 88"/>
                <a:gd name="T3" fmla="*/ 304 h 304"/>
                <a:gd name="T4" fmla="*/ 88 w 88"/>
                <a:gd name="T5" fmla="*/ 152 h 304"/>
                <a:gd name="T6" fmla="*/ 0 w 88"/>
                <a:gd name="T7" fmla="*/ 0 h 304"/>
              </a:gdLst>
              <a:ahLst/>
              <a:cxnLst>
                <a:cxn ang="0">
                  <a:pos x="T0" y="T1"/>
                </a:cxn>
                <a:cxn ang="0">
                  <a:pos x="T2" y="T3"/>
                </a:cxn>
                <a:cxn ang="0">
                  <a:pos x="T4" y="T5"/>
                </a:cxn>
                <a:cxn ang="0">
                  <a:pos x="T6" y="T7"/>
                </a:cxn>
              </a:cxnLst>
              <a:rect l="0" t="0" r="r" b="b"/>
              <a:pathLst>
                <a:path w="88" h="304">
                  <a:moveTo>
                    <a:pt x="0" y="0"/>
                  </a:moveTo>
                  <a:lnTo>
                    <a:pt x="0" y="304"/>
                  </a:lnTo>
                  <a:lnTo>
                    <a:pt x="88" y="152"/>
                  </a:lnTo>
                  <a:lnTo>
                    <a:pt x="0" y="0"/>
                  </a:lnTo>
                  <a:close/>
                </a:path>
              </a:pathLst>
            </a:custGeom>
            <a:solidFill>
              <a:srgbClr val="FFFFFF">
                <a:alpha val="37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39"/>
            <p:cNvSpPr>
              <a:spLocks/>
            </p:cNvSpPr>
            <p:nvPr/>
          </p:nvSpPr>
          <p:spPr bwMode="auto">
            <a:xfrm>
              <a:off x="8178800" y="5559425"/>
              <a:ext cx="417513" cy="481013"/>
            </a:xfrm>
            <a:custGeom>
              <a:avLst/>
              <a:gdLst>
                <a:gd name="T0" fmla="*/ 263 w 263"/>
                <a:gd name="T1" fmla="*/ 0 h 303"/>
                <a:gd name="T2" fmla="*/ 0 w 263"/>
                <a:gd name="T3" fmla="*/ 151 h 303"/>
                <a:gd name="T4" fmla="*/ 88 w 263"/>
                <a:gd name="T5" fmla="*/ 303 h 303"/>
                <a:gd name="T6" fmla="*/ 263 w 263"/>
                <a:gd name="T7" fmla="*/ 0 h 303"/>
              </a:gdLst>
              <a:ahLst/>
              <a:cxnLst>
                <a:cxn ang="0">
                  <a:pos x="T0" y="T1"/>
                </a:cxn>
                <a:cxn ang="0">
                  <a:pos x="T2" y="T3"/>
                </a:cxn>
                <a:cxn ang="0">
                  <a:pos x="T4" y="T5"/>
                </a:cxn>
                <a:cxn ang="0">
                  <a:pos x="T6" y="T7"/>
                </a:cxn>
              </a:cxnLst>
              <a:rect l="0" t="0" r="r" b="b"/>
              <a:pathLst>
                <a:path w="263" h="303">
                  <a:moveTo>
                    <a:pt x="263" y="0"/>
                  </a:moveTo>
                  <a:lnTo>
                    <a:pt x="0" y="151"/>
                  </a:lnTo>
                  <a:lnTo>
                    <a:pt x="88" y="303"/>
                  </a:lnTo>
                  <a:lnTo>
                    <a:pt x="263" y="0"/>
                  </a:lnTo>
                  <a:close/>
                </a:path>
              </a:pathLst>
            </a:custGeom>
            <a:solidFill>
              <a:srgbClr val="FFFFFF">
                <a:alpha val="92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cxnSp>
        <p:nvCxnSpPr>
          <p:cNvPr id="22" name="Straight Connector 21"/>
          <p:cNvCxnSpPr/>
          <p:nvPr userDrawn="1"/>
        </p:nvCxnSpPr>
        <p:spPr>
          <a:xfrm flipH="1">
            <a:off x="7264401" y="4532670"/>
            <a:ext cx="46609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23185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76345B-7520-471F-A0ED-C17ACF1D014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69DA9D5-FA78-4518-8BDC-51D6289A30F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B3EAA0B-C7A9-4A32-A5C2-6364E5D31F1C}"/>
              </a:ext>
            </a:extLst>
          </p:cNvPr>
          <p:cNvSpPr>
            <a:spLocks noGrp="1"/>
          </p:cNvSpPr>
          <p:nvPr>
            <p:ph type="dt" sz="half" idx="10"/>
          </p:nvPr>
        </p:nvSpPr>
        <p:spPr/>
        <p:txBody>
          <a:bodyPr/>
          <a:lstStyle/>
          <a:p>
            <a:fld id="{30DFD48F-AE6D-43E9-ABD6-2816321F68D8}" type="datetimeFigureOut">
              <a:rPr lang="en-US" smtClean="0"/>
              <a:t>11/7/2022</a:t>
            </a:fld>
            <a:endParaRPr lang="en-US"/>
          </a:p>
        </p:txBody>
      </p:sp>
      <p:sp>
        <p:nvSpPr>
          <p:cNvPr id="5" name="Footer Placeholder 4">
            <a:extLst>
              <a:ext uri="{FF2B5EF4-FFF2-40B4-BE49-F238E27FC236}">
                <a16:creationId xmlns:a16="http://schemas.microsoft.com/office/drawing/2014/main" id="{DC338684-77CC-4B31-8CDB-8A10B27C240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0031750-5BD0-41D9-8581-22C216D0BB1C}"/>
              </a:ext>
            </a:extLst>
          </p:cNvPr>
          <p:cNvSpPr>
            <a:spLocks noGrp="1"/>
          </p:cNvSpPr>
          <p:nvPr>
            <p:ph type="sldNum" sz="quarter" idx="12"/>
          </p:nvPr>
        </p:nvSpPr>
        <p:spPr/>
        <p:txBody>
          <a:bodyPr/>
          <a:lstStyle/>
          <a:p>
            <a:fld id="{07938C39-307A-467C-AF17-58B2BC169095}" type="slidenum">
              <a:rPr lang="en-US" smtClean="0"/>
              <a:t>‹#›</a:t>
            </a:fld>
            <a:endParaRPr lang="en-US"/>
          </a:p>
        </p:txBody>
      </p:sp>
    </p:spTree>
    <p:extLst>
      <p:ext uri="{BB962C8B-B14F-4D97-AF65-F5344CB8AC3E}">
        <p14:creationId xmlns:p14="http://schemas.microsoft.com/office/powerpoint/2010/main" val="310033910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reaker 3">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2BE30D9-F1F5-405F-86C3-2F22D1D2FEBE}"/>
              </a:ext>
            </a:extLst>
          </p:cNvPr>
          <p:cNvPicPr>
            <a:picLocks noChangeAspect="1"/>
          </p:cNvPicPr>
          <p:nvPr userDrawn="1"/>
        </p:nvPicPr>
        <p:blipFill>
          <a:blip r:embed="rId2"/>
          <a:stretch>
            <a:fillRect/>
          </a:stretch>
        </p:blipFill>
        <p:spPr>
          <a:xfrm>
            <a:off x="0" y="2974"/>
            <a:ext cx="12192000" cy="6852052"/>
          </a:xfrm>
          <a:prstGeom prst="rect">
            <a:avLst/>
          </a:prstGeom>
        </p:spPr>
      </p:pic>
      <p:sp>
        <p:nvSpPr>
          <p:cNvPr id="10" name="Text Placeholder 6">
            <a:extLst>
              <a:ext uri="{FF2B5EF4-FFF2-40B4-BE49-F238E27FC236}">
                <a16:creationId xmlns:a16="http://schemas.microsoft.com/office/drawing/2014/main" id="{BD759CD5-7733-4865-94D0-3C025197BDF4}"/>
              </a:ext>
            </a:extLst>
          </p:cNvPr>
          <p:cNvSpPr>
            <a:spLocks noGrp="1"/>
          </p:cNvSpPr>
          <p:nvPr>
            <p:ph type="body" sz="quarter" idx="11" hasCustomPrompt="1"/>
          </p:nvPr>
        </p:nvSpPr>
        <p:spPr>
          <a:xfrm>
            <a:off x="7924800" y="3804971"/>
            <a:ext cx="3657600" cy="1271588"/>
          </a:xfrm>
          <a:prstGeom prst="rect">
            <a:avLst/>
          </a:prstGeom>
        </p:spPr>
        <p:txBody>
          <a:bodyPr lIns="0" rIns="0"/>
          <a:lstStyle>
            <a:lvl1pPr marL="0" indent="0">
              <a:buNone/>
              <a:defRPr sz="2400" b="1" i="0">
                <a:solidFill>
                  <a:srgbClr val="FFFFFF"/>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GB" noProof="0"/>
              <a:t>Click to add title</a:t>
            </a:r>
          </a:p>
        </p:txBody>
      </p:sp>
      <p:sp>
        <p:nvSpPr>
          <p:cNvPr id="11" name="Text Placeholder 36">
            <a:extLst>
              <a:ext uri="{FF2B5EF4-FFF2-40B4-BE49-F238E27FC236}">
                <a16:creationId xmlns:a16="http://schemas.microsoft.com/office/drawing/2014/main" id="{63EAE161-4096-4980-91F6-CDB2C71A7D75}"/>
              </a:ext>
            </a:extLst>
          </p:cNvPr>
          <p:cNvSpPr>
            <a:spLocks noGrp="1"/>
          </p:cNvSpPr>
          <p:nvPr>
            <p:ph type="body" sz="quarter" idx="13" hasCustomPrompt="1"/>
          </p:nvPr>
        </p:nvSpPr>
        <p:spPr>
          <a:xfrm>
            <a:off x="7924640" y="5075428"/>
            <a:ext cx="3655977" cy="310896"/>
          </a:xfrm>
          <a:prstGeom prst="rect">
            <a:avLst/>
          </a:prstGeom>
        </p:spPr>
        <p:txBody>
          <a:bodyPr lIns="0" tIns="0" rIns="0" bIns="0" anchor="t" anchorCtr="0"/>
          <a:lstStyle>
            <a:lvl1pPr marL="0" indent="0">
              <a:buNone/>
              <a:defRPr sz="1400">
                <a:solidFill>
                  <a:srgbClr val="FFFFFF"/>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GB" noProof="0"/>
              <a:t>Click to add sub-title / date</a:t>
            </a:r>
          </a:p>
        </p:txBody>
      </p:sp>
      <p:pic>
        <p:nvPicPr>
          <p:cNvPr id="7" name="Graphic 6">
            <a:extLst>
              <a:ext uri="{FF2B5EF4-FFF2-40B4-BE49-F238E27FC236}">
                <a16:creationId xmlns:a16="http://schemas.microsoft.com/office/drawing/2014/main" id="{81D6A819-65B1-B548-B13A-86D19D570702}"/>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451593" y="6131290"/>
            <a:ext cx="1130809" cy="350392"/>
          </a:xfrm>
          <a:prstGeom prst="rect">
            <a:avLst/>
          </a:prstGeom>
        </p:spPr>
      </p:pic>
    </p:spTree>
    <p:extLst>
      <p:ext uri="{BB962C8B-B14F-4D97-AF65-F5344CB8AC3E}">
        <p14:creationId xmlns:p14="http://schemas.microsoft.com/office/powerpoint/2010/main" val="4270850874"/>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showMasterSp="0" preserve="1" userDrawn="1">
  <p:cSld name="Sub_Section/Breaker ">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tretch/>
        </p:blipFill>
        <p:spPr>
          <a:xfrm>
            <a:off x="204" y="0"/>
            <a:ext cx="12190780" cy="6858000"/>
          </a:xfrm>
          <a:prstGeom prst="rect">
            <a:avLst/>
          </a:prstGeom>
          <a:noFill/>
          <a:ln>
            <a:noFill/>
          </a:ln>
        </p:spPr>
      </p:pic>
      <p:sp>
        <p:nvSpPr>
          <p:cNvPr id="2" name="Title 1"/>
          <p:cNvSpPr>
            <a:spLocks noGrp="1"/>
          </p:cNvSpPr>
          <p:nvPr>
            <p:ph type="ctrTitle"/>
          </p:nvPr>
        </p:nvSpPr>
        <p:spPr>
          <a:xfrm>
            <a:off x="7150099" y="3940170"/>
            <a:ext cx="4866548" cy="528638"/>
          </a:xfrm>
        </p:spPr>
        <p:txBody>
          <a:bodyPr anchor="b">
            <a:noAutofit/>
          </a:bodyPr>
          <a:lstStyle>
            <a:lvl1pPr marL="0" algn="r" defTabSz="685749" rtl="0" eaLnBrk="1" latinLnBrk="0" hangingPunct="1">
              <a:lnSpc>
                <a:spcPct val="100000"/>
              </a:lnSpc>
              <a:defRPr lang="en-US" sz="1900" b="1" kern="1200" spc="-8" dirty="0">
                <a:ln>
                  <a:noFill/>
                </a:ln>
                <a:solidFill>
                  <a:schemeClr val="accent1"/>
                </a:solidFill>
                <a:latin typeface="Arial" panose="020B0604020202020204" pitchFamily="34" charset="0"/>
                <a:ea typeface="+mn-ea"/>
                <a:cs typeface="Arial" panose="020B0604020202020204" pitchFamily="34" charset="0"/>
              </a:defRPr>
            </a:lvl1pPr>
          </a:lstStyle>
          <a:p>
            <a:r>
              <a:rPr lang="en-US"/>
              <a:t>Click to edit Master title style</a:t>
            </a:r>
          </a:p>
        </p:txBody>
      </p:sp>
      <p:cxnSp>
        <p:nvCxnSpPr>
          <p:cNvPr id="10" name="Straight Connector 9"/>
          <p:cNvCxnSpPr/>
          <p:nvPr userDrawn="1"/>
        </p:nvCxnSpPr>
        <p:spPr>
          <a:xfrm flipH="1">
            <a:off x="7264401" y="4532670"/>
            <a:ext cx="46609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 name="Group 21"/>
          <p:cNvGrpSpPr/>
          <p:nvPr userDrawn="1"/>
        </p:nvGrpSpPr>
        <p:grpSpPr>
          <a:xfrm>
            <a:off x="9991558" y="6122952"/>
            <a:ext cx="1844842" cy="572324"/>
            <a:chOff x="1936751" y="5480050"/>
            <a:chExt cx="7558088" cy="2344738"/>
          </a:xfrm>
        </p:grpSpPr>
        <p:sp>
          <p:nvSpPr>
            <p:cNvPr id="23" name="Freeform 5"/>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6"/>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7"/>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8"/>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9"/>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0"/>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11"/>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677737290"/>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showMasterSp="0" preserve="1" userDrawn="1">
  <p:cSld name="Sub_Section/Breaker Custom Image">
    <p:bg>
      <p:bgPr>
        <a:solidFill>
          <a:schemeClr val="tx2">
            <a:lumMod val="20000"/>
            <a:lumOff val="80000"/>
          </a:schemeClr>
        </a:solidFill>
        <a:effectLst/>
      </p:bgPr>
    </p:bg>
    <p:spTree>
      <p:nvGrpSpPr>
        <p:cNvPr id="1" name=""/>
        <p:cNvGrpSpPr/>
        <p:nvPr/>
      </p:nvGrpSpPr>
      <p:grpSpPr>
        <a:xfrm>
          <a:off x="0" y="0"/>
          <a:ext cx="0" cy="0"/>
          <a:chOff x="0" y="0"/>
          <a:chExt cx="0" cy="0"/>
        </a:xfrm>
      </p:grpSpPr>
      <p:pic>
        <p:nvPicPr>
          <p:cNvPr id="34" name="Picture 33" descr="breaker_slide_2.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981" y="-1"/>
            <a:ext cx="12200981" cy="6862343"/>
          </a:xfrm>
          <a:prstGeom prst="rect">
            <a:avLst/>
          </a:prstGeom>
        </p:spPr>
      </p:pic>
      <p:sp>
        <p:nvSpPr>
          <p:cNvPr id="2" name="Title 1"/>
          <p:cNvSpPr>
            <a:spLocks noGrp="1"/>
          </p:cNvSpPr>
          <p:nvPr>
            <p:ph type="ctrTitle"/>
          </p:nvPr>
        </p:nvSpPr>
        <p:spPr>
          <a:xfrm>
            <a:off x="7150099" y="3940170"/>
            <a:ext cx="4866548" cy="528638"/>
          </a:xfrm>
        </p:spPr>
        <p:txBody>
          <a:bodyPr anchor="b">
            <a:noAutofit/>
          </a:bodyPr>
          <a:lstStyle>
            <a:lvl1pPr marL="0" algn="r" defTabSz="685749" rtl="0" eaLnBrk="1" latinLnBrk="0" hangingPunct="1">
              <a:lnSpc>
                <a:spcPct val="100000"/>
              </a:lnSpc>
              <a:defRPr lang="en-US" sz="1900" b="1" kern="1200" spc="-8" dirty="0">
                <a:ln>
                  <a:noFill/>
                </a:ln>
                <a:solidFill>
                  <a:schemeClr val="accent1"/>
                </a:solidFill>
                <a:latin typeface="Arial" panose="020B0604020202020204" pitchFamily="34" charset="0"/>
                <a:ea typeface="+mn-ea"/>
                <a:cs typeface="Arial" panose="020B0604020202020204" pitchFamily="34" charset="0"/>
              </a:defRPr>
            </a:lvl1pPr>
          </a:lstStyle>
          <a:p>
            <a:r>
              <a:rPr lang="en-US"/>
              <a:t>Click to edit Master title style</a:t>
            </a:r>
          </a:p>
        </p:txBody>
      </p:sp>
      <p:grpSp>
        <p:nvGrpSpPr>
          <p:cNvPr id="22" name="Group 21"/>
          <p:cNvGrpSpPr/>
          <p:nvPr userDrawn="1"/>
        </p:nvGrpSpPr>
        <p:grpSpPr>
          <a:xfrm>
            <a:off x="9991558" y="6122952"/>
            <a:ext cx="1844842" cy="572324"/>
            <a:chOff x="1936751" y="5480050"/>
            <a:chExt cx="7558088" cy="2344738"/>
          </a:xfrm>
        </p:grpSpPr>
        <p:sp>
          <p:nvSpPr>
            <p:cNvPr id="23" name="Freeform 5"/>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6"/>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7"/>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8"/>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9"/>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0"/>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11"/>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089508334"/>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showMasterSp="0" preserve="1" userDrawn="1">
  <p:cSld name="10_Sub_Section/Breaker ">
    <p:spTree>
      <p:nvGrpSpPr>
        <p:cNvPr id="1" name=""/>
        <p:cNvGrpSpPr/>
        <p:nvPr/>
      </p:nvGrpSpPr>
      <p:grpSpPr>
        <a:xfrm>
          <a:off x="0" y="0"/>
          <a:ext cx="0" cy="0"/>
          <a:chOff x="0" y="0"/>
          <a:chExt cx="0" cy="0"/>
        </a:xfrm>
      </p:grpSpPr>
      <p:sp>
        <p:nvSpPr>
          <p:cNvPr id="2" name="Title 1"/>
          <p:cNvSpPr>
            <a:spLocks noGrp="1"/>
          </p:cNvSpPr>
          <p:nvPr>
            <p:ph type="ctrTitle"/>
          </p:nvPr>
        </p:nvSpPr>
        <p:spPr>
          <a:xfrm>
            <a:off x="7150099" y="3940170"/>
            <a:ext cx="4866548" cy="528638"/>
          </a:xfrm>
        </p:spPr>
        <p:txBody>
          <a:bodyPr anchor="b">
            <a:noAutofit/>
          </a:bodyPr>
          <a:lstStyle>
            <a:lvl1pPr marL="0" algn="r" defTabSz="685749" rtl="0" eaLnBrk="1" latinLnBrk="0" hangingPunct="1">
              <a:lnSpc>
                <a:spcPct val="100000"/>
              </a:lnSpc>
              <a:defRPr lang="en-US" sz="1900" b="1" kern="1200" spc="-8" dirty="0">
                <a:ln>
                  <a:noFill/>
                </a:ln>
                <a:solidFill>
                  <a:schemeClr val="accent1"/>
                </a:solidFill>
                <a:latin typeface="Arial" panose="020B0604020202020204" pitchFamily="34" charset="0"/>
                <a:ea typeface="+mn-ea"/>
                <a:cs typeface="Arial" panose="020B0604020202020204" pitchFamily="34" charset="0"/>
              </a:defRPr>
            </a:lvl1pPr>
          </a:lstStyle>
          <a:p>
            <a:r>
              <a:rPr lang="en-US"/>
              <a:t>Click to edit Master title style</a:t>
            </a:r>
          </a:p>
        </p:txBody>
      </p:sp>
      <p:cxnSp>
        <p:nvCxnSpPr>
          <p:cNvPr id="10" name="Straight Connector 9"/>
          <p:cNvCxnSpPr/>
          <p:nvPr userDrawn="1"/>
        </p:nvCxnSpPr>
        <p:spPr>
          <a:xfrm flipH="1">
            <a:off x="7264401" y="4532670"/>
            <a:ext cx="46609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 name="Group 21"/>
          <p:cNvGrpSpPr/>
          <p:nvPr userDrawn="1"/>
        </p:nvGrpSpPr>
        <p:grpSpPr>
          <a:xfrm>
            <a:off x="9991558" y="6122952"/>
            <a:ext cx="1844842" cy="572324"/>
            <a:chOff x="1936751" y="5480050"/>
            <a:chExt cx="7558088" cy="2344738"/>
          </a:xfrm>
        </p:grpSpPr>
        <p:sp>
          <p:nvSpPr>
            <p:cNvPr id="23" name="Freeform 5"/>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6"/>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7"/>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8"/>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9"/>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0"/>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11"/>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548243933"/>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showMasterSp="0" preserve="1" userDrawn="1">
  <p:cSld name="Section/Breaker ">
    <p:spTree>
      <p:nvGrpSpPr>
        <p:cNvPr id="1" name=""/>
        <p:cNvGrpSpPr/>
        <p:nvPr/>
      </p:nvGrpSpPr>
      <p:grpSpPr>
        <a:xfrm>
          <a:off x="0" y="0"/>
          <a:ext cx="0" cy="0"/>
          <a:chOff x="0" y="0"/>
          <a:chExt cx="0" cy="0"/>
        </a:xfrm>
      </p:grpSpPr>
      <p:pic>
        <p:nvPicPr>
          <p:cNvPr id="31" name="Picture 30"/>
          <p:cNvPicPr>
            <a:picLocks noChangeAspect="1"/>
          </p:cNvPicPr>
          <p:nvPr userDrawn="1"/>
        </p:nvPicPr>
        <p:blipFill rotWithShape="1">
          <a:blip r:embed="rId2">
            <a:extLst>
              <a:ext uri="{28A0092B-C50C-407E-A947-70E740481C1C}">
                <a14:useLocalDpi xmlns:a14="http://schemas.microsoft.com/office/drawing/2010/main" val="0"/>
              </a:ext>
            </a:extLst>
          </a:blip>
          <a:srcRect t="24715"/>
          <a:stretch/>
        </p:blipFill>
        <p:spPr>
          <a:xfrm>
            <a:off x="3" y="-32085"/>
            <a:ext cx="12205149" cy="6890095"/>
          </a:xfrm>
          <a:prstGeom prst="rect">
            <a:avLst/>
          </a:prstGeom>
          <a:noFill/>
          <a:ln>
            <a:noFill/>
          </a:ln>
        </p:spPr>
      </p:pic>
      <p:sp>
        <p:nvSpPr>
          <p:cNvPr id="2" name="Title 1"/>
          <p:cNvSpPr>
            <a:spLocks noGrp="1"/>
          </p:cNvSpPr>
          <p:nvPr>
            <p:ph type="ctrTitle"/>
          </p:nvPr>
        </p:nvSpPr>
        <p:spPr>
          <a:xfrm>
            <a:off x="7150099" y="3940170"/>
            <a:ext cx="4866548" cy="528638"/>
          </a:xfrm>
        </p:spPr>
        <p:txBody>
          <a:bodyPr anchor="b">
            <a:noAutofit/>
          </a:bodyPr>
          <a:lstStyle>
            <a:lvl1pPr marL="0" algn="r" defTabSz="685749" rtl="0" eaLnBrk="1" latinLnBrk="0" hangingPunct="1">
              <a:lnSpc>
                <a:spcPct val="100000"/>
              </a:lnSpc>
              <a:defRPr lang="en-US" sz="1900" b="1" kern="1200" dirty="0">
                <a:ln>
                  <a:noFill/>
                </a:ln>
                <a:solidFill>
                  <a:schemeClr val="bg1"/>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3" name="Subtitle 2"/>
          <p:cNvSpPr>
            <a:spLocks noGrp="1"/>
          </p:cNvSpPr>
          <p:nvPr>
            <p:ph type="subTitle" idx="1"/>
          </p:nvPr>
        </p:nvSpPr>
        <p:spPr>
          <a:xfrm>
            <a:off x="7150098" y="4664266"/>
            <a:ext cx="4866551" cy="417512"/>
          </a:xfrm>
          <a:prstGeom prst="rect">
            <a:avLst/>
          </a:prstGeom>
        </p:spPr>
        <p:txBody>
          <a:bodyPr>
            <a:noAutofit/>
          </a:bodyPr>
          <a:lstStyle>
            <a:lvl1pPr marL="0" indent="0" algn="r" defTabSz="685749" rtl="0" eaLnBrk="1" latinLnBrk="0" hangingPunct="1">
              <a:lnSpc>
                <a:spcPct val="100000"/>
              </a:lnSpc>
              <a:spcAft>
                <a:spcPts val="450"/>
              </a:spcAft>
              <a:buNone/>
              <a:defRPr lang="en-US" sz="1500" kern="1200" dirty="0">
                <a:ln>
                  <a:noFill/>
                </a:ln>
                <a:solidFill>
                  <a:schemeClr val="bg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cxnSp>
        <p:nvCxnSpPr>
          <p:cNvPr id="58" name="Straight Connector 57"/>
          <p:cNvCxnSpPr/>
          <p:nvPr userDrawn="1"/>
        </p:nvCxnSpPr>
        <p:spPr>
          <a:xfrm flipH="1">
            <a:off x="7264401" y="4532670"/>
            <a:ext cx="46609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23" name="Group 22"/>
          <p:cNvGrpSpPr/>
          <p:nvPr userDrawn="1"/>
        </p:nvGrpSpPr>
        <p:grpSpPr>
          <a:xfrm>
            <a:off x="9991557" y="6124008"/>
            <a:ext cx="1841972" cy="571323"/>
            <a:chOff x="8178800" y="5559425"/>
            <a:chExt cx="3106738" cy="963613"/>
          </a:xfrm>
        </p:grpSpPr>
        <p:sp>
          <p:nvSpPr>
            <p:cNvPr id="24" name="Freeform 23"/>
            <p:cNvSpPr>
              <a:spLocks/>
            </p:cNvSpPr>
            <p:nvPr/>
          </p:nvSpPr>
          <p:spPr bwMode="auto">
            <a:xfrm>
              <a:off x="9242425" y="5881688"/>
              <a:ext cx="252413" cy="325438"/>
            </a:xfrm>
            <a:custGeom>
              <a:avLst/>
              <a:gdLst>
                <a:gd name="T0" fmla="*/ 122 w 159"/>
                <a:gd name="T1" fmla="*/ 205 h 205"/>
                <a:gd name="T2" fmla="*/ 122 w 159"/>
                <a:gd name="T3" fmla="*/ 116 h 205"/>
                <a:gd name="T4" fmla="*/ 37 w 159"/>
                <a:gd name="T5" fmla="*/ 116 h 205"/>
                <a:gd name="T6" fmla="*/ 37 w 159"/>
                <a:gd name="T7" fmla="*/ 205 h 205"/>
                <a:gd name="T8" fmla="*/ 0 w 159"/>
                <a:gd name="T9" fmla="*/ 205 h 205"/>
                <a:gd name="T10" fmla="*/ 0 w 159"/>
                <a:gd name="T11" fmla="*/ 0 h 205"/>
                <a:gd name="T12" fmla="*/ 37 w 159"/>
                <a:gd name="T13" fmla="*/ 0 h 205"/>
                <a:gd name="T14" fmla="*/ 37 w 159"/>
                <a:gd name="T15" fmla="*/ 80 h 205"/>
                <a:gd name="T16" fmla="*/ 122 w 159"/>
                <a:gd name="T17" fmla="*/ 80 h 205"/>
                <a:gd name="T18" fmla="*/ 122 w 159"/>
                <a:gd name="T19" fmla="*/ 0 h 205"/>
                <a:gd name="T20" fmla="*/ 159 w 159"/>
                <a:gd name="T21" fmla="*/ 0 h 205"/>
                <a:gd name="T22" fmla="*/ 159 w 159"/>
                <a:gd name="T23" fmla="*/ 205 h 205"/>
                <a:gd name="T24" fmla="*/ 122 w 159"/>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9" h="205">
                  <a:moveTo>
                    <a:pt x="122" y="205"/>
                  </a:moveTo>
                  <a:lnTo>
                    <a:pt x="122" y="116"/>
                  </a:lnTo>
                  <a:lnTo>
                    <a:pt x="37" y="116"/>
                  </a:lnTo>
                  <a:lnTo>
                    <a:pt x="37" y="205"/>
                  </a:lnTo>
                  <a:lnTo>
                    <a:pt x="0" y="205"/>
                  </a:lnTo>
                  <a:lnTo>
                    <a:pt x="0" y="0"/>
                  </a:lnTo>
                  <a:lnTo>
                    <a:pt x="37" y="0"/>
                  </a:lnTo>
                  <a:lnTo>
                    <a:pt x="37" y="80"/>
                  </a:lnTo>
                  <a:lnTo>
                    <a:pt x="122" y="80"/>
                  </a:lnTo>
                  <a:lnTo>
                    <a:pt x="122" y="0"/>
                  </a:lnTo>
                  <a:lnTo>
                    <a:pt x="159" y="0"/>
                  </a:lnTo>
                  <a:lnTo>
                    <a:pt x="159" y="205"/>
                  </a:lnTo>
                  <a:lnTo>
                    <a:pt x="122" y="205"/>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24"/>
            <p:cNvSpPr>
              <a:spLocks/>
            </p:cNvSpPr>
            <p:nvPr/>
          </p:nvSpPr>
          <p:spPr bwMode="auto">
            <a:xfrm>
              <a:off x="9558338" y="5881688"/>
              <a:ext cx="222250" cy="325438"/>
            </a:xfrm>
            <a:custGeom>
              <a:avLst/>
              <a:gdLst>
                <a:gd name="T0" fmla="*/ 0 w 140"/>
                <a:gd name="T1" fmla="*/ 205 h 205"/>
                <a:gd name="T2" fmla="*/ 0 w 140"/>
                <a:gd name="T3" fmla="*/ 0 h 205"/>
                <a:gd name="T4" fmla="*/ 140 w 140"/>
                <a:gd name="T5" fmla="*/ 0 h 205"/>
                <a:gd name="T6" fmla="*/ 140 w 140"/>
                <a:gd name="T7" fmla="*/ 33 h 205"/>
                <a:gd name="T8" fmla="*/ 37 w 140"/>
                <a:gd name="T9" fmla="*/ 33 h 205"/>
                <a:gd name="T10" fmla="*/ 37 w 140"/>
                <a:gd name="T11" fmla="*/ 81 h 205"/>
                <a:gd name="T12" fmla="*/ 127 w 140"/>
                <a:gd name="T13" fmla="*/ 81 h 205"/>
                <a:gd name="T14" fmla="*/ 127 w 140"/>
                <a:gd name="T15" fmla="*/ 115 h 205"/>
                <a:gd name="T16" fmla="*/ 37 w 140"/>
                <a:gd name="T17" fmla="*/ 115 h 205"/>
                <a:gd name="T18" fmla="*/ 37 w 140"/>
                <a:gd name="T19" fmla="*/ 172 h 205"/>
                <a:gd name="T20" fmla="*/ 140 w 140"/>
                <a:gd name="T21" fmla="*/ 172 h 205"/>
                <a:gd name="T22" fmla="*/ 140 w 140"/>
                <a:gd name="T23" fmla="*/ 205 h 205"/>
                <a:gd name="T24" fmla="*/ 0 w 140"/>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205">
                  <a:moveTo>
                    <a:pt x="0" y="205"/>
                  </a:moveTo>
                  <a:lnTo>
                    <a:pt x="0" y="0"/>
                  </a:lnTo>
                  <a:lnTo>
                    <a:pt x="140" y="0"/>
                  </a:lnTo>
                  <a:lnTo>
                    <a:pt x="140" y="33"/>
                  </a:lnTo>
                  <a:lnTo>
                    <a:pt x="37" y="33"/>
                  </a:lnTo>
                  <a:lnTo>
                    <a:pt x="37" y="81"/>
                  </a:lnTo>
                  <a:lnTo>
                    <a:pt x="127" y="81"/>
                  </a:lnTo>
                  <a:lnTo>
                    <a:pt x="127" y="115"/>
                  </a:lnTo>
                  <a:lnTo>
                    <a:pt x="37" y="115"/>
                  </a:lnTo>
                  <a:lnTo>
                    <a:pt x="37" y="172"/>
                  </a:lnTo>
                  <a:lnTo>
                    <a:pt x="140" y="172"/>
                  </a:lnTo>
                  <a:lnTo>
                    <a:pt x="140" y="205"/>
                  </a:lnTo>
                  <a:lnTo>
                    <a:pt x="0" y="205"/>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25"/>
            <p:cNvSpPr>
              <a:spLocks/>
            </p:cNvSpPr>
            <p:nvPr/>
          </p:nvSpPr>
          <p:spPr bwMode="auto">
            <a:xfrm>
              <a:off x="9809163" y="5881688"/>
              <a:ext cx="276225" cy="325438"/>
            </a:xfrm>
            <a:custGeom>
              <a:avLst/>
              <a:gdLst>
                <a:gd name="T0" fmla="*/ 133 w 174"/>
                <a:gd name="T1" fmla="*/ 205 h 205"/>
                <a:gd name="T2" fmla="*/ 87 w 174"/>
                <a:gd name="T3" fmla="*/ 131 h 205"/>
                <a:gd name="T4" fmla="*/ 41 w 174"/>
                <a:gd name="T5" fmla="*/ 205 h 205"/>
                <a:gd name="T6" fmla="*/ 0 w 174"/>
                <a:gd name="T7" fmla="*/ 205 h 205"/>
                <a:gd name="T8" fmla="*/ 65 w 174"/>
                <a:gd name="T9" fmla="*/ 101 h 205"/>
                <a:gd name="T10" fmla="*/ 1 w 174"/>
                <a:gd name="T11" fmla="*/ 0 h 205"/>
                <a:gd name="T12" fmla="*/ 42 w 174"/>
                <a:gd name="T13" fmla="*/ 0 h 205"/>
                <a:gd name="T14" fmla="*/ 88 w 174"/>
                <a:gd name="T15" fmla="*/ 72 h 205"/>
                <a:gd name="T16" fmla="*/ 133 w 174"/>
                <a:gd name="T17" fmla="*/ 0 h 205"/>
                <a:gd name="T18" fmla="*/ 173 w 174"/>
                <a:gd name="T19" fmla="*/ 0 h 205"/>
                <a:gd name="T20" fmla="*/ 110 w 174"/>
                <a:gd name="T21" fmla="*/ 101 h 205"/>
                <a:gd name="T22" fmla="*/ 174 w 174"/>
                <a:gd name="T23" fmla="*/ 205 h 205"/>
                <a:gd name="T24" fmla="*/ 133 w 174"/>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4" h="205">
                  <a:moveTo>
                    <a:pt x="133" y="205"/>
                  </a:moveTo>
                  <a:lnTo>
                    <a:pt x="87" y="131"/>
                  </a:lnTo>
                  <a:lnTo>
                    <a:pt x="41" y="205"/>
                  </a:lnTo>
                  <a:lnTo>
                    <a:pt x="0" y="205"/>
                  </a:lnTo>
                  <a:lnTo>
                    <a:pt x="65" y="101"/>
                  </a:lnTo>
                  <a:lnTo>
                    <a:pt x="1" y="0"/>
                  </a:lnTo>
                  <a:lnTo>
                    <a:pt x="42" y="0"/>
                  </a:lnTo>
                  <a:lnTo>
                    <a:pt x="88" y="72"/>
                  </a:lnTo>
                  <a:lnTo>
                    <a:pt x="133" y="0"/>
                  </a:lnTo>
                  <a:lnTo>
                    <a:pt x="173" y="0"/>
                  </a:lnTo>
                  <a:lnTo>
                    <a:pt x="110" y="101"/>
                  </a:lnTo>
                  <a:lnTo>
                    <a:pt x="174" y="205"/>
                  </a:lnTo>
                  <a:lnTo>
                    <a:pt x="133" y="205"/>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6"/>
            <p:cNvSpPr>
              <a:spLocks noEditPoints="1"/>
            </p:cNvSpPr>
            <p:nvPr/>
          </p:nvSpPr>
          <p:spPr bwMode="auto">
            <a:xfrm>
              <a:off x="10088563" y="5881688"/>
              <a:ext cx="293688" cy="325438"/>
            </a:xfrm>
            <a:custGeom>
              <a:avLst/>
              <a:gdLst>
                <a:gd name="T0" fmla="*/ 146 w 185"/>
                <a:gd name="T1" fmla="*/ 205 h 205"/>
                <a:gd name="T2" fmla="*/ 133 w 185"/>
                <a:gd name="T3" fmla="*/ 166 h 205"/>
                <a:gd name="T4" fmla="*/ 51 w 185"/>
                <a:gd name="T5" fmla="*/ 166 h 205"/>
                <a:gd name="T6" fmla="*/ 38 w 185"/>
                <a:gd name="T7" fmla="*/ 205 h 205"/>
                <a:gd name="T8" fmla="*/ 0 w 185"/>
                <a:gd name="T9" fmla="*/ 205 h 205"/>
                <a:gd name="T10" fmla="*/ 72 w 185"/>
                <a:gd name="T11" fmla="*/ 0 h 205"/>
                <a:gd name="T12" fmla="*/ 113 w 185"/>
                <a:gd name="T13" fmla="*/ 0 h 205"/>
                <a:gd name="T14" fmla="*/ 185 w 185"/>
                <a:gd name="T15" fmla="*/ 205 h 205"/>
                <a:gd name="T16" fmla="*/ 146 w 185"/>
                <a:gd name="T17" fmla="*/ 205 h 205"/>
                <a:gd name="T18" fmla="*/ 92 w 185"/>
                <a:gd name="T19" fmla="*/ 45 h 205"/>
                <a:gd name="T20" fmla="*/ 63 w 185"/>
                <a:gd name="T21" fmla="*/ 132 h 205"/>
                <a:gd name="T22" fmla="*/ 121 w 185"/>
                <a:gd name="T23" fmla="*/ 132 h 205"/>
                <a:gd name="T24" fmla="*/ 92 w 185"/>
                <a:gd name="T25" fmla="*/ 4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5" h="205">
                  <a:moveTo>
                    <a:pt x="146" y="205"/>
                  </a:moveTo>
                  <a:lnTo>
                    <a:pt x="133" y="166"/>
                  </a:lnTo>
                  <a:lnTo>
                    <a:pt x="51" y="166"/>
                  </a:lnTo>
                  <a:lnTo>
                    <a:pt x="38" y="205"/>
                  </a:lnTo>
                  <a:lnTo>
                    <a:pt x="0" y="205"/>
                  </a:lnTo>
                  <a:lnTo>
                    <a:pt x="72" y="0"/>
                  </a:lnTo>
                  <a:lnTo>
                    <a:pt x="113" y="0"/>
                  </a:lnTo>
                  <a:lnTo>
                    <a:pt x="185" y="205"/>
                  </a:lnTo>
                  <a:lnTo>
                    <a:pt x="146" y="205"/>
                  </a:lnTo>
                  <a:close/>
                  <a:moveTo>
                    <a:pt x="92" y="45"/>
                  </a:moveTo>
                  <a:lnTo>
                    <a:pt x="63" y="132"/>
                  </a:lnTo>
                  <a:lnTo>
                    <a:pt x="121" y="132"/>
                  </a:lnTo>
                  <a:lnTo>
                    <a:pt x="92" y="45"/>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7"/>
            <p:cNvSpPr>
              <a:spLocks/>
            </p:cNvSpPr>
            <p:nvPr/>
          </p:nvSpPr>
          <p:spPr bwMode="auto">
            <a:xfrm>
              <a:off x="10394950" y="5875338"/>
              <a:ext cx="265113" cy="338138"/>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8"/>
            <p:cNvSpPr>
              <a:spLocks noEditPoints="1"/>
            </p:cNvSpPr>
            <p:nvPr/>
          </p:nvSpPr>
          <p:spPr bwMode="auto">
            <a:xfrm>
              <a:off x="10709275" y="5875338"/>
              <a:ext cx="269875" cy="338138"/>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30"/>
            <p:cNvSpPr>
              <a:spLocks/>
            </p:cNvSpPr>
            <p:nvPr/>
          </p:nvSpPr>
          <p:spPr bwMode="auto">
            <a:xfrm>
              <a:off x="11025188" y="5881688"/>
              <a:ext cx="260350" cy="325438"/>
            </a:xfrm>
            <a:custGeom>
              <a:avLst/>
              <a:gdLst>
                <a:gd name="T0" fmla="*/ 125 w 164"/>
                <a:gd name="T1" fmla="*/ 205 h 205"/>
                <a:gd name="T2" fmla="*/ 36 w 164"/>
                <a:gd name="T3" fmla="*/ 64 h 205"/>
                <a:gd name="T4" fmla="*/ 36 w 164"/>
                <a:gd name="T5" fmla="*/ 205 h 205"/>
                <a:gd name="T6" fmla="*/ 0 w 164"/>
                <a:gd name="T7" fmla="*/ 205 h 205"/>
                <a:gd name="T8" fmla="*/ 0 w 164"/>
                <a:gd name="T9" fmla="*/ 0 h 205"/>
                <a:gd name="T10" fmla="*/ 39 w 164"/>
                <a:gd name="T11" fmla="*/ 0 h 205"/>
                <a:gd name="T12" fmla="*/ 127 w 164"/>
                <a:gd name="T13" fmla="*/ 139 h 205"/>
                <a:gd name="T14" fmla="*/ 127 w 164"/>
                <a:gd name="T15" fmla="*/ 0 h 205"/>
                <a:gd name="T16" fmla="*/ 164 w 164"/>
                <a:gd name="T17" fmla="*/ 0 h 205"/>
                <a:gd name="T18" fmla="*/ 164 w 164"/>
                <a:gd name="T19" fmla="*/ 205 h 205"/>
                <a:gd name="T20" fmla="*/ 125 w 164"/>
                <a:gd name="T21"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4" h="205">
                  <a:moveTo>
                    <a:pt x="125" y="205"/>
                  </a:moveTo>
                  <a:lnTo>
                    <a:pt x="36" y="64"/>
                  </a:lnTo>
                  <a:lnTo>
                    <a:pt x="36" y="205"/>
                  </a:lnTo>
                  <a:lnTo>
                    <a:pt x="0" y="205"/>
                  </a:lnTo>
                  <a:lnTo>
                    <a:pt x="0" y="0"/>
                  </a:lnTo>
                  <a:lnTo>
                    <a:pt x="39" y="0"/>
                  </a:lnTo>
                  <a:lnTo>
                    <a:pt x="127" y="139"/>
                  </a:lnTo>
                  <a:lnTo>
                    <a:pt x="127" y="0"/>
                  </a:lnTo>
                  <a:lnTo>
                    <a:pt x="164" y="0"/>
                  </a:lnTo>
                  <a:lnTo>
                    <a:pt x="164" y="205"/>
                  </a:lnTo>
                  <a:lnTo>
                    <a:pt x="125" y="205"/>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31"/>
            <p:cNvSpPr>
              <a:spLocks/>
            </p:cNvSpPr>
            <p:nvPr/>
          </p:nvSpPr>
          <p:spPr bwMode="auto">
            <a:xfrm>
              <a:off x="8596313" y="6281738"/>
              <a:ext cx="417513" cy="241300"/>
            </a:xfrm>
            <a:custGeom>
              <a:avLst/>
              <a:gdLst>
                <a:gd name="T0" fmla="*/ 88 w 263"/>
                <a:gd name="T1" fmla="*/ 0 h 152"/>
                <a:gd name="T2" fmla="*/ 0 w 263"/>
                <a:gd name="T3" fmla="*/ 152 h 152"/>
                <a:gd name="T4" fmla="*/ 263 w 263"/>
                <a:gd name="T5" fmla="*/ 0 h 152"/>
                <a:gd name="T6" fmla="*/ 88 w 263"/>
                <a:gd name="T7" fmla="*/ 0 h 152"/>
              </a:gdLst>
              <a:ahLst/>
              <a:cxnLst>
                <a:cxn ang="0">
                  <a:pos x="T0" y="T1"/>
                </a:cxn>
                <a:cxn ang="0">
                  <a:pos x="T2" y="T3"/>
                </a:cxn>
                <a:cxn ang="0">
                  <a:pos x="T4" y="T5"/>
                </a:cxn>
                <a:cxn ang="0">
                  <a:pos x="T6" y="T7"/>
                </a:cxn>
              </a:cxnLst>
              <a:rect l="0" t="0" r="r" b="b"/>
              <a:pathLst>
                <a:path w="263" h="152">
                  <a:moveTo>
                    <a:pt x="88" y="0"/>
                  </a:moveTo>
                  <a:lnTo>
                    <a:pt x="0" y="152"/>
                  </a:lnTo>
                  <a:lnTo>
                    <a:pt x="263" y="0"/>
                  </a:lnTo>
                  <a:lnTo>
                    <a:pt x="88" y="0"/>
                  </a:lnTo>
                  <a:close/>
                </a:path>
              </a:pathLst>
            </a:custGeom>
            <a:solidFill>
              <a:schemeClr val="bg1">
                <a:alpha val="59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32"/>
            <p:cNvSpPr>
              <a:spLocks/>
            </p:cNvSpPr>
            <p:nvPr/>
          </p:nvSpPr>
          <p:spPr bwMode="auto">
            <a:xfrm>
              <a:off x="8736013" y="5799138"/>
              <a:ext cx="277813" cy="482600"/>
            </a:xfrm>
            <a:custGeom>
              <a:avLst/>
              <a:gdLst>
                <a:gd name="T0" fmla="*/ 175 w 175"/>
                <a:gd name="T1" fmla="*/ 304 h 304"/>
                <a:gd name="T2" fmla="*/ 175 w 175"/>
                <a:gd name="T3" fmla="*/ 0 h 304"/>
                <a:gd name="T4" fmla="*/ 175 w 175"/>
                <a:gd name="T5" fmla="*/ 0 h 304"/>
                <a:gd name="T6" fmla="*/ 0 w 175"/>
                <a:gd name="T7" fmla="*/ 304 h 304"/>
                <a:gd name="T8" fmla="*/ 175 w 175"/>
                <a:gd name="T9" fmla="*/ 304 h 304"/>
              </a:gdLst>
              <a:ahLst/>
              <a:cxnLst>
                <a:cxn ang="0">
                  <a:pos x="T0" y="T1"/>
                </a:cxn>
                <a:cxn ang="0">
                  <a:pos x="T2" y="T3"/>
                </a:cxn>
                <a:cxn ang="0">
                  <a:pos x="T4" y="T5"/>
                </a:cxn>
                <a:cxn ang="0">
                  <a:pos x="T6" y="T7"/>
                </a:cxn>
                <a:cxn ang="0">
                  <a:pos x="T8" y="T9"/>
                </a:cxn>
              </a:cxnLst>
              <a:rect l="0" t="0" r="r" b="b"/>
              <a:pathLst>
                <a:path w="175" h="304">
                  <a:moveTo>
                    <a:pt x="175" y="304"/>
                  </a:moveTo>
                  <a:lnTo>
                    <a:pt x="175" y="0"/>
                  </a:lnTo>
                  <a:lnTo>
                    <a:pt x="175" y="0"/>
                  </a:lnTo>
                  <a:lnTo>
                    <a:pt x="0" y="304"/>
                  </a:lnTo>
                  <a:lnTo>
                    <a:pt x="175" y="304"/>
                  </a:lnTo>
                  <a:close/>
                </a:path>
              </a:pathLst>
            </a:custGeom>
            <a:solidFill>
              <a:schemeClr val="bg1">
                <a:alpha val="91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33"/>
            <p:cNvSpPr>
              <a:spLocks/>
            </p:cNvSpPr>
            <p:nvPr/>
          </p:nvSpPr>
          <p:spPr bwMode="auto">
            <a:xfrm>
              <a:off x="8318500" y="5559425"/>
              <a:ext cx="277813" cy="603250"/>
            </a:xfrm>
            <a:custGeom>
              <a:avLst/>
              <a:gdLst>
                <a:gd name="T0" fmla="*/ 43 w 175"/>
                <a:gd name="T1" fmla="*/ 380 h 380"/>
                <a:gd name="T2" fmla="*/ 175 w 175"/>
                <a:gd name="T3" fmla="*/ 303 h 380"/>
                <a:gd name="T4" fmla="*/ 175 w 175"/>
                <a:gd name="T5" fmla="*/ 0 h 380"/>
                <a:gd name="T6" fmla="*/ 0 w 175"/>
                <a:gd name="T7" fmla="*/ 303 h 380"/>
                <a:gd name="T8" fmla="*/ 43 w 175"/>
                <a:gd name="T9" fmla="*/ 380 h 380"/>
              </a:gdLst>
              <a:ahLst/>
              <a:cxnLst>
                <a:cxn ang="0">
                  <a:pos x="T0" y="T1"/>
                </a:cxn>
                <a:cxn ang="0">
                  <a:pos x="T2" y="T3"/>
                </a:cxn>
                <a:cxn ang="0">
                  <a:pos x="T4" y="T5"/>
                </a:cxn>
                <a:cxn ang="0">
                  <a:pos x="T6" y="T7"/>
                </a:cxn>
                <a:cxn ang="0">
                  <a:pos x="T8" y="T9"/>
                </a:cxn>
              </a:cxnLst>
              <a:rect l="0" t="0" r="r" b="b"/>
              <a:pathLst>
                <a:path w="175" h="380">
                  <a:moveTo>
                    <a:pt x="43" y="380"/>
                  </a:moveTo>
                  <a:lnTo>
                    <a:pt x="175" y="303"/>
                  </a:lnTo>
                  <a:lnTo>
                    <a:pt x="175" y="0"/>
                  </a:lnTo>
                  <a:lnTo>
                    <a:pt x="0" y="303"/>
                  </a:lnTo>
                  <a:lnTo>
                    <a:pt x="43" y="380"/>
                  </a:lnTo>
                  <a:close/>
                </a:path>
              </a:pathLst>
            </a:custGeom>
            <a:solidFill>
              <a:schemeClr val="bg1">
                <a:alpha val="59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34"/>
            <p:cNvSpPr>
              <a:spLocks/>
            </p:cNvSpPr>
            <p:nvPr/>
          </p:nvSpPr>
          <p:spPr bwMode="auto">
            <a:xfrm>
              <a:off x="8456613" y="6281738"/>
              <a:ext cx="139700" cy="241300"/>
            </a:xfrm>
            <a:custGeom>
              <a:avLst/>
              <a:gdLst>
                <a:gd name="T0" fmla="*/ 0 w 88"/>
                <a:gd name="T1" fmla="*/ 0 h 152"/>
                <a:gd name="T2" fmla="*/ 88 w 88"/>
                <a:gd name="T3" fmla="*/ 152 h 152"/>
                <a:gd name="T4" fmla="*/ 88 w 88"/>
                <a:gd name="T5" fmla="*/ 0 h 152"/>
                <a:gd name="T6" fmla="*/ 0 w 88"/>
                <a:gd name="T7" fmla="*/ 0 h 152"/>
              </a:gdLst>
              <a:ahLst/>
              <a:cxnLst>
                <a:cxn ang="0">
                  <a:pos x="T0" y="T1"/>
                </a:cxn>
                <a:cxn ang="0">
                  <a:pos x="T2" y="T3"/>
                </a:cxn>
                <a:cxn ang="0">
                  <a:pos x="T4" y="T5"/>
                </a:cxn>
                <a:cxn ang="0">
                  <a:pos x="T6" y="T7"/>
                </a:cxn>
              </a:cxnLst>
              <a:rect l="0" t="0" r="r" b="b"/>
              <a:pathLst>
                <a:path w="88" h="152">
                  <a:moveTo>
                    <a:pt x="0" y="0"/>
                  </a:moveTo>
                  <a:lnTo>
                    <a:pt x="88" y="152"/>
                  </a:lnTo>
                  <a:lnTo>
                    <a:pt x="88" y="0"/>
                  </a:lnTo>
                  <a:lnTo>
                    <a:pt x="0" y="0"/>
                  </a:lnTo>
                  <a:close/>
                </a:path>
              </a:pathLst>
            </a:custGeom>
            <a:solidFill>
              <a:schemeClr val="bg1">
                <a:alpha val="59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35"/>
            <p:cNvSpPr>
              <a:spLocks/>
            </p:cNvSpPr>
            <p:nvPr/>
          </p:nvSpPr>
          <p:spPr bwMode="auto">
            <a:xfrm>
              <a:off x="8386762" y="6040438"/>
              <a:ext cx="209551" cy="241301"/>
            </a:xfrm>
            <a:custGeom>
              <a:avLst/>
              <a:gdLst>
                <a:gd name="T0" fmla="*/ 132 w 132"/>
                <a:gd name="T1" fmla="*/ 0 h 152"/>
                <a:gd name="T2" fmla="*/ 0 w 132"/>
                <a:gd name="T3" fmla="*/ 77 h 152"/>
                <a:gd name="T4" fmla="*/ 44 w 132"/>
                <a:gd name="T5" fmla="*/ 152 h 152"/>
                <a:gd name="T6" fmla="*/ 132 w 132"/>
                <a:gd name="T7" fmla="*/ 152 h 152"/>
                <a:gd name="T8" fmla="*/ 132 w 132"/>
                <a:gd name="T9" fmla="*/ 0 h 152"/>
              </a:gdLst>
              <a:ahLst/>
              <a:cxnLst>
                <a:cxn ang="0">
                  <a:pos x="T0" y="T1"/>
                </a:cxn>
                <a:cxn ang="0">
                  <a:pos x="T2" y="T3"/>
                </a:cxn>
                <a:cxn ang="0">
                  <a:pos x="T4" y="T5"/>
                </a:cxn>
                <a:cxn ang="0">
                  <a:pos x="T6" y="T7"/>
                </a:cxn>
                <a:cxn ang="0">
                  <a:pos x="T8" y="T9"/>
                </a:cxn>
              </a:cxnLst>
              <a:rect l="0" t="0" r="r" b="b"/>
              <a:pathLst>
                <a:path w="132" h="152">
                  <a:moveTo>
                    <a:pt x="132" y="0"/>
                  </a:moveTo>
                  <a:lnTo>
                    <a:pt x="0" y="77"/>
                  </a:lnTo>
                  <a:lnTo>
                    <a:pt x="44" y="152"/>
                  </a:lnTo>
                  <a:lnTo>
                    <a:pt x="132" y="152"/>
                  </a:lnTo>
                  <a:lnTo>
                    <a:pt x="132" y="0"/>
                  </a:lnTo>
                  <a:close/>
                </a:path>
              </a:pathLst>
            </a:custGeom>
            <a:solidFill>
              <a:srgbClr val="FFFFFF">
                <a:alpha val="9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36"/>
            <p:cNvSpPr>
              <a:spLocks/>
            </p:cNvSpPr>
            <p:nvPr/>
          </p:nvSpPr>
          <p:spPr bwMode="auto">
            <a:xfrm>
              <a:off x="8178800" y="6162675"/>
              <a:ext cx="277813" cy="119063"/>
            </a:xfrm>
            <a:custGeom>
              <a:avLst/>
              <a:gdLst>
                <a:gd name="T0" fmla="*/ 0 w 175"/>
                <a:gd name="T1" fmla="*/ 75 h 75"/>
                <a:gd name="T2" fmla="*/ 175 w 175"/>
                <a:gd name="T3" fmla="*/ 75 h 75"/>
                <a:gd name="T4" fmla="*/ 131 w 175"/>
                <a:gd name="T5" fmla="*/ 0 h 75"/>
                <a:gd name="T6" fmla="*/ 0 w 175"/>
                <a:gd name="T7" fmla="*/ 75 h 75"/>
              </a:gdLst>
              <a:ahLst/>
              <a:cxnLst>
                <a:cxn ang="0">
                  <a:pos x="T0" y="T1"/>
                </a:cxn>
                <a:cxn ang="0">
                  <a:pos x="T2" y="T3"/>
                </a:cxn>
                <a:cxn ang="0">
                  <a:pos x="T4" y="T5"/>
                </a:cxn>
                <a:cxn ang="0">
                  <a:pos x="T6" y="T7"/>
                </a:cxn>
              </a:cxnLst>
              <a:rect l="0" t="0" r="r" b="b"/>
              <a:pathLst>
                <a:path w="175" h="75">
                  <a:moveTo>
                    <a:pt x="0" y="75"/>
                  </a:moveTo>
                  <a:lnTo>
                    <a:pt x="175" y="75"/>
                  </a:lnTo>
                  <a:lnTo>
                    <a:pt x="131" y="0"/>
                  </a:lnTo>
                  <a:lnTo>
                    <a:pt x="0" y="75"/>
                  </a:lnTo>
                  <a:close/>
                </a:path>
              </a:pathLst>
            </a:custGeom>
            <a:solidFill>
              <a:schemeClr val="bg1">
                <a:alpha val="44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37"/>
            <p:cNvSpPr>
              <a:spLocks/>
            </p:cNvSpPr>
            <p:nvPr/>
          </p:nvSpPr>
          <p:spPr bwMode="auto">
            <a:xfrm>
              <a:off x="8596313" y="5799138"/>
              <a:ext cx="417513" cy="482600"/>
            </a:xfrm>
            <a:custGeom>
              <a:avLst/>
              <a:gdLst>
                <a:gd name="T0" fmla="*/ 88 w 263"/>
                <a:gd name="T1" fmla="*/ 304 h 304"/>
                <a:gd name="T2" fmla="*/ 263 w 263"/>
                <a:gd name="T3" fmla="*/ 0 h 304"/>
                <a:gd name="T4" fmla="*/ 0 w 263"/>
                <a:gd name="T5" fmla="*/ 152 h 304"/>
                <a:gd name="T6" fmla="*/ 0 w 263"/>
                <a:gd name="T7" fmla="*/ 304 h 304"/>
                <a:gd name="T8" fmla="*/ 88 w 263"/>
                <a:gd name="T9" fmla="*/ 304 h 304"/>
              </a:gdLst>
              <a:ahLst/>
              <a:cxnLst>
                <a:cxn ang="0">
                  <a:pos x="T0" y="T1"/>
                </a:cxn>
                <a:cxn ang="0">
                  <a:pos x="T2" y="T3"/>
                </a:cxn>
                <a:cxn ang="0">
                  <a:pos x="T4" y="T5"/>
                </a:cxn>
                <a:cxn ang="0">
                  <a:pos x="T6" y="T7"/>
                </a:cxn>
                <a:cxn ang="0">
                  <a:pos x="T8" y="T9"/>
                </a:cxn>
              </a:cxnLst>
              <a:rect l="0" t="0" r="r" b="b"/>
              <a:pathLst>
                <a:path w="263" h="304">
                  <a:moveTo>
                    <a:pt x="88" y="304"/>
                  </a:moveTo>
                  <a:lnTo>
                    <a:pt x="263" y="0"/>
                  </a:lnTo>
                  <a:lnTo>
                    <a:pt x="0" y="152"/>
                  </a:lnTo>
                  <a:lnTo>
                    <a:pt x="0" y="304"/>
                  </a:lnTo>
                  <a:lnTo>
                    <a:pt x="88" y="304"/>
                  </a:lnTo>
                  <a:close/>
                </a:path>
              </a:pathLst>
            </a:custGeom>
            <a:solidFill>
              <a:srgbClr val="FFFFFF">
                <a:alpha val="37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38"/>
            <p:cNvSpPr>
              <a:spLocks/>
            </p:cNvSpPr>
            <p:nvPr/>
          </p:nvSpPr>
          <p:spPr bwMode="auto">
            <a:xfrm>
              <a:off x="8178800" y="5799138"/>
              <a:ext cx="139700" cy="482600"/>
            </a:xfrm>
            <a:custGeom>
              <a:avLst/>
              <a:gdLst>
                <a:gd name="T0" fmla="*/ 0 w 88"/>
                <a:gd name="T1" fmla="*/ 0 h 304"/>
                <a:gd name="T2" fmla="*/ 0 w 88"/>
                <a:gd name="T3" fmla="*/ 304 h 304"/>
                <a:gd name="T4" fmla="*/ 88 w 88"/>
                <a:gd name="T5" fmla="*/ 152 h 304"/>
                <a:gd name="T6" fmla="*/ 0 w 88"/>
                <a:gd name="T7" fmla="*/ 0 h 304"/>
              </a:gdLst>
              <a:ahLst/>
              <a:cxnLst>
                <a:cxn ang="0">
                  <a:pos x="T0" y="T1"/>
                </a:cxn>
                <a:cxn ang="0">
                  <a:pos x="T2" y="T3"/>
                </a:cxn>
                <a:cxn ang="0">
                  <a:pos x="T4" y="T5"/>
                </a:cxn>
                <a:cxn ang="0">
                  <a:pos x="T6" y="T7"/>
                </a:cxn>
              </a:cxnLst>
              <a:rect l="0" t="0" r="r" b="b"/>
              <a:pathLst>
                <a:path w="88" h="304">
                  <a:moveTo>
                    <a:pt x="0" y="0"/>
                  </a:moveTo>
                  <a:lnTo>
                    <a:pt x="0" y="304"/>
                  </a:lnTo>
                  <a:lnTo>
                    <a:pt x="88" y="152"/>
                  </a:lnTo>
                  <a:lnTo>
                    <a:pt x="0" y="0"/>
                  </a:lnTo>
                  <a:close/>
                </a:path>
              </a:pathLst>
            </a:custGeom>
            <a:solidFill>
              <a:srgbClr val="FFFFFF">
                <a:alpha val="37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39"/>
            <p:cNvSpPr>
              <a:spLocks/>
            </p:cNvSpPr>
            <p:nvPr/>
          </p:nvSpPr>
          <p:spPr bwMode="auto">
            <a:xfrm>
              <a:off x="8178800" y="5559425"/>
              <a:ext cx="417513" cy="481013"/>
            </a:xfrm>
            <a:custGeom>
              <a:avLst/>
              <a:gdLst>
                <a:gd name="T0" fmla="*/ 263 w 263"/>
                <a:gd name="T1" fmla="*/ 0 h 303"/>
                <a:gd name="T2" fmla="*/ 0 w 263"/>
                <a:gd name="T3" fmla="*/ 151 h 303"/>
                <a:gd name="T4" fmla="*/ 88 w 263"/>
                <a:gd name="T5" fmla="*/ 303 h 303"/>
                <a:gd name="T6" fmla="*/ 263 w 263"/>
                <a:gd name="T7" fmla="*/ 0 h 303"/>
              </a:gdLst>
              <a:ahLst/>
              <a:cxnLst>
                <a:cxn ang="0">
                  <a:pos x="T0" y="T1"/>
                </a:cxn>
                <a:cxn ang="0">
                  <a:pos x="T2" y="T3"/>
                </a:cxn>
                <a:cxn ang="0">
                  <a:pos x="T4" y="T5"/>
                </a:cxn>
                <a:cxn ang="0">
                  <a:pos x="T6" y="T7"/>
                </a:cxn>
              </a:cxnLst>
              <a:rect l="0" t="0" r="r" b="b"/>
              <a:pathLst>
                <a:path w="263" h="303">
                  <a:moveTo>
                    <a:pt x="263" y="0"/>
                  </a:moveTo>
                  <a:lnTo>
                    <a:pt x="0" y="151"/>
                  </a:lnTo>
                  <a:lnTo>
                    <a:pt x="88" y="303"/>
                  </a:lnTo>
                  <a:lnTo>
                    <a:pt x="263" y="0"/>
                  </a:lnTo>
                  <a:close/>
                </a:path>
              </a:pathLst>
            </a:custGeom>
            <a:solidFill>
              <a:srgbClr val="FFFFFF">
                <a:alpha val="92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991704755"/>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showMasterSp="0" preserve="1" userDrawn="1">
  <p:cSld name="Section/Breaker Orange">
    <p:spTree>
      <p:nvGrpSpPr>
        <p:cNvPr id="1" name=""/>
        <p:cNvGrpSpPr/>
        <p:nvPr/>
      </p:nvGrpSpPr>
      <p:grpSpPr>
        <a:xfrm>
          <a:off x="0" y="0"/>
          <a:ext cx="0" cy="0"/>
          <a:chOff x="0" y="0"/>
          <a:chExt cx="0" cy="0"/>
        </a:xfrm>
      </p:grpSpPr>
      <p:pic>
        <p:nvPicPr>
          <p:cNvPr id="41" name="Picture 40"/>
          <p:cNvPicPr>
            <a:picLocks noChangeAspect="1"/>
          </p:cNvPicPr>
          <p:nvPr userDrawn="1"/>
        </p:nvPicPr>
        <p:blipFill rotWithShape="1">
          <a:blip r:embed="rId2">
            <a:extLst>
              <a:ext uri="{28A0092B-C50C-407E-A947-70E740481C1C}">
                <a14:useLocalDpi xmlns:a14="http://schemas.microsoft.com/office/drawing/2010/main" val="0"/>
              </a:ext>
            </a:extLst>
          </a:blip>
          <a:srcRect t="24540" b="1"/>
          <a:stretch/>
        </p:blipFill>
        <p:spPr>
          <a:xfrm>
            <a:off x="3" y="-48126"/>
            <a:ext cx="12205149" cy="6906136"/>
          </a:xfrm>
          <a:prstGeom prst="rect">
            <a:avLst/>
          </a:prstGeom>
          <a:noFill/>
          <a:ln>
            <a:noFill/>
          </a:ln>
        </p:spPr>
      </p:pic>
      <p:sp>
        <p:nvSpPr>
          <p:cNvPr id="2" name="Title 1"/>
          <p:cNvSpPr>
            <a:spLocks noGrp="1"/>
          </p:cNvSpPr>
          <p:nvPr>
            <p:ph type="ctrTitle"/>
          </p:nvPr>
        </p:nvSpPr>
        <p:spPr>
          <a:xfrm>
            <a:off x="7150099" y="3940170"/>
            <a:ext cx="4866548" cy="528638"/>
          </a:xfrm>
        </p:spPr>
        <p:txBody>
          <a:bodyPr anchor="b">
            <a:noAutofit/>
          </a:bodyPr>
          <a:lstStyle>
            <a:lvl1pPr marL="0" algn="r" defTabSz="685749" rtl="0" eaLnBrk="1" latinLnBrk="0" hangingPunct="1">
              <a:lnSpc>
                <a:spcPct val="100000"/>
              </a:lnSpc>
              <a:defRPr lang="en-US" sz="1900" b="1" kern="1200" dirty="0">
                <a:ln>
                  <a:noFill/>
                </a:ln>
                <a:solidFill>
                  <a:schemeClr val="bg1"/>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3" name="Subtitle 2"/>
          <p:cNvSpPr>
            <a:spLocks noGrp="1"/>
          </p:cNvSpPr>
          <p:nvPr>
            <p:ph type="subTitle" idx="1"/>
          </p:nvPr>
        </p:nvSpPr>
        <p:spPr>
          <a:xfrm>
            <a:off x="7150098" y="4664266"/>
            <a:ext cx="4866551" cy="417512"/>
          </a:xfrm>
          <a:prstGeom prst="rect">
            <a:avLst/>
          </a:prstGeom>
        </p:spPr>
        <p:txBody>
          <a:bodyPr>
            <a:noAutofit/>
          </a:bodyPr>
          <a:lstStyle>
            <a:lvl1pPr marL="0" indent="0" algn="r" defTabSz="685749" rtl="0" eaLnBrk="1" latinLnBrk="0" hangingPunct="1">
              <a:lnSpc>
                <a:spcPct val="100000"/>
              </a:lnSpc>
              <a:spcAft>
                <a:spcPts val="450"/>
              </a:spcAft>
              <a:buNone/>
              <a:defRPr lang="en-US" sz="1500" kern="1200" dirty="0">
                <a:ln>
                  <a:noFill/>
                </a:ln>
                <a:solidFill>
                  <a:schemeClr val="bg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cxnSp>
        <p:nvCxnSpPr>
          <p:cNvPr id="58" name="Straight Connector 57"/>
          <p:cNvCxnSpPr/>
          <p:nvPr userDrawn="1"/>
        </p:nvCxnSpPr>
        <p:spPr>
          <a:xfrm flipH="1">
            <a:off x="7264401" y="4532670"/>
            <a:ext cx="46609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23" name="Group 22"/>
          <p:cNvGrpSpPr/>
          <p:nvPr userDrawn="1"/>
        </p:nvGrpSpPr>
        <p:grpSpPr>
          <a:xfrm>
            <a:off x="9991557" y="6124008"/>
            <a:ext cx="1841972" cy="571323"/>
            <a:chOff x="8178800" y="5559425"/>
            <a:chExt cx="3106738" cy="963613"/>
          </a:xfrm>
        </p:grpSpPr>
        <p:sp>
          <p:nvSpPr>
            <p:cNvPr id="24" name="Freeform 23"/>
            <p:cNvSpPr>
              <a:spLocks/>
            </p:cNvSpPr>
            <p:nvPr/>
          </p:nvSpPr>
          <p:spPr bwMode="auto">
            <a:xfrm>
              <a:off x="9242425" y="5881688"/>
              <a:ext cx="252413" cy="325438"/>
            </a:xfrm>
            <a:custGeom>
              <a:avLst/>
              <a:gdLst>
                <a:gd name="T0" fmla="*/ 122 w 159"/>
                <a:gd name="T1" fmla="*/ 205 h 205"/>
                <a:gd name="T2" fmla="*/ 122 w 159"/>
                <a:gd name="T3" fmla="*/ 116 h 205"/>
                <a:gd name="T4" fmla="*/ 37 w 159"/>
                <a:gd name="T5" fmla="*/ 116 h 205"/>
                <a:gd name="T6" fmla="*/ 37 w 159"/>
                <a:gd name="T7" fmla="*/ 205 h 205"/>
                <a:gd name="T8" fmla="*/ 0 w 159"/>
                <a:gd name="T9" fmla="*/ 205 h 205"/>
                <a:gd name="T10" fmla="*/ 0 w 159"/>
                <a:gd name="T11" fmla="*/ 0 h 205"/>
                <a:gd name="T12" fmla="*/ 37 w 159"/>
                <a:gd name="T13" fmla="*/ 0 h 205"/>
                <a:gd name="T14" fmla="*/ 37 w 159"/>
                <a:gd name="T15" fmla="*/ 80 h 205"/>
                <a:gd name="T16" fmla="*/ 122 w 159"/>
                <a:gd name="T17" fmla="*/ 80 h 205"/>
                <a:gd name="T18" fmla="*/ 122 w 159"/>
                <a:gd name="T19" fmla="*/ 0 h 205"/>
                <a:gd name="T20" fmla="*/ 159 w 159"/>
                <a:gd name="T21" fmla="*/ 0 h 205"/>
                <a:gd name="T22" fmla="*/ 159 w 159"/>
                <a:gd name="T23" fmla="*/ 205 h 205"/>
                <a:gd name="T24" fmla="*/ 122 w 159"/>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9" h="205">
                  <a:moveTo>
                    <a:pt x="122" y="205"/>
                  </a:moveTo>
                  <a:lnTo>
                    <a:pt x="122" y="116"/>
                  </a:lnTo>
                  <a:lnTo>
                    <a:pt x="37" y="116"/>
                  </a:lnTo>
                  <a:lnTo>
                    <a:pt x="37" y="205"/>
                  </a:lnTo>
                  <a:lnTo>
                    <a:pt x="0" y="205"/>
                  </a:lnTo>
                  <a:lnTo>
                    <a:pt x="0" y="0"/>
                  </a:lnTo>
                  <a:lnTo>
                    <a:pt x="37" y="0"/>
                  </a:lnTo>
                  <a:lnTo>
                    <a:pt x="37" y="80"/>
                  </a:lnTo>
                  <a:lnTo>
                    <a:pt x="122" y="80"/>
                  </a:lnTo>
                  <a:lnTo>
                    <a:pt x="122" y="0"/>
                  </a:lnTo>
                  <a:lnTo>
                    <a:pt x="159" y="0"/>
                  </a:lnTo>
                  <a:lnTo>
                    <a:pt x="159" y="205"/>
                  </a:lnTo>
                  <a:lnTo>
                    <a:pt x="122" y="205"/>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24"/>
            <p:cNvSpPr>
              <a:spLocks/>
            </p:cNvSpPr>
            <p:nvPr/>
          </p:nvSpPr>
          <p:spPr bwMode="auto">
            <a:xfrm>
              <a:off x="9558338" y="5881688"/>
              <a:ext cx="222250" cy="325438"/>
            </a:xfrm>
            <a:custGeom>
              <a:avLst/>
              <a:gdLst>
                <a:gd name="T0" fmla="*/ 0 w 140"/>
                <a:gd name="T1" fmla="*/ 205 h 205"/>
                <a:gd name="T2" fmla="*/ 0 w 140"/>
                <a:gd name="T3" fmla="*/ 0 h 205"/>
                <a:gd name="T4" fmla="*/ 140 w 140"/>
                <a:gd name="T5" fmla="*/ 0 h 205"/>
                <a:gd name="T6" fmla="*/ 140 w 140"/>
                <a:gd name="T7" fmla="*/ 33 h 205"/>
                <a:gd name="T8" fmla="*/ 37 w 140"/>
                <a:gd name="T9" fmla="*/ 33 h 205"/>
                <a:gd name="T10" fmla="*/ 37 w 140"/>
                <a:gd name="T11" fmla="*/ 81 h 205"/>
                <a:gd name="T12" fmla="*/ 127 w 140"/>
                <a:gd name="T13" fmla="*/ 81 h 205"/>
                <a:gd name="T14" fmla="*/ 127 w 140"/>
                <a:gd name="T15" fmla="*/ 115 h 205"/>
                <a:gd name="T16" fmla="*/ 37 w 140"/>
                <a:gd name="T17" fmla="*/ 115 h 205"/>
                <a:gd name="T18" fmla="*/ 37 w 140"/>
                <a:gd name="T19" fmla="*/ 172 h 205"/>
                <a:gd name="T20" fmla="*/ 140 w 140"/>
                <a:gd name="T21" fmla="*/ 172 h 205"/>
                <a:gd name="T22" fmla="*/ 140 w 140"/>
                <a:gd name="T23" fmla="*/ 205 h 205"/>
                <a:gd name="T24" fmla="*/ 0 w 140"/>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205">
                  <a:moveTo>
                    <a:pt x="0" y="205"/>
                  </a:moveTo>
                  <a:lnTo>
                    <a:pt x="0" y="0"/>
                  </a:lnTo>
                  <a:lnTo>
                    <a:pt x="140" y="0"/>
                  </a:lnTo>
                  <a:lnTo>
                    <a:pt x="140" y="33"/>
                  </a:lnTo>
                  <a:lnTo>
                    <a:pt x="37" y="33"/>
                  </a:lnTo>
                  <a:lnTo>
                    <a:pt x="37" y="81"/>
                  </a:lnTo>
                  <a:lnTo>
                    <a:pt x="127" y="81"/>
                  </a:lnTo>
                  <a:lnTo>
                    <a:pt x="127" y="115"/>
                  </a:lnTo>
                  <a:lnTo>
                    <a:pt x="37" y="115"/>
                  </a:lnTo>
                  <a:lnTo>
                    <a:pt x="37" y="172"/>
                  </a:lnTo>
                  <a:lnTo>
                    <a:pt x="140" y="172"/>
                  </a:lnTo>
                  <a:lnTo>
                    <a:pt x="140" y="205"/>
                  </a:lnTo>
                  <a:lnTo>
                    <a:pt x="0" y="205"/>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25"/>
            <p:cNvSpPr>
              <a:spLocks/>
            </p:cNvSpPr>
            <p:nvPr/>
          </p:nvSpPr>
          <p:spPr bwMode="auto">
            <a:xfrm>
              <a:off x="9809163" y="5881688"/>
              <a:ext cx="276225" cy="325438"/>
            </a:xfrm>
            <a:custGeom>
              <a:avLst/>
              <a:gdLst>
                <a:gd name="T0" fmla="*/ 133 w 174"/>
                <a:gd name="T1" fmla="*/ 205 h 205"/>
                <a:gd name="T2" fmla="*/ 87 w 174"/>
                <a:gd name="T3" fmla="*/ 131 h 205"/>
                <a:gd name="T4" fmla="*/ 41 w 174"/>
                <a:gd name="T5" fmla="*/ 205 h 205"/>
                <a:gd name="T6" fmla="*/ 0 w 174"/>
                <a:gd name="T7" fmla="*/ 205 h 205"/>
                <a:gd name="T8" fmla="*/ 65 w 174"/>
                <a:gd name="T9" fmla="*/ 101 h 205"/>
                <a:gd name="T10" fmla="*/ 1 w 174"/>
                <a:gd name="T11" fmla="*/ 0 h 205"/>
                <a:gd name="T12" fmla="*/ 42 w 174"/>
                <a:gd name="T13" fmla="*/ 0 h 205"/>
                <a:gd name="T14" fmla="*/ 88 w 174"/>
                <a:gd name="T15" fmla="*/ 72 h 205"/>
                <a:gd name="T16" fmla="*/ 133 w 174"/>
                <a:gd name="T17" fmla="*/ 0 h 205"/>
                <a:gd name="T18" fmla="*/ 173 w 174"/>
                <a:gd name="T19" fmla="*/ 0 h 205"/>
                <a:gd name="T20" fmla="*/ 110 w 174"/>
                <a:gd name="T21" fmla="*/ 101 h 205"/>
                <a:gd name="T22" fmla="*/ 174 w 174"/>
                <a:gd name="T23" fmla="*/ 205 h 205"/>
                <a:gd name="T24" fmla="*/ 133 w 174"/>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4" h="205">
                  <a:moveTo>
                    <a:pt x="133" y="205"/>
                  </a:moveTo>
                  <a:lnTo>
                    <a:pt x="87" y="131"/>
                  </a:lnTo>
                  <a:lnTo>
                    <a:pt x="41" y="205"/>
                  </a:lnTo>
                  <a:lnTo>
                    <a:pt x="0" y="205"/>
                  </a:lnTo>
                  <a:lnTo>
                    <a:pt x="65" y="101"/>
                  </a:lnTo>
                  <a:lnTo>
                    <a:pt x="1" y="0"/>
                  </a:lnTo>
                  <a:lnTo>
                    <a:pt x="42" y="0"/>
                  </a:lnTo>
                  <a:lnTo>
                    <a:pt x="88" y="72"/>
                  </a:lnTo>
                  <a:lnTo>
                    <a:pt x="133" y="0"/>
                  </a:lnTo>
                  <a:lnTo>
                    <a:pt x="173" y="0"/>
                  </a:lnTo>
                  <a:lnTo>
                    <a:pt x="110" y="101"/>
                  </a:lnTo>
                  <a:lnTo>
                    <a:pt x="174" y="205"/>
                  </a:lnTo>
                  <a:lnTo>
                    <a:pt x="133" y="205"/>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6"/>
            <p:cNvSpPr>
              <a:spLocks noEditPoints="1"/>
            </p:cNvSpPr>
            <p:nvPr/>
          </p:nvSpPr>
          <p:spPr bwMode="auto">
            <a:xfrm>
              <a:off x="10088563" y="5881688"/>
              <a:ext cx="293688" cy="325438"/>
            </a:xfrm>
            <a:custGeom>
              <a:avLst/>
              <a:gdLst>
                <a:gd name="T0" fmla="*/ 146 w 185"/>
                <a:gd name="T1" fmla="*/ 205 h 205"/>
                <a:gd name="T2" fmla="*/ 133 w 185"/>
                <a:gd name="T3" fmla="*/ 166 h 205"/>
                <a:gd name="T4" fmla="*/ 51 w 185"/>
                <a:gd name="T5" fmla="*/ 166 h 205"/>
                <a:gd name="T6" fmla="*/ 38 w 185"/>
                <a:gd name="T7" fmla="*/ 205 h 205"/>
                <a:gd name="T8" fmla="*/ 0 w 185"/>
                <a:gd name="T9" fmla="*/ 205 h 205"/>
                <a:gd name="T10" fmla="*/ 72 w 185"/>
                <a:gd name="T11" fmla="*/ 0 h 205"/>
                <a:gd name="T12" fmla="*/ 113 w 185"/>
                <a:gd name="T13" fmla="*/ 0 h 205"/>
                <a:gd name="T14" fmla="*/ 185 w 185"/>
                <a:gd name="T15" fmla="*/ 205 h 205"/>
                <a:gd name="T16" fmla="*/ 146 w 185"/>
                <a:gd name="T17" fmla="*/ 205 h 205"/>
                <a:gd name="T18" fmla="*/ 92 w 185"/>
                <a:gd name="T19" fmla="*/ 45 h 205"/>
                <a:gd name="T20" fmla="*/ 63 w 185"/>
                <a:gd name="T21" fmla="*/ 132 h 205"/>
                <a:gd name="T22" fmla="*/ 121 w 185"/>
                <a:gd name="T23" fmla="*/ 132 h 205"/>
                <a:gd name="T24" fmla="*/ 92 w 185"/>
                <a:gd name="T25" fmla="*/ 4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5" h="205">
                  <a:moveTo>
                    <a:pt x="146" y="205"/>
                  </a:moveTo>
                  <a:lnTo>
                    <a:pt x="133" y="166"/>
                  </a:lnTo>
                  <a:lnTo>
                    <a:pt x="51" y="166"/>
                  </a:lnTo>
                  <a:lnTo>
                    <a:pt x="38" y="205"/>
                  </a:lnTo>
                  <a:lnTo>
                    <a:pt x="0" y="205"/>
                  </a:lnTo>
                  <a:lnTo>
                    <a:pt x="72" y="0"/>
                  </a:lnTo>
                  <a:lnTo>
                    <a:pt x="113" y="0"/>
                  </a:lnTo>
                  <a:lnTo>
                    <a:pt x="185" y="205"/>
                  </a:lnTo>
                  <a:lnTo>
                    <a:pt x="146" y="205"/>
                  </a:lnTo>
                  <a:close/>
                  <a:moveTo>
                    <a:pt x="92" y="45"/>
                  </a:moveTo>
                  <a:lnTo>
                    <a:pt x="63" y="132"/>
                  </a:lnTo>
                  <a:lnTo>
                    <a:pt x="121" y="132"/>
                  </a:lnTo>
                  <a:lnTo>
                    <a:pt x="92" y="45"/>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7"/>
            <p:cNvSpPr>
              <a:spLocks/>
            </p:cNvSpPr>
            <p:nvPr/>
          </p:nvSpPr>
          <p:spPr bwMode="auto">
            <a:xfrm>
              <a:off x="10394950" y="5875338"/>
              <a:ext cx="265113" cy="338138"/>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8"/>
            <p:cNvSpPr>
              <a:spLocks noEditPoints="1"/>
            </p:cNvSpPr>
            <p:nvPr/>
          </p:nvSpPr>
          <p:spPr bwMode="auto">
            <a:xfrm>
              <a:off x="10709275" y="5875338"/>
              <a:ext cx="269875" cy="338138"/>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30"/>
            <p:cNvSpPr>
              <a:spLocks/>
            </p:cNvSpPr>
            <p:nvPr/>
          </p:nvSpPr>
          <p:spPr bwMode="auto">
            <a:xfrm>
              <a:off x="11025188" y="5881688"/>
              <a:ext cx="260350" cy="325438"/>
            </a:xfrm>
            <a:custGeom>
              <a:avLst/>
              <a:gdLst>
                <a:gd name="T0" fmla="*/ 125 w 164"/>
                <a:gd name="T1" fmla="*/ 205 h 205"/>
                <a:gd name="T2" fmla="*/ 36 w 164"/>
                <a:gd name="T3" fmla="*/ 64 h 205"/>
                <a:gd name="T4" fmla="*/ 36 w 164"/>
                <a:gd name="T5" fmla="*/ 205 h 205"/>
                <a:gd name="T6" fmla="*/ 0 w 164"/>
                <a:gd name="T7" fmla="*/ 205 h 205"/>
                <a:gd name="T8" fmla="*/ 0 w 164"/>
                <a:gd name="T9" fmla="*/ 0 h 205"/>
                <a:gd name="T10" fmla="*/ 39 w 164"/>
                <a:gd name="T11" fmla="*/ 0 h 205"/>
                <a:gd name="T12" fmla="*/ 127 w 164"/>
                <a:gd name="T13" fmla="*/ 139 h 205"/>
                <a:gd name="T14" fmla="*/ 127 w 164"/>
                <a:gd name="T15" fmla="*/ 0 h 205"/>
                <a:gd name="T16" fmla="*/ 164 w 164"/>
                <a:gd name="T17" fmla="*/ 0 h 205"/>
                <a:gd name="T18" fmla="*/ 164 w 164"/>
                <a:gd name="T19" fmla="*/ 205 h 205"/>
                <a:gd name="T20" fmla="*/ 125 w 164"/>
                <a:gd name="T21"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4" h="205">
                  <a:moveTo>
                    <a:pt x="125" y="205"/>
                  </a:moveTo>
                  <a:lnTo>
                    <a:pt x="36" y="64"/>
                  </a:lnTo>
                  <a:lnTo>
                    <a:pt x="36" y="205"/>
                  </a:lnTo>
                  <a:lnTo>
                    <a:pt x="0" y="205"/>
                  </a:lnTo>
                  <a:lnTo>
                    <a:pt x="0" y="0"/>
                  </a:lnTo>
                  <a:lnTo>
                    <a:pt x="39" y="0"/>
                  </a:lnTo>
                  <a:lnTo>
                    <a:pt x="127" y="139"/>
                  </a:lnTo>
                  <a:lnTo>
                    <a:pt x="127" y="0"/>
                  </a:lnTo>
                  <a:lnTo>
                    <a:pt x="164" y="0"/>
                  </a:lnTo>
                  <a:lnTo>
                    <a:pt x="164" y="205"/>
                  </a:lnTo>
                  <a:lnTo>
                    <a:pt x="125" y="205"/>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31"/>
            <p:cNvSpPr>
              <a:spLocks/>
            </p:cNvSpPr>
            <p:nvPr/>
          </p:nvSpPr>
          <p:spPr bwMode="auto">
            <a:xfrm>
              <a:off x="8596313" y="6281738"/>
              <a:ext cx="417513" cy="241300"/>
            </a:xfrm>
            <a:custGeom>
              <a:avLst/>
              <a:gdLst>
                <a:gd name="T0" fmla="*/ 88 w 263"/>
                <a:gd name="T1" fmla="*/ 0 h 152"/>
                <a:gd name="T2" fmla="*/ 0 w 263"/>
                <a:gd name="T3" fmla="*/ 152 h 152"/>
                <a:gd name="T4" fmla="*/ 263 w 263"/>
                <a:gd name="T5" fmla="*/ 0 h 152"/>
                <a:gd name="T6" fmla="*/ 88 w 263"/>
                <a:gd name="T7" fmla="*/ 0 h 152"/>
              </a:gdLst>
              <a:ahLst/>
              <a:cxnLst>
                <a:cxn ang="0">
                  <a:pos x="T0" y="T1"/>
                </a:cxn>
                <a:cxn ang="0">
                  <a:pos x="T2" y="T3"/>
                </a:cxn>
                <a:cxn ang="0">
                  <a:pos x="T4" y="T5"/>
                </a:cxn>
                <a:cxn ang="0">
                  <a:pos x="T6" y="T7"/>
                </a:cxn>
              </a:cxnLst>
              <a:rect l="0" t="0" r="r" b="b"/>
              <a:pathLst>
                <a:path w="263" h="152">
                  <a:moveTo>
                    <a:pt x="88" y="0"/>
                  </a:moveTo>
                  <a:lnTo>
                    <a:pt x="0" y="152"/>
                  </a:lnTo>
                  <a:lnTo>
                    <a:pt x="263" y="0"/>
                  </a:lnTo>
                  <a:lnTo>
                    <a:pt x="88" y="0"/>
                  </a:lnTo>
                  <a:close/>
                </a:path>
              </a:pathLst>
            </a:custGeom>
            <a:solidFill>
              <a:schemeClr val="bg1">
                <a:alpha val="59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32"/>
            <p:cNvSpPr>
              <a:spLocks/>
            </p:cNvSpPr>
            <p:nvPr/>
          </p:nvSpPr>
          <p:spPr bwMode="auto">
            <a:xfrm>
              <a:off x="8736013" y="5799138"/>
              <a:ext cx="277813" cy="482600"/>
            </a:xfrm>
            <a:custGeom>
              <a:avLst/>
              <a:gdLst>
                <a:gd name="T0" fmla="*/ 175 w 175"/>
                <a:gd name="T1" fmla="*/ 304 h 304"/>
                <a:gd name="T2" fmla="*/ 175 w 175"/>
                <a:gd name="T3" fmla="*/ 0 h 304"/>
                <a:gd name="T4" fmla="*/ 175 w 175"/>
                <a:gd name="T5" fmla="*/ 0 h 304"/>
                <a:gd name="T6" fmla="*/ 0 w 175"/>
                <a:gd name="T7" fmla="*/ 304 h 304"/>
                <a:gd name="T8" fmla="*/ 175 w 175"/>
                <a:gd name="T9" fmla="*/ 304 h 304"/>
              </a:gdLst>
              <a:ahLst/>
              <a:cxnLst>
                <a:cxn ang="0">
                  <a:pos x="T0" y="T1"/>
                </a:cxn>
                <a:cxn ang="0">
                  <a:pos x="T2" y="T3"/>
                </a:cxn>
                <a:cxn ang="0">
                  <a:pos x="T4" y="T5"/>
                </a:cxn>
                <a:cxn ang="0">
                  <a:pos x="T6" y="T7"/>
                </a:cxn>
                <a:cxn ang="0">
                  <a:pos x="T8" y="T9"/>
                </a:cxn>
              </a:cxnLst>
              <a:rect l="0" t="0" r="r" b="b"/>
              <a:pathLst>
                <a:path w="175" h="304">
                  <a:moveTo>
                    <a:pt x="175" y="304"/>
                  </a:moveTo>
                  <a:lnTo>
                    <a:pt x="175" y="0"/>
                  </a:lnTo>
                  <a:lnTo>
                    <a:pt x="175" y="0"/>
                  </a:lnTo>
                  <a:lnTo>
                    <a:pt x="0" y="304"/>
                  </a:lnTo>
                  <a:lnTo>
                    <a:pt x="175" y="304"/>
                  </a:lnTo>
                  <a:close/>
                </a:path>
              </a:pathLst>
            </a:custGeom>
            <a:solidFill>
              <a:schemeClr val="bg1">
                <a:alpha val="91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33"/>
            <p:cNvSpPr>
              <a:spLocks/>
            </p:cNvSpPr>
            <p:nvPr/>
          </p:nvSpPr>
          <p:spPr bwMode="auto">
            <a:xfrm>
              <a:off x="8318500" y="5559425"/>
              <a:ext cx="277813" cy="603250"/>
            </a:xfrm>
            <a:custGeom>
              <a:avLst/>
              <a:gdLst>
                <a:gd name="T0" fmla="*/ 43 w 175"/>
                <a:gd name="T1" fmla="*/ 380 h 380"/>
                <a:gd name="T2" fmla="*/ 175 w 175"/>
                <a:gd name="T3" fmla="*/ 303 h 380"/>
                <a:gd name="T4" fmla="*/ 175 w 175"/>
                <a:gd name="T5" fmla="*/ 0 h 380"/>
                <a:gd name="T6" fmla="*/ 0 w 175"/>
                <a:gd name="T7" fmla="*/ 303 h 380"/>
                <a:gd name="T8" fmla="*/ 43 w 175"/>
                <a:gd name="T9" fmla="*/ 380 h 380"/>
              </a:gdLst>
              <a:ahLst/>
              <a:cxnLst>
                <a:cxn ang="0">
                  <a:pos x="T0" y="T1"/>
                </a:cxn>
                <a:cxn ang="0">
                  <a:pos x="T2" y="T3"/>
                </a:cxn>
                <a:cxn ang="0">
                  <a:pos x="T4" y="T5"/>
                </a:cxn>
                <a:cxn ang="0">
                  <a:pos x="T6" y="T7"/>
                </a:cxn>
                <a:cxn ang="0">
                  <a:pos x="T8" y="T9"/>
                </a:cxn>
              </a:cxnLst>
              <a:rect l="0" t="0" r="r" b="b"/>
              <a:pathLst>
                <a:path w="175" h="380">
                  <a:moveTo>
                    <a:pt x="43" y="380"/>
                  </a:moveTo>
                  <a:lnTo>
                    <a:pt x="175" y="303"/>
                  </a:lnTo>
                  <a:lnTo>
                    <a:pt x="175" y="0"/>
                  </a:lnTo>
                  <a:lnTo>
                    <a:pt x="0" y="303"/>
                  </a:lnTo>
                  <a:lnTo>
                    <a:pt x="43" y="380"/>
                  </a:lnTo>
                  <a:close/>
                </a:path>
              </a:pathLst>
            </a:custGeom>
            <a:solidFill>
              <a:schemeClr val="bg1">
                <a:alpha val="59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34"/>
            <p:cNvSpPr>
              <a:spLocks/>
            </p:cNvSpPr>
            <p:nvPr/>
          </p:nvSpPr>
          <p:spPr bwMode="auto">
            <a:xfrm>
              <a:off x="8456613" y="6281738"/>
              <a:ext cx="139700" cy="241300"/>
            </a:xfrm>
            <a:custGeom>
              <a:avLst/>
              <a:gdLst>
                <a:gd name="T0" fmla="*/ 0 w 88"/>
                <a:gd name="T1" fmla="*/ 0 h 152"/>
                <a:gd name="T2" fmla="*/ 88 w 88"/>
                <a:gd name="T3" fmla="*/ 152 h 152"/>
                <a:gd name="T4" fmla="*/ 88 w 88"/>
                <a:gd name="T5" fmla="*/ 0 h 152"/>
                <a:gd name="T6" fmla="*/ 0 w 88"/>
                <a:gd name="T7" fmla="*/ 0 h 152"/>
              </a:gdLst>
              <a:ahLst/>
              <a:cxnLst>
                <a:cxn ang="0">
                  <a:pos x="T0" y="T1"/>
                </a:cxn>
                <a:cxn ang="0">
                  <a:pos x="T2" y="T3"/>
                </a:cxn>
                <a:cxn ang="0">
                  <a:pos x="T4" y="T5"/>
                </a:cxn>
                <a:cxn ang="0">
                  <a:pos x="T6" y="T7"/>
                </a:cxn>
              </a:cxnLst>
              <a:rect l="0" t="0" r="r" b="b"/>
              <a:pathLst>
                <a:path w="88" h="152">
                  <a:moveTo>
                    <a:pt x="0" y="0"/>
                  </a:moveTo>
                  <a:lnTo>
                    <a:pt x="88" y="152"/>
                  </a:lnTo>
                  <a:lnTo>
                    <a:pt x="88" y="0"/>
                  </a:lnTo>
                  <a:lnTo>
                    <a:pt x="0" y="0"/>
                  </a:lnTo>
                  <a:close/>
                </a:path>
              </a:pathLst>
            </a:custGeom>
            <a:solidFill>
              <a:schemeClr val="bg1">
                <a:alpha val="59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35"/>
            <p:cNvSpPr>
              <a:spLocks/>
            </p:cNvSpPr>
            <p:nvPr/>
          </p:nvSpPr>
          <p:spPr bwMode="auto">
            <a:xfrm>
              <a:off x="8386762" y="6040438"/>
              <a:ext cx="209551" cy="241301"/>
            </a:xfrm>
            <a:custGeom>
              <a:avLst/>
              <a:gdLst>
                <a:gd name="T0" fmla="*/ 132 w 132"/>
                <a:gd name="T1" fmla="*/ 0 h 152"/>
                <a:gd name="T2" fmla="*/ 0 w 132"/>
                <a:gd name="T3" fmla="*/ 77 h 152"/>
                <a:gd name="T4" fmla="*/ 44 w 132"/>
                <a:gd name="T5" fmla="*/ 152 h 152"/>
                <a:gd name="T6" fmla="*/ 132 w 132"/>
                <a:gd name="T7" fmla="*/ 152 h 152"/>
                <a:gd name="T8" fmla="*/ 132 w 132"/>
                <a:gd name="T9" fmla="*/ 0 h 152"/>
              </a:gdLst>
              <a:ahLst/>
              <a:cxnLst>
                <a:cxn ang="0">
                  <a:pos x="T0" y="T1"/>
                </a:cxn>
                <a:cxn ang="0">
                  <a:pos x="T2" y="T3"/>
                </a:cxn>
                <a:cxn ang="0">
                  <a:pos x="T4" y="T5"/>
                </a:cxn>
                <a:cxn ang="0">
                  <a:pos x="T6" y="T7"/>
                </a:cxn>
                <a:cxn ang="0">
                  <a:pos x="T8" y="T9"/>
                </a:cxn>
              </a:cxnLst>
              <a:rect l="0" t="0" r="r" b="b"/>
              <a:pathLst>
                <a:path w="132" h="152">
                  <a:moveTo>
                    <a:pt x="132" y="0"/>
                  </a:moveTo>
                  <a:lnTo>
                    <a:pt x="0" y="77"/>
                  </a:lnTo>
                  <a:lnTo>
                    <a:pt x="44" y="152"/>
                  </a:lnTo>
                  <a:lnTo>
                    <a:pt x="132" y="152"/>
                  </a:lnTo>
                  <a:lnTo>
                    <a:pt x="132" y="0"/>
                  </a:lnTo>
                  <a:close/>
                </a:path>
              </a:pathLst>
            </a:custGeom>
            <a:solidFill>
              <a:srgbClr val="FFFFFF">
                <a:alpha val="9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36"/>
            <p:cNvSpPr>
              <a:spLocks/>
            </p:cNvSpPr>
            <p:nvPr/>
          </p:nvSpPr>
          <p:spPr bwMode="auto">
            <a:xfrm>
              <a:off x="8178800" y="6162675"/>
              <a:ext cx="277813" cy="119063"/>
            </a:xfrm>
            <a:custGeom>
              <a:avLst/>
              <a:gdLst>
                <a:gd name="T0" fmla="*/ 0 w 175"/>
                <a:gd name="T1" fmla="*/ 75 h 75"/>
                <a:gd name="T2" fmla="*/ 175 w 175"/>
                <a:gd name="T3" fmla="*/ 75 h 75"/>
                <a:gd name="T4" fmla="*/ 131 w 175"/>
                <a:gd name="T5" fmla="*/ 0 h 75"/>
                <a:gd name="T6" fmla="*/ 0 w 175"/>
                <a:gd name="T7" fmla="*/ 75 h 75"/>
              </a:gdLst>
              <a:ahLst/>
              <a:cxnLst>
                <a:cxn ang="0">
                  <a:pos x="T0" y="T1"/>
                </a:cxn>
                <a:cxn ang="0">
                  <a:pos x="T2" y="T3"/>
                </a:cxn>
                <a:cxn ang="0">
                  <a:pos x="T4" y="T5"/>
                </a:cxn>
                <a:cxn ang="0">
                  <a:pos x="T6" y="T7"/>
                </a:cxn>
              </a:cxnLst>
              <a:rect l="0" t="0" r="r" b="b"/>
              <a:pathLst>
                <a:path w="175" h="75">
                  <a:moveTo>
                    <a:pt x="0" y="75"/>
                  </a:moveTo>
                  <a:lnTo>
                    <a:pt x="175" y="75"/>
                  </a:lnTo>
                  <a:lnTo>
                    <a:pt x="131" y="0"/>
                  </a:lnTo>
                  <a:lnTo>
                    <a:pt x="0" y="75"/>
                  </a:lnTo>
                  <a:close/>
                </a:path>
              </a:pathLst>
            </a:custGeom>
            <a:solidFill>
              <a:schemeClr val="bg1">
                <a:alpha val="44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37"/>
            <p:cNvSpPr>
              <a:spLocks/>
            </p:cNvSpPr>
            <p:nvPr/>
          </p:nvSpPr>
          <p:spPr bwMode="auto">
            <a:xfrm>
              <a:off x="8596313" y="5799138"/>
              <a:ext cx="417513" cy="482600"/>
            </a:xfrm>
            <a:custGeom>
              <a:avLst/>
              <a:gdLst>
                <a:gd name="T0" fmla="*/ 88 w 263"/>
                <a:gd name="T1" fmla="*/ 304 h 304"/>
                <a:gd name="T2" fmla="*/ 263 w 263"/>
                <a:gd name="T3" fmla="*/ 0 h 304"/>
                <a:gd name="T4" fmla="*/ 0 w 263"/>
                <a:gd name="T5" fmla="*/ 152 h 304"/>
                <a:gd name="T6" fmla="*/ 0 w 263"/>
                <a:gd name="T7" fmla="*/ 304 h 304"/>
                <a:gd name="T8" fmla="*/ 88 w 263"/>
                <a:gd name="T9" fmla="*/ 304 h 304"/>
              </a:gdLst>
              <a:ahLst/>
              <a:cxnLst>
                <a:cxn ang="0">
                  <a:pos x="T0" y="T1"/>
                </a:cxn>
                <a:cxn ang="0">
                  <a:pos x="T2" y="T3"/>
                </a:cxn>
                <a:cxn ang="0">
                  <a:pos x="T4" y="T5"/>
                </a:cxn>
                <a:cxn ang="0">
                  <a:pos x="T6" y="T7"/>
                </a:cxn>
                <a:cxn ang="0">
                  <a:pos x="T8" y="T9"/>
                </a:cxn>
              </a:cxnLst>
              <a:rect l="0" t="0" r="r" b="b"/>
              <a:pathLst>
                <a:path w="263" h="304">
                  <a:moveTo>
                    <a:pt x="88" y="304"/>
                  </a:moveTo>
                  <a:lnTo>
                    <a:pt x="263" y="0"/>
                  </a:lnTo>
                  <a:lnTo>
                    <a:pt x="0" y="152"/>
                  </a:lnTo>
                  <a:lnTo>
                    <a:pt x="0" y="304"/>
                  </a:lnTo>
                  <a:lnTo>
                    <a:pt x="88" y="304"/>
                  </a:lnTo>
                  <a:close/>
                </a:path>
              </a:pathLst>
            </a:custGeom>
            <a:solidFill>
              <a:srgbClr val="FFFFFF">
                <a:alpha val="37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38"/>
            <p:cNvSpPr>
              <a:spLocks/>
            </p:cNvSpPr>
            <p:nvPr/>
          </p:nvSpPr>
          <p:spPr bwMode="auto">
            <a:xfrm>
              <a:off x="8178800" y="5799138"/>
              <a:ext cx="139700" cy="482600"/>
            </a:xfrm>
            <a:custGeom>
              <a:avLst/>
              <a:gdLst>
                <a:gd name="T0" fmla="*/ 0 w 88"/>
                <a:gd name="T1" fmla="*/ 0 h 304"/>
                <a:gd name="T2" fmla="*/ 0 w 88"/>
                <a:gd name="T3" fmla="*/ 304 h 304"/>
                <a:gd name="T4" fmla="*/ 88 w 88"/>
                <a:gd name="T5" fmla="*/ 152 h 304"/>
                <a:gd name="T6" fmla="*/ 0 w 88"/>
                <a:gd name="T7" fmla="*/ 0 h 304"/>
              </a:gdLst>
              <a:ahLst/>
              <a:cxnLst>
                <a:cxn ang="0">
                  <a:pos x="T0" y="T1"/>
                </a:cxn>
                <a:cxn ang="0">
                  <a:pos x="T2" y="T3"/>
                </a:cxn>
                <a:cxn ang="0">
                  <a:pos x="T4" y="T5"/>
                </a:cxn>
                <a:cxn ang="0">
                  <a:pos x="T6" y="T7"/>
                </a:cxn>
              </a:cxnLst>
              <a:rect l="0" t="0" r="r" b="b"/>
              <a:pathLst>
                <a:path w="88" h="304">
                  <a:moveTo>
                    <a:pt x="0" y="0"/>
                  </a:moveTo>
                  <a:lnTo>
                    <a:pt x="0" y="304"/>
                  </a:lnTo>
                  <a:lnTo>
                    <a:pt x="88" y="152"/>
                  </a:lnTo>
                  <a:lnTo>
                    <a:pt x="0" y="0"/>
                  </a:lnTo>
                  <a:close/>
                </a:path>
              </a:pathLst>
            </a:custGeom>
            <a:solidFill>
              <a:srgbClr val="FFFFFF">
                <a:alpha val="37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39"/>
            <p:cNvSpPr>
              <a:spLocks/>
            </p:cNvSpPr>
            <p:nvPr/>
          </p:nvSpPr>
          <p:spPr bwMode="auto">
            <a:xfrm>
              <a:off x="8178800" y="5559425"/>
              <a:ext cx="417513" cy="481013"/>
            </a:xfrm>
            <a:custGeom>
              <a:avLst/>
              <a:gdLst>
                <a:gd name="T0" fmla="*/ 263 w 263"/>
                <a:gd name="T1" fmla="*/ 0 h 303"/>
                <a:gd name="T2" fmla="*/ 0 w 263"/>
                <a:gd name="T3" fmla="*/ 151 h 303"/>
                <a:gd name="T4" fmla="*/ 88 w 263"/>
                <a:gd name="T5" fmla="*/ 303 h 303"/>
                <a:gd name="T6" fmla="*/ 263 w 263"/>
                <a:gd name="T7" fmla="*/ 0 h 303"/>
              </a:gdLst>
              <a:ahLst/>
              <a:cxnLst>
                <a:cxn ang="0">
                  <a:pos x="T0" y="T1"/>
                </a:cxn>
                <a:cxn ang="0">
                  <a:pos x="T2" y="T3"/>
                </a:cxn>
                <a:cxn ang="0">
                  <a:pos x="T4" y="T5"/>
                </a:cxn>
                <a:cxn ang="0">
                  <a:pos x="T6" y="T7"/>
                </a:cxn>
              </a:cxnLst>
              <a:rect l="0" t="0" r="r" b="b"/>
              <a:pathLst>
                <a:path w="263" h="303">
                  <a:moveTo>
                    <a:pt x="263" y="0"/>
                  </a:moveTo>
                  <a:lnTo>
                    <a:pt x="0" y="151"/>
                  </a:lnTo>
                  <a:lnTo>
                    <a:pt x="88" y="303"/>
                  </a:lnTo>
                  <a:lnTo>
                    <a:pt x="263" y="0"/>
                  </a:lnTo>
                  <a:close/>
                </a:path>
              </a:pathLst>
            </a:custGeom>
            <a:solidFill>
              <a:srgbClr val="FFFFFF">
                <a:alpha val="92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174777396"/>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obj" preserve="1">
  <p:cSld name="Agenda 1">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l="1635" b="16696"/>
          <a:stretch/>
        </p:blipFill>
        <p:spPr>
          <a:xfrm>
            <a:off x="-32083" y="-1"/>
            <a:ext cx="12224084" cy="5823285"/>
          </a:xfrm>
          <a:prstGeom prst="rect">
            <a:avLst/>
          </a:prstGeom>
        </p:spPr>
      </p:pic>
      <p:sp>
        <p:nvSpPr>
          <p:cNvPr id="3" name="Content Placeholder 2"/>
          <p:cNvSpPr>
            <a:spLocks noGrp="1"/>
          </p:cNvSpPr>
          <p:nvPr>
            <p:ph idx="1"/>
          </p:nvPr>
        </p:nvSpPr>
        <p:spPr>
          <a:xfrm>
            <a:off x="373582" y="1478780"/>
            <a:ext cx="4704941" cy="4464820"/>
          </a:xfrm>
          <a:prstGeom prst="rect">
            <a:avLst/>
          </a:prstGeom>
        </p:spPr>
        <p:txBody>
          <a:bodyPr/>
          <a:lstStyle>
            <a:lvl1pPr marL="342900" indent="-342900">
              <a:lnSpc>
                <a:spcPct val="100000"/>
              </a:lnSpc>
              <a:spcBef>
                <a:spcPts val="200"/>
              </a:spcBef>
              <a:spcAft>
                <a:spcPts val="200"/>
              </a:spcAft>
              <a:buClr>
                <a:srgbClr val="0098BA"/>
              </a:buClr>
              <a:buFont typeface="+mj-lt"/>
              <a:buAutoNum type="arabicPeriod"/>
              <a:defRPr sz="1600"/>
            </a:lvl1pPr>
            <a:lvl2pPr marL="685800" indent="-342900">
              <a:lnSpc>
                <a:spcPct val="100000"/>
              </a:lnSpc>
              <a:spcBef>
                <a:spcPts val="200"/>
              </a:spcBef>
              <a:spcAft>
                <a:spcPts val="200"/>
              </a:spcAft>
              <a:buFont typeface="+mj-lt"/>
              <a:buAutoNum type="alphaLcParenR"/>
              <a:defRPr/>
            </a:lvl2pPr>
            <a:lvl3pPr marL="914400" indent="-230188">
              <a:buFont typeface="+mj-lt"/>
              <a:buAutoNum type="romanLcPeriod"/>
              <a:defRPr/>
            </a:lvl3pPr>
            <a:lvl4pPr marL="1144588" indent="-230188">
              <a:buClr>
                <a:schemeClr val="tx2"/>
              </a:buClr>
              <a:buSzPct val="80000"/>
              <a:defRPr/>
            </a:lvl4pPr>
            <a:lvl5pPr>
              <a:buClr>
                <a:srgbClr val="545559"/>
              </a:buClr>
              <a:buSzPct val="93000"/>
              <a:defRPr sz="975"/>
            </a:lvl5pPr>
          </a:lstStyle>
          <a:p>
            <a:pPr lvl="0"/>
            <a:r>
              <a:rPr lang="en-US"/>
              <a:t>Edit Master text styles</a:t>
            </a:r>
          </a:p>
          <a:p>
            <a:pPr lvl="1"/>
            <a:r>
              <a:rPr lang="en-US"/>
              <a:t>Second level</a:t>
            </a:r>
          </a:p>
          <a:p>
            <a:pPr lvl="2"/>
            <a:r>
              <a:rPr lang="en-US"/>
              <a:t>Third level</a:t>
            </a:r>
          </a:p>
          <a:p>
            <a:pPr lvl="3"/>
            <a:r>
              <a:rPr lang="en-US"/>
              <a:t>Fourth level</a:t>
            </a:r>
          </a:p>
        </p:txBody>
      </p:sp>
      <p:sp>
        <p:nvSpPr>
          <p:cNvPr id="2" name="Title 1"/>
          <p:cNvSpPr>
            <a:spLocks noGrp="1"/>
          </p:cNvSpPr>
          <p:nvPr>
            <p:ph type="title"/>
          </p:nvPr>
        </p:nvSpPr>
        <p:spPr>
          <a:xfrm>
            <a:off x="381000" y="647700"/>
            <a:ext cx="3657600" cy="495300"/>
          </a:xfrm>
        </p:spPr>
        <p:txBody>
          <a:bodyPr>
            <a:noAutofit/>
          </a:bodyPr>
          <a:lstStyle>
            <a:lvl1pPr>
              <a:defRPr>
                <a:solidFill>
                  <a:srgbClr val="0098BA"/>
                </a:solidFill>
              </a:defRPr>
            </a:lvl1pPr>
          </a:lstStyle>
          <a:p>
            <a:r>
              <a:rPr lang="en-US"/>
              <a:t>Click to edit Master title style</a:t>
            </a:r>
          </a:p>
        </p:txBody>
      </p:sp>
    </p:spTree>
    <p:extLst>
      <p:ext uri="{BB962C8B-B14F-4D97-AF65-F5344CB8AC3E}">
        <p14:creationId xmlns:p14="http://schemas.microsoft.com/office/powerpoint/2010/main" val="1784750904"/>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4" name="Rectangle 3"/>
          <p:cNvSpPr/>
          <p:nvPr userDrawn="1"/>
        </p:nvSpPr>
        <p:spPr>
          <a:xfrm>
            <a:off x="0" y="0"/>
            <a:ext cx="12192000" cy="1143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l="1635" b="16696"/>
          <a:stretch/>
        </p:blipFill>
        <p:spPr>
          <a:xfrm>
            <a:off x="3721768" y="0"/>
            <a:ext cx="8470232" cy="4035032"/>
          </a:xfrm>
          <a:prstGeom prst="rect">
            <a:avLst/>
          </a:prstGeom>
        </p:spPr>
      </p:pic>
      <p:sp>
        <p:nvSpPr>
          <p:cNvPr id="2" name="Title 1"/>
          <p:cNvSpPr>
            <a:spLocks noGrp="1"/>
          </p:cNvSpPr>
          <p:nvPr>
            <p:ph type="title"/>
          </p:nvPr>
        </p:nvSpPr>
        <p:spPr>
          <a:xfrm>
            <a:off x="381001" y="647700"/>
            <a:ext cx="6467723" cy="495300"/>
          </a:xfrm>
        </p:spPr>
        <p:txBody>
          <a:bodyPr/>
          <a:lstStyle/>
          <a:p>
            <a:r>
              <a:rPr lang="en-US"/>
              <a:t>Click to edit Master title style</a:t>
            </a:r>
          </a:p>
        </p:txBody>
      </p:sp>
      <p:sp>
        <p:nvSpPr>
          <p:cNvPr id="6" name="Content Placeholder 2"/>
          <p:cNvSpPr>
            <a:spLocks noGrp="1"/>
          </p:cNvSpPr>
          <p:nvPr>
            <p:ph idx="1"/>
          </p:nvPr>
        </p:nvSpPr>
        <p:spPr>
          <a:xfrm>
            <a:off x="373582" y="1478780"/>
            <a:ext cx="6460965" cy="4464820"/>
          </a:xfrm>
          <a:prstGeom prst="rect">
            <a:avLst/>
          </a:prstGeom>
        </p:spPr>
        <p:txBody>
          <a:bodyPr/>
          <a:lstStyle>
            <a:lvl1pPr marL="342900" indent="-342900">
              <a:lnSpc>
                <a:spcPct val="100000"/>
              </a:lnSpc>
              <a:spcBef>
                <a:spcPts val="200"/>
              </a:spcBef>
              <a:spcAft>
                <a:spcPts val="200"/>
              </a:spcAft>
              <a:buClr>
                <a:srgbClr val="0098BA"/>
              </a:buClr>
              <a:buFont typeface="+mj-lt"/>
              <a:buAutoNum type="arabicPeriod"/>
              <a:defRPr sz="1600"/>
            </a:lvl1pPr>
            <a:lvl2pPr marL="685800" indent="-342900">
              <a:lnSpc>
                <a:spcPct val="100000"/>
              </a:lnSpc>
              <a:spcBef>
                <a:spcPts val="200"/>
              </a:spcBef>
              <a:spcAft>
                <a:spcPts val="200"/>
              </a:spcAft>
              <a:buFont typeface="+mj-lt"/>
              <a:buAutoNum type="alphaLcParenR"/>
              <a:defRPr/>
            </a:lvl2pPr>
            <a:lvl3pPr marL="914400" indent="-230188">
              <a:buFont typeface="+mj-lt"/>
              <a:buAutoNum type="romanLcPeriod"/>
              <a:defRPr/>
            </a:lvl3pPr>
            <a:lvl4pPr marL="1144588" indent="-230188">
              <a:buClr>
                <a:schemeClr val="tx2"/>
              </a:buClr>
              <a:buSzPct val="80000"/>
              <a:defRPr/>
            </a:lvl4pPr>
            <a:lvl5pPr>
              <a:buClr>
                <a:srgbClr val="545559"/>
              </a:buClr>
              <a:buSzPct val="93000"/>
              <a:defRPr sz="975"/>
            </a:lvl5p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178016622"/>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Agenda 3">
    <p:spTree>
      <p:nvGrpSpPr>
        <p:cNvPr id="1" name=""/>
        <p:cNvGrpSpPr/>
        <p:nvPr/>
      </p:nvGrpSpPr>
      <p:grpSpPr>
        <a:xfrm>
          <a:off x="0" y="0"/>
          <a:ext cx="0" cy="0"/>
          <a:chOff x="0" y="0"/>
          <a:chExt cx="0" cy="0"/>
        </a:xfrm>
      </p:grpSpPr>
      <p:sp>
        <p:nvSpPr>
          <p:cNvPr id="23" name="Rectangle 22"/>
          <p:cNvSpPr/>
          <p:nvPr userDrawn="1"/>
        </p:nvSpPr>
        <p:spPr>
          <a:xfrm>
            <a:off x="0" y="0"/>
            <a:ext cx="12192000" cy="1143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24" name="Picture 23"/>
          <p:cNvPicPr>
            <a:picLocks noChangeAspect="1"/>
          </p:cNvPicPr>
          <p:nvPr userDrawn="1"/>
        </p:nvPicPr>
        <p:blipFill rotWithShape="1">
          <a:blip r:embed="rId2" cstate="print">
            <a:extLst>
              <a:ext uri="{28A0092B-C50C-407E-A947-70E740481C1C}">
                <a14:useLocalDpi xmlns:a14="http://schemas.microsoft.com/office/drawing/2010/main" val="0"/>
              </a:ext>
            </a:extLst>
          </a:blip>
          <a:srcRect l="1635" b="16696"/>
          <a:stretch/>
        </p:blipFill>
        <p:spPr>
          <a:xfrm>
            <a:off x="7265184" y="0"/>
            <a:ext cx="4940968" cy="2353768"/>
          </a:xfrm>
          <a:prstGeom prst="rect">
            <a:avLst/>
          </a:prstGeom>
        </p:spPr>
      </p:pic>
      <p:sp>
        <p:nvSpPr>
          <p:cNvPr id="2" name="Title 1"/>
          <p:cNvSpPr>
            <a:spLocks noGrp="1"/>
          </p:cNvSpPr>
          <p:nvPr>
            <p:ph type="title"/>
          </p:nvPr>
        </p:nvSpPr>
        <p:spPr>
          <a:xfrm>
            <a:off x="381003" y="647700"/>
            <a:ext cx="9090484" cy="495300"/>
          </a:xfrm>
        </p:spPr>
        <p:txBody>
          <a:bodyPr/>
          <a:lstStyle/>
          <a:p>
            <a:r>
              <a:rPr lang="en-US"/>
              <a:t>Click to edit Master title style</a:t>
            </a:r>
          </a:p>
        </p:txBody>
      </p:sp>
      <p:sp>
        <p:nvSpPr>
          <p:cNvPr id="3" name="Content Placeholder 2"/>
          <p:cNvSpPr>
            <a:spLocks noGrp="1"/>
          </p:cNvSpPr>
          <p:nvPr>
            <p:ph idx="1"/>
          </p:nvPr>
        </p:nvSpPr>
        <p:spPr>
          <a:xfrm>
            <a:off x="373582" y="1476304"/>
            <a:ext cx="5305375" cy="4467296"/>
          </a:xfrm>
          <a:prstGeom prst="rect">
            <a:avLst/>
          </a:prstGeom>
        </p:spPr>
        <p:txBody>
          <a:bodyPr>
            <a:noAutofit/>
          </a:bodyPr>
          <a:lstStyle>
            <a:lvl1pPr marL="231775" indent="-231775">
              <a:lnSpc>
                <a:spcPct val="100000"/>
              </a:lnSpc>
              <a:spcBef>
                <a:spcPts val="200"/>
              </a:spcBef>
              <a:spcAft>
                <a:spcPts val="200"/>
              </a:spcAft>
              <a:buClr>
                <a:srgbClr val="0098BA"/>
              </a:buClr>
              <a:buFont typeface="+mj-lt"/>
              <a:buAutoNum type="arabicPeriod"/>
              <a:tabLst>
                <a:tab pos="0" algn="l"/>
              </a:tabLst>
              <a:defRPr lang="en-US" sz="1600" kern="1200" dirty="0" smtClean="0">
                <a:solidFill>
                  <a:srgbClr val="545559"/>
                </a:solidFill>
                <a:latin typeface="+mn-lt"/>
                <a:ea typeface="+mn-ea"/>
                <a:cs typeface="+mn-cs"/>
              </a:defRPr>
            </a:lvl1pPr>
            <a:lvl2pPr marL="645271" indent="-297634">
              <a:lnSpc>
                <a:spcPct val="100000"/>
              </a:lnSpc>
              <a:spcBef>
                <a:spcPts val="450"/>
              </a:spcBef>
              <a:spcAft>
                <a:spcPts val="450"/>
              </a:spcAft>
              <a:buFont typeface="+mj-lt"/>
              <a:buAutoNum type="alphaLcParenR"/>
              <a:defRPr lang="en-US" sz="1400" kern="1200" dirty="0" smtClean="0">
                <a:solidFill>
                  <a:srgbClr val="545559"/>
                </a:solidFill>
                <a:latin typeface="+mn-lt"/>
                <a:ea typeface="+mn-ea"/>
                <a:cs typeface="+mn-cs"/>
              </a:defRPr>
            </a:lvl2pPr>
            <a:lvl4pPr>
              <a:buClr>
                <a:srgbClr val="545559"/>
              </a:buClr>
              <a:buSzPct val="106000"/>
              <a:defRPr/>
            </a:lvl4pPr>
            <a:lvl5pPr>
              <a:buClr>
                <a:srgbClr val="545559"/>
              </a:buClr>
              <a:buSzPct val="93000"/>
              <a:defRPr sz="975"/>
            </a:lvl5pPr>
          </a:lstStyle>
          <a:p>
            <a:pPr marL="342900" lvl="0" indent="-342900" algn="l" defTabSz="685749" rtl="0" eaLnBrk="1" latinLnBrk="0" hangingPunct="1">
              <a:lnSpc>
                <a:spcPct val="100000"/>
              </a:lnSpc>
              <a:spcBef>
                <a:spcPts val="200"/>
              </a:spcBef>
              <a:spcAft>
                <a:spcPts val="200"/>
              </a:spcAft>
              <a:buClr>
                <a:srgbClr val="0098BA"/>
              </a:buClr>
              <a:buFont typeface="+mj-lt"/>
              <a:buAutoNum type="arabicPeriod"/>
            </a:pPr>
            <a:r>
              <a:rPr lang="en-US"/>
              <a:t>Edit Master text styles</a:t>
            </a:r>
          </a:p>
          <a:p>
            <a:pPr marL="342900" lvl="1" indent="-342900" algn="l" defTabSz="685749" rtl="0" eaLnBrk="1" latinLnBrk="0" hangingPunct="1">
              <a:lnSpc>
                <a:spcPct val="100000"/>
              </a:lnSpc>
              <a:spcBef>
                <a:spcPts val="200"/>
              </a:spcBef>
              <a:spcAft>
                <a:spcPts val="200"/>
              </a:spcAft>
              <a:buClr>
                <a:srgbClr val="0098BA"/>
              </a:buClr>
              <a:buFont typeface="+mj-lt"/>
              <a:buAutoNum type="arabicPeriod"/>
            </a:pPr>
            <a:r>
              <a:rPr lang="en-US"/>
              <a:t>Second level</a:t>
            </a:r>
          </a:p>
          <a:p>
            <a:pPr marL="342900" lvl="2" indent="-342900" algn="l" defTabSz="685749" rtl="0" eaLnBrk="1" latinLnBrk="0" hangingPunct="1">
              <a:lnSpc>
                <a:spcPct val="100000"/>
              </a:lnSpc>
              <a:spcBef>
                <a:spcPts val="200"/>
              </a:spcBef>
              <a:spcAft>
                <a:spcPts val="200"/>
              </a:spcAft>
              <a:buClr>
                <a:srgbClr val="0098BA"/>
              </a:buClr>
              <a:buFont typeface="+mj-lt"/>
              <a:buAutoNum type="arabicPeriod"/>
            </a:pPr>
            <a:r>
              <a:rPr lang="en-US"/>
              <a:t>Third level</a:t>
            </a:r>
          </a:p>
        </p:txBody>
      </p:sp>
      <p:sp>
        <p:nvSpPr>
          <p:cNvPr id="27" name="Content Placeholder 2"/>
          <p:cNvSpPr>
            <a:spLocks noGrp="1"/>
          </p:cNvSpPr>
          <p:nvPr>
            <p:ph idx="13"/>
          </p:nvPr>
        </p:nvSpPr>
        <p:spPr>
          <a:xfrm>
            <a:off x="5943137" y="1476304"/>
            <a:ext cx="5303520" cy="4467296"/>
          </a:xfrm>
          <a:prstGeom prst="rect">
            <a:avLst/>
          </a:prstGeom>
        </p:spPr>
        <p:txBody>
          <a:bodyPr>
            <a:noAutofit/>
          </a:bodyPr>
          <a:lstStyle>
            <a:lvl1pPr marL="0" indent="0">
              <a:lnSpc>
                <a:spcPct val="100000"/>
              </a:lnSpc>
              <a:spcBef>
                <a:spcPts val="200"/>
              </a:spcBef>
              <a:spcAft>
                <a:spcPts val="200"/>
              </a:spcAft>
              <a:buClr>
                <a:srgbClr val="0098BA"/>
              </a:buClr>
              <a:buFont typeface="+mj-lt"/>
              <a:buAutoNum type="arabicPeriod" startAt="11"/>
              <a:defRPr lang="en-US" sz="1600" kern="1200" dirty="0" smtClean="0">
                <a:solidFill>
                  <a:srgbClr val="545559"/>
                </a:solidFill>
                <a:latin typeface="+mn-lt"/>
                <a:ea typeface="+mn-ea"/>
                <a:cs typeface="+mn-cs"/>
              </a:defRPr>
            </a:lvl1pPr>
            <a:lvl2pPr marL="645271" indent="-297634">
              <a:lnSpc>
                <a:spcPct val="100000"/>
              </a:lnSpc>
              <a:spcBef>
                <a:spcPts val="450"/>
              </a:spcBef>
              <a:spcAft>
                <a:spcPts val="450"/>
              </a:spcAft>
              <a:buFont typeface="+mj-lt"/>
              <a:buAutoNum type="alphaLcParenR"/>
              <a:defRPr lang="en-US" sz="1400" kern="1200" dirty="0" smtClean="0">
                <a:solidFill>
                  <a:srgbClr val="545559"/>
                </a:solidFill>
                <a:latin typeface="+mn-lt"/>
                <a:ea typeface="+mn-ea"/>
                <a:cs typeface="+mn-cs"/>
              </a:defRPr>
            </a:lvl2pPr>
            <a:lvl4pPr>
              <a:buClr>
                <a:srgbClr val="545559"/>
              </a:buClr>
              <a:buSzPct val="106000"/>
              <a:defRPr/>
            </a:lvl4pPr>
            <a:lvl5pPr>
              <a:buClr>
                <a:srgbClr val="545559"/>
              </a:buClr>
              <a:buSzPct val="93000"/>
              <a:defRPr sz="975"/>
            </a:lvl5pPr>
          </a:lstStyle>
          <a:p>
            <a:pPr marL="342900" lvl="0" indent="-342900" algn="l" defTabSz="685749" rtl="0" eaLnBrk="1" latinLnBrk="0" hangingPunct="1">
              <a:lnSpc>
                <a:spcPct val="100000"/>
              </a:lnSpc>
              <a:spcBef>
                <a:spcPts val="200"/>
              </a:spcBef>
              <a:spcAft>
                <a:spcPts val="200"/>
              </a:spcAft>
              <a:buClr>
                <a:srgbClr val="0098BA"/>
              </a:buClr>
              <a:buFont typeface="+mj-lt"/>
              <a:buAutoNum type="arabicPeriod"/>
            </a:pPr>
            <a:r>
              <a:rPr lang="en-US"/>
              <a:t>Edit Master text styles</a:t>
            </a:r>
          </a:p>
          <a:p>
            <a:pPr marL="342900" lvl="1" indent="-342900" algn="l" defTabSz="685749" rtl="0" eaLnBrk="1" latinLnBrk="0" hangingPunct="1">
              <a:lnSpc>
                <a:spcPct val="100000"/>
              </a:lnSpc>
              <a:spcBef>
                <a:spcPts val="200"/>
              </a:spcBef>
              <a:spcAft>
                <a:spcPts val="200"/>
              </a:spcAft>
              <a:buClr>
                <a:srgbClr val="0098BA"/>
              </a:buClr>
              <a:buFont typeface="+mj-lt"/>
              <a:buAutoNum type="arabicPeriod"/>
            </a:pPr>
            <a:r>
              <a:rPr lang="en-US"/>
              <a:t>Second level</a:t>
            </a:r>
          </a:p>
        </p:txBody>
      </p:sp>
    </p:spTree>
    <p:extLst>
      <p:ext uri="{BB962C8B-B14F-4D97-AF65-F5344CB8AC3E}">
        <p14:creationId xmlns:p14="http://schemas.microsoft.com/office/powerpoint/2010/main" val="3916574150"/>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obj" preserve="1">
  <p:cSld name="Agenda 4">
    <p:spTree>
      <p:nvGrpSpPr>
        <p:cNvPr id="1" name=""/>
        <p:cNvGrpSpPr/>
        <p:nvPr/>
      </p:nvGrpSpPr>
      <p:grpSpPr>
        <a:xfrm>
          <a:off x="0" y="0"/>
          <a:ext cx="0" cy="0"/>
          <a:chOff x="0" y="0"/>
          <a:chExt cx="0" cy="0"/>
        </a:xfrm>
      </p:grpSpPr>
      <p:sp>
        <p:nvSpPr>
          <p:cNvPr id="5" name="Rectangle 4"/>
          <p:cNvSpPr/>
          <p:nvPr userDrawn="1"/>
        </p:nvSpPr>
        <p:spPr>
          <a:xfrm>
            <a:off x="0" y="0"/>
            <a:ext cx="12192000" cy="5650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l="44466" b="34597"/>
          <a:stretch/>
        </p:blipFill>
        <p:spPr>
          <a:xfrm>
            <a:off x="5598695" y="685"/>
            <a:ext cx="6593304" cy="5822599"/>
          </a:xfrm>
          <a:prstGeom prst="rect">
            <a:avLst/>
          </a:prstGeom>
          <a:noFill/>
          <a:ln>
            <a:noFill/>
          </a:ln>
        </p:spPr>
      </p:pic>
      <p:sp>
        <p:nvSpPr>
          <p:cNvPr id="3" name="Content Placeholder 2"/>
          <p:cNvSpPr>
            <a:spLocks noGrp="1"/>
          </p:cNvSpPr>
          <p:nvPr>
            <p:ph idx="1"/>
          </p:nvPr>
        </p:nvSpPr>
        <p:spPr>
          <a:xfrm>
            <a:off x="373582" y="1478780"/>
            <a:ext cx="5337407" cy="4464820"/>
          </a:xfrm>
          <a:prstGeom prst="rect">
            <a:avLst/>
          </a:prstGeom>
        </p:spPr>
        <p:txBody>
          <a:bodyPr/>
          <a:lstStyle>
            <a:lvl1pPr marL="342900" indent="-342900">
              <a:lnSpc>
                <a:spcPct val="100000"/>
              </a:lnSpc>
              <a:spcBef>
                <a:spcPts val="200"/>
              </a:spcBef>
              <a:spcAft>
                <a:spcPts val="200"/>
              </a:spcAft>
              <a:buClr>
                <a:srgbClr val="0098BA"/>
              </a:buClr>
              <a:buFont typeface="+mj-lt"/>
              <a:buAutoNum type="arabicPeriod"/>
              <a:defRPr sz="1600"/>
            </a:lvl1pPr>
            <a:lvl2pPr marL="685800" indent="-342900">
              <a:lnSpc>
                <a:spcPct val="100000"/>
              </a:lnSpc>
              <a:spcBef>
                <a:spcPts val="200"/>
              </a:spcBef>
              <a:spcAft>
                <a:spcPts val="200"/>
              </a:spcAft>
              <a:buFont typeface="+mj-lt"/>
              <a:buAutoNum type="alphaLcParenR"/>
              <a:defRPr/>
            </a:lvl2pPr>
            <a:lvl3pPr marL="914400" indent="-230188">
              <a:buFont typeface="+mj-lt"/>
              <a:buAutoNum type="romanLcPeriod"/>
              <a:defRPr/>
            </a:lvl3pPr>
            <a:lvl4pPr marL="1144588" indent="-230188">
              <a:buClr>
                <a:schemeClr val="tx2"/>
              </a:buClr>
              <a:buSzPct val="80000"/>
              <a:defRPr/>
            </a:lvl4pPr>
            <a:lvl5pPr>
              <a:buClr>
                <a:srgbClr val="545559"/>
              </a:buClr>
              <a:buSzPct val="93000"/>
              <a:defRPr sz="975"/>
            </a:lvl5pPr>
          </a:lstStyle>
          <a:p>
            <a:pPr lvl="0"/>
            <a:r>
              <a:rPr lang="en-US"/>
              <a:t>Edit Master text styles</a:t>
            </a:r>
          </a:p>
          <a:p>
            <a:pPr lvl="1"/>
            <a:r>
              <a:rPr lang="en-US"/>
              <a:t>Second level</a:t>
            </a:r>
          </a:p>
          <a:p>
            <a:pPr lvl="2"/>
            <a:r>
              <a:rPr lang="en-US"/>
              <a:t>Third level</a:t>
            </a:r>
          </a:p>
          <a:p>
            <a:pPr lvl="3"/>
            <a:r>
              <a:rPr lang="en-US"/>
              <a:t>Fourth level</a:t>
            </a:r>
          </a:p>
        </p:txBody>
      </p:sp>
      <p:sp>
        <p:nvSpPr>
          <p:cNvPr id="2" name="Title 1"/>
          <p:cNvSpPr>
            <a:spLocks noGrp="1"/>
          </p:cNvSpPr>
          <p:nvPr>
            <p:ph type="title"/>
          </p:nvPr>
        </p:nvSpPr>
        <p:spPr>
          <a:xfrm>
            <a:off x="380999" y="647700"/>
            <a:ext cx="5329989" cy="495300"/>
          </a:xfrm>
        </p:spPr>
        <p:txBody>
          <a:bodyPr>
            <a:noAutofit/>
          </a:bodyPr>
          <a:lstStyle>
            <a:lvl1pPr>
              <a:defRPr>
                <a:solidFill>
                  <a:srgbClr val="0098BA"/>
                </a:solidFill>
              </a:defRPr>
            </a:lvl1pPr>
          </a:lstStyle>
          <a:p>
            <a:r>
              <a:rPr lang="en-US"/>
              <a:t>Click to edit Master title style</a:t>
            </a:r>
          </a:p>
        </p:txBody>
      </p:sp>
    </p:spTree>
    <p:extLst>
      <p:ext uri="{BB962C8B-B14F-4D97-AF65-F5344CB8AC3E}">
        <p14:creationId xmlns:p14="http://schemas.microsoft.com/office/powerpoint/2010/main" val="1512744381"/>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obj" preserve="1">
  <p:cSld name="Agenda 5">
    <p:spTree>
      <p:nvGrpSpPr>
        <p:cNvPr id="1" name=""/>
        <p:cNvGrpSpPr/>
        <p:nvPr/>
      </p:nvGrpSpPr>
      <p:grpSpPr>
        <a:xfrm>
          <a:off x="0" y="0"/>
          <a:ext cx="0" cy="0"/>
          <a:chOff x="0" y="0"/>
          <a:chExt cx="0" cy="0"/>
        </a:xfrm>
      </p:grpSpPr>
      <p:sp>
        <p:nvSpPr>
          <p:cNvPr id="5" name="Rectangle 4"/>
          <p:cNvSpPr/>
          <p:nvPr userDrawn="1"/>
        </p:nvSpPr>
        <p:spPr>
          <a:xfrm>
            <a:off x="0" y="0"/>
            <a:ext cx="12192000" cy="5650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 name="Content Placeholder 2"/>
          <p:cNvSpPr>
            <a:spLocks noGrp="1"/>
          </p:cNvSpPr>
          <p:nvPr>
            <p:ph idx="1"/>
          </p:nvPr>
        </p:nvSpPr>
        <p:spPr>
          <a:xfrm>
            <a:off x="373582" y="1478780"/>
            <a:ext cx="4704941" cy="4464820"/>
          </a:xfrm>
          <a:prstGeom prst="rect">
            <a:avLst/>
          </a:prstGeom>
        </p:spPr>
        <p:txBody>
          <a:bodyPr/>
          <a:lstStyle>
            <a:lvl1pPr marL="342900" indent="-342900">
              <a:lnSpc>
                <a:spcPct val="100000"/>
              </a:lnSpc>
              <a:spcBef>
                <a:spcPts val="200"/>
              </a:spcBef>
              <a:spcAft>
                <a:spcPts val="200"/>
              </a:spcAft>
              <a:buClr>
                <a:srgbClr val="0098BA"/>
              </a:buClr>
              <a:buFont typeface="+mj-lt"/>
              <a:buAutoNum type="arabicPeriod"/>
              <a:defRPr sz="1600"/>
            </a:lvl1pPr>
            <a:lvl2pPr marL="685800" indent="-342900">
              <a:lnSpc>
                <a:spcPct val="100000"/>
              </a:lnSpc>
              <a:spcBef>
                <a:spcPts val="200"/>
              </a:spcBef>
              <a:spcAft>
                <a:spcPts val="200"/>
              </a:spcAft>
              <a:buFont typeface="+mj-lt"/>
              <a:buAutoNum type="alphaLcParenR"/>
              <a:defRPr/>
            </a:lvl2pPr>
            <a:lvl3pPr marL="914400" indent="-230188">
              <a:buFont typeface="+mj-lt"/>
              <a:buAutoNum type="romanLcPeriod"/>
              <a:defRPr/>
            </a:lvl3pPr>
            <a:lvl4pPr marL="1144588" indent="-230188">
              <a:buClr>
                <a:schemeClr val="tx2"/>
              </a:buClr>
              <a:buSzPct val="80000"/>
              <a:defRPr/>
            </a:lvl4pPr>
            <a:lvl5pPr>
              <a:buClr>
                <a:srgbClr val="545559"/>
              </a:buClr>
              <a:buSzPct val="93000"/>
              <a:defRPr sz="975"/>
            </a:lvl5pPr>
          </a:lstStyle>
          <a:p>
            <a:pPr lvl="0"/>
            <a:r>
              <a:rPr lang="en-US"/>
              <a:t>Edit Master text styles</a:t>
            </a:r>
          </a:p>
          <a:p>
            <a:pPr lvl="1"/>
            <a:r>
              <a:rPr lang="en-US"/>
              <a:t>Second level</a:t>
            </a:r>
          </a:p>
          <a:p>
            <a:pPr lvl="2"/>
            <a:r>
              <a:rPr lang="en-US"/>
              <a:t>Third level</a:t>
            </a:r>
          </a:p>
          <a:p>
            <a:pPr lvl="3"/>
            <a:r>
              <a:rPr lang="en-US"/>
              <a:t>Fourth level</a:t>
            </a:r>
          </a:p>
        </p:txBody>
      </p:sp>
      <p:sp>
        <p:nvSpPr>
          <p:cNvPr id="2" name="Title 1"/>
          <p:cNvSpPr>
            <a:spLocks noGrp="1"/>
          </p:cNvSpPr>
          <p:nvPr>
            <p:ph type="title"/>
          </p:nvPr>
        </p:nvSpPr>
        <p:spPr>
          <a:xfrm>
            <a:off x="381000" y="647700"/>
            <a:ext cx="3657600" cy="495300"/>
          </a:xfrm>
        </p:spPr>
        <p:txBody>
          <a:bodyPr>
            <a:noAutofit/>
          </a:bodyPr>
          <a:lstStyle>
            <a:lvl1pPr>
              <a:defRPr>
                <a:solidFill>
                  <a:srgbClr val="0098BA"/>
                </a:solidFill>
              </a:defRPr>
            </a:lvl1pPr>
          </a:lstStyle>
          <a:p>
            <a:r>
              <a:rPr lang="en-US"/>
              <a:t>Click to edit Master title style</a:t>
            </a:r>
          </a:p>
        </p:txBody>
      </p:sp>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l="44196" b="34417"/>
          <a:stretch/>
        </p:blipFill>
        <p:spPr>
          <a:xfrm>
            <a:off x="5566611" y="685"/>
            <a:ext cx="6625388" cy="5838641"/>
          </a:xfrm>
          <a:prstGeom prst="rect">
            <a:avLst/>
          </a:prstGeom>
          <a:noFill/>
          <a:ln>
            <a:noFill/>
          </a:ln>
        </p:spPr>
      </p:pic>
    </p:spTree>
    <p:extLst>
      <p:ext uri="{BB962C8B-B14F-4D97-AF65-F5344CB8AC3E}">
        <p14:creationId xmlns:p14="http://schemas.microsoft.com/office/powerpoint/2010/main" val="274144351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reaker 3 with Imag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6C29118-FAEA-4CFC-B758-3A462877CE2F}"/>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12" name="Text Placeholder 6">
            <a:extLst>
              <a:ext uri="{FF2B5EF4-FFF2-40B4-BE49-F238E27FC236}">
                <a16:creationId xmlns:a16="http://schemas.microsoft.com/office/drawing/2014/main" id="{3276A094-0F46-4740-8A23-81D51CF45E39}"/>
              </a:ext>
            </a:extLst>
          </p:cNvPr>
          <p:cNvSpPr>
            <a:spLocks noGrp="1"/>
          </p:cNvSpPr>
          <p:nvPr>
            <p:ph type="body" sz="quarter" idx="11" hasCustomPrompt="1"/>
          </p:nvPr>
        </p:nvSpPr>
        <p:spPr>
          <a:xfrm>
            <a:off x="7924800" y="3804971"/>
            <a:ext cx="3657600" cy="1271588"/>
          </a:xfrm>
          <a:prstGeom prst="rect">
            <a:avLst/>
          </a:prstGeom>
        </p:spPr>
        <p:txBody>
          <a:bodyPr lIns="0" rIns="0"/>
          <a:lstStyle>
            <a:lvl1pPr marL="0" indent="0">
              <a:buNone/>
              <a:defRPr sz="2400" b="1" i="0">
                <a:solidFill>
                  <a:srgbClr val="FFFFFF"/>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GB" noProof="0"/>
              <a:t>Click to add title</a:t>
            </a:r>
          </a:p>
        </p:txBody>
      </p:sp>
      <p:sp>
        <p:nvSpPr>
          <p:cNvPr id="13" name="Text Placeholder 36">
            <a:extLst>
              <a:ext uri="{FF2B5EF4-FFF2-40B4-BE49-F238E27FC236}">
                <a16:creationId xmlns:a16="http://schemas.microsoft.com/office/drawing/2014/main" id="{7531585B-D5C3-489D-AFCF-1915A1CAFE92}"/>
              </a:ext>
            </a:extLst>
          </p:cNvPr>
          <p:cNvSpPr>
            <a:spLocks noGrp="1"/>
          </p:cNvSpPr>
          <p:nvPr>
            <p:ph type="body" sz="quarter" idx="13" hasCustomPrompt="1"/>
          </p:nvPr>
        </p:nvSpPr>
        <p:spPr>
          <a:xfrm>
            <a:off x="7924640" y="5075428"/>
            <a:ext cx="3655977" cy="310896"/>
          </a:xfrm>
          <a:prstGeom prst="rect">
            <a:avLst/>
          </a:prstGeom>
        </p:spPr>
        <p:txBody>
          <a:bodyPr lIns="0" tIns="0" rIns="0" bIns="0" anchor="t" anchorCtr="0"/>
          <a:lstStyle>
            <a:lvl1pPr marL="0" indent="0">
              <a:buNone/>
              <a:defRPr sz="1400">
                <a:solidFill>
                  <a:srgbClr val="FFFFFF"/>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GB" noProof="0"/>
              <a:t>Click to add sub-title / date</a:t>
            </a:r>
          </a:p>
        </p:txBody>
      </p:sp>
      <p:pic>
        <p:nvPicPr>
          <p:cNvPr id="8" name="Graphic 7">
            <a:extLst>
              <a:ext uri="{FF2B5EF4-FFF2-40B4-BE49-F238E27FC236}">
                <a16:creationId xmlns:a16="http://schemas.microsoft.com/office/drawing/2014/main" id="{24F2AF89-5A43-E046-9CEF-D6E00063F870}"/>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451593" y="6131290"/>
            <a:ext cx="1130809" cy="350392"/>
          </a:xfrm>
          <a:prstGeom prst="rect">
            <a:avLst/>
          </a:prstGeom>
        </p:spPr>
      </p:pic>
      <p:sp>
        <p:nvSpPr>
          <p:cNvPr id="7" name="Picture Placeholder 6">
            <a:extLst>
              <a:ext uri="{FF2B5EF4-FFF2-40B4-BE49-F238E27FC236}">
                <a16:creationId xmlns:a16="http://schemas.microsoft.com/office/drawing/2014/main" id="{C4F2BC1D-0A56-4D3F-AD9D-87EE429C75BD}"/>
              </a:ext>
            </a:extLst>
          </p:cNvPr>
          <p:cNvSpPr>
            <a:spLocks noGrp="1"/>
          </p:cNvSpPr>
          <p:nvPr>
            <p:ph type="pic" sz="quarter" idx="12" hasCustomPrompt="1"/>
          </p:nvPr>
        </p:nvSpPr>
        <p:spPr>
          <a:xfrm>
            <a:off x="0" y="0"/>
            <a:ext cx="8496300" cy="6858000"/>
          </a:xfrm>
          <a:custGeom>
            <a:avLst/>
            <a:gdLst>
              <a:gd name="connsiteX0" fmla="*/ 1859358 w 8496300"/>
              <a:gd name="connsiteY0" fmla="*/ 0 h 6858000"/>
              <a:gd name="connsiteX1" fmla="*/ 6758227 w 8496300"/>
              <a:gd name="connsiteY1" fmla="*/ 0 h 6858000"/>
              <a:gd name="connsiteX2" fmla="*/ 8496300 w 8496300"/>
              <a:gd name="connsiteY2" fmla="*/ 728810 h 6858000"/>
              <a:gd name="connsiteX3" fmla="*/ 511073 w 8496300"/>
              <a:gd name="connsiteY3" fmla="*/ 6858000 h 6858000"/>
              <a:gd name="connsiteX4" fmla="*/ 0 w 8496300"/>
              <a:gd name="connsiteY4" fmla="*/ 6858000 h 6858000"/>
              <a:gd name="connsiteX5" fmla="*/ 0 w 8496300"/>
              <a:gd name="connsiteY5" fmla="*/ 474524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96300" h="6858000">
                <a:moveTo>
                  <a:pt x="1859358" y="0"/>
                </a:moveTo>
                <a:lnTo>
                  <a:pt x="6758227" y="0"/>
                </a:lnTo>
                <a:lnTo>
                  <a:pt x="8496300" y="728810"/>
                </a:lnTo>
                <a:lnTo>
                  <a:pt x="511073" y="6858000"/>
                </a:lnTo>
                <a:lnTo>
                  <a:pt x="0" y="6858000"/>
                </a:lnTo>
                <a:lnTo>
                  <a:pt x="0" y="4745243"/>
                </a:lnTo>
                <a:close/>
              </a:path>
            </a:pathLst>
          </a:custGeom>
          <a:solidFill>
            <a:schemeClr val="bg1">
              <a:lumMod val="95000"/>
            </a:schemeClr>
          </a:solidFill>
        </p:spPr>
        <p:txBody>
          <a:bodyPr wrap="square" rIns="3657600" anchor="ctr" anchorCtr="0">
            <a:noAutofit/>
          </a:bodyPr>
          <a:lstStyle>
            <a:lvl1pPr marL="0" indent="0" algn="ctr">
              <a:buNone/>
              <a:defRPr/>
            </a:lvl1pPr>
          </a:lstStyle>
          <a:p>
            <a:r>
              <a:rPr lang="en-US"/>
              <a:t>Image Here</a:t>
            </a:r>
          </a:p>
        </p:txBody>
      </p:sp>
      <p:sp>
        <p:nvSpPr>
          <p:cNvPr id="14" name="Graphic 4">
            <a:extLst>
              <a:ext uri="{FF2B5EF4-FFF2-40B4-BE49-F238E27FC236}">
                <a16:creationId xmlns:a16="http://schemas.microsoft.com/office/drawing/2014/main" id="{13D5E389-D119-4E18-AE55-BD6E21699EE7}"/>
              </a:ext>
            </a:extLst>
          </p:cNvPr>
          <p:cNvSpPr/>
          <p:nvPr userDrawn="1"/>
        </p:nvSpPr>
        <p:spPr>
          <a:xfrm>
            <a:off x="-6350" y="3180277"/>
            <a:ext cx="8754465" cy="3677723"/>
          </a:xfrm>
          <a:custGeom>
            <a:avLst/>
            <a:gdLst>
              <a:gd name="connsiteX0" fmla="*/ 3377186 w 8754465"/>
              <a:gd name="connsiteY0" fmla="*/ 1420785 h 3677722"/>
              <a:gd name="connsiteX1" fmla="*/ 3377080 w 8754465"/>
              <a:gd name="connsiteY1" fmla="*/ 1420891 h 3677722"/>
              <a:gd name="connsiteX2" fmla="*/ 484185 w 8754465"/>
              <a:gd name="connsiteY2" fmla="*/ 207985 h 3677722"/>
              <a:gd name="connsiteX3" fmla="*/ 484079 w 8754465"/>
              <a:gd name="connsiteY3" fmla="*/ 208091 h 3677722"/>
              <a:gd name="connsiteX4" fmla="*/ 8836 w 8754465"/>
              <a:gd name="connsiteY4" fmla="*/ 8836 h 3677722"/>
              <a:gd name="connsiteX5" fmla="*/ 8836 w 8754465"/>
              <a:gd name="connsiteY5" fmla="*/ 2173818 h 3677722"/>
              <a:gd name="connsiteX6" fmla="*/ 879726 w 8754465"/>
              <a:gd name="connsiteY6" fmla="*/ 3320377 h 3677722"/>
              <a:gd name="connsiteX7" fmla="*/ 879832 w 8754465"/>
              <a:gd name="connsiteY7" fmla="*/ 3320271 h 3677722"/>
              <a:gd name="connsiteX8" fmla="*/ 1148189 w 8754465"/>
              <a:gd name="connsiteY8" fmla="*/ 3672781 h 3677722"/>
              <a:gd name="connsiteX9" fmla="*/ 8747298 w 8754465"/>
              <a:gd name="connsiteY9" fmla="*/ 3672781 h 3677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54465" h="3677722">
                <a:moveTo>
                  <a:pt x="3377186" y="1420785"/>
                </a:moveTo>
                <a:lnTo>
                  <a:pt x="3377080" y="1420891"/>
                </a:lnTo>
                <a:lnTo>
                  <a:pt x="484185" y="207985"/>
                </a:lnTo>
                <a:lnTo>
                  <a:pt x="484079" y="208091"/>
                </a:lnTo>
                <a:lnTo>
                  <a:pt x="8836" y="8836"/>
                </a:lnTo>
                <a:lnTo>
                  <a:pt x="8836" y="2173818"/>
                </a:lnTo>
                <a:lnTo>
                  <a:pt x="879726" y="3320377"/>
                </a:lnTo>
                <a:lnTo>
                  <a:pt x="879832" y="3320271"/>
                </a:lnTo>
                <a:lnTo>
                  <a:pt x="1148189" y="3672781"/>
                </a:lnTo>
                <a:lnTo>
                  <a:pt x="8747298" y="3672781"/>
                </a:lnTo>
                <a:close/>
              </a:path>
            </a:pathLst>
          </a:custGeom>
          <a:gradFill flip="none" rotWithShape="1">
            <a:gsLst>
              <a:gs pos="0">
                <a:schemeClr val="bg1">
                  <a:alpha val="85000"/>
                </a:schemeClr>
              </a:gs>
              <a:gs pos="100000">
                <a:schemeClr val="bg1">
                  <a:alpha val="25000"/>
                </a:schemeClr>
              </a:gs>
            </a:gsLst>
            <a:lin ang="2700000" scaled="1"/>
            <a:tileRect/>
          </a:gradFill>
          <a:ln w="10588" cap="flat">
            <a:noFill/>
            <a:prstDash val="solid"/>
            <a:miter/>
          </a:ln>
        </p:spPr>
        <p:txBody>
          <a:bodyPr rtlCol="0" anchor="ctr"/>
          <a:lstStyle/>
          <a:p>
            <a:endParaRPr lang="en-US"/>
          </a:p>
        </p:txBody>
      </p:sp>
    </p:spTree>
    <p:extLst>
      <p:ext uri="{BB962C8B-B14F-4D97-AF65-F5344CB8AC3E}">
        <p14:creationId xmlns:p14="http://schemas.microsoft.com/office/powerpoint/2010/main" val="1220666902"/>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60663" y="1447492"/>
            <a:ext cx="5598117" cy="4466612"/>
          </a:xfrm>
          <a:prstGeom prst="rect">
            <a:avLst/>
          </a:prstGeom>
        </p:spPr>
        <p:txBody>
          <a:bodyPr/>
          <a:lstStyle>
            <a:lvl1pPr>
              <a:lnSpc>
                <a:spcPct val="100000"/>
              </a:lnSpc>
              <a:spcBef>
                <a:spcPts val="300"/>
              </a:spcBef>
              <a:spcAft>
                <a:spcPts val="300"/>
              </a:spcAft>
              <a:defRPr/>
            </a:lvl1pPr>
            <a:lvl2pPr>
              <a:lnSpc>
                <a:spcPct val="100000"/>
              </a:lnSpc>
              <a:spcBef>
                <a:spcPts val="300"/>
              </a:spcBef>
              <a:spcAft>
                <a:spcPts val="300"/>
              </a:spcAft>
              <a:defRPr/>
            </a:lvl2pPr>
            <a:lvl3pPr>
              <a:lnSpc>
                <a:spcPct val="100000"/>
              </a:lnSpc>
              <a:spcBef>
                <a:spcPts val="300"/>
              </a:spcBef>
              <a:spcAft>
                <a:spcPts val="300"/>
              </a:spcAft>
              <a:defRPr/>
            </a:lvl3pPr>
            <a:lvl4pPr>
              <a:lnSpc>
                <a:spcPct val="100000"/>
              </a:lnSpc>
              <a:spcBef>
                <a:spcPts val="300"/>
              </a:spcBef>
              <a:spcAft>
                <a:spcPts val="300"/>
              </a:spcAft>
              <a:defRPr/>
            </a:lvl4pPr>
            <a:lvl5pPr>
              <a:lnSpc>
                <a:spcPct val="100000"/>
              </a:lnSpc>
              <a:spcBef>
                <a:spcPts val="300"/>
              </a:spcBef>
              <a:spcAft>
                <a:spcPts val="300"/>
              </a:spcAft>
              <a:tabLst>
                <a:tab pos="457200" algn="l"/>
              </a:tabLst>
              <a:defRPr sz="1200"/>
            </a:lvl5pPr>
            <a:lvl6pPr marL="1371600" marR="0" indent="-227013" algn="l" defTabSz="685749" rtl="0" eaLnBrk="1" fontAlgn="auto" latinLnBrk="0" hangingPunct="1">
              <a:lnSpc>
                <a:spcPct val="100000"/>
              </a:lnSpc>
              <a:spcBef>
                <a:spcPts val="300"/>
              </a:spcBef>
              <a:spcAft>
                <a:spcPts val="300"/>
              </a:spcAft>
              <a:buClr>
                <a:srgbClr val="545559"/>
              </a:buClr>
              <a:buSzPct val="90000"/>
              <a:buFont typeface="Arial" panose="020B0604020202020204" pitchFamily="34" charset="0"/>
              <a:buChar char="•"/>
              <a:tabLst/>
              <a:defRPr/>
            </a:lvl6pPr>
            <a:lvl7pPr marL="1601788" marR="0" indent="-230188" algn="l" defTabSz="685749" rtl="0" eaLnBrk="1" fontAlgn="auto" latinLnBrk="0" hangingPunct="1">
              <a:lnSpc>
                <a:spcPct val="100000"/>
              </a:lnSpc>
              <a:spcBef>
                <a:spcPts val="300"/>
              </a:spcBef>
              <a:spcAft>
                <a:spcPts val="300"/>
              </a:spcAft>
              <a:buClrTx/>
              <a:buSzPct val="80000"/>
              <a:buFont typeface="Arial" panose="020B0604020202020204" pitchFamily="34" charset="0"/>
              <a:buChar char="•"/>
              <a:tabLst/>
              <a:defRPr/>
            </a:lvl7pPr>
            <a:lvl8pPr marL="1828800" marR="0" indent="-227013" algn="l" defTabSz="685749" rtl="0" eaLnBrk="1" fontAlgn="auto" latinLnBrk="0" hangingPunct="1">
              <a:lnSpc>
                <a:spcPct val="100000"/>
              </a:lnSpc>
              <a:spcBef>
                <a:spcPts val="300"/>
              </a:spcBef>
              <a:spcAft>
                <a:spcPts val="300"/>
              </a:spcAft>
              <a:buClrTx/>
              <a:buSzPct val="80000"/>
              <a:buFont typeface="Arial" panose="020B0604020202020204" pitchFamily="34" charset="0"/>
              <a:buChar char="•"/>
              <a:tabLst/>
              <a:defRPr>
                <a:solidFill>
                  <a:schemeClr val="tx2"/>
                </a:solidFill>
              </a:defRPr>
            </a:lvl8pPr>
            <a:lvl9pPr marL="2058988" marR="0" indent="-230188" algn="l" defTabSz="685749" rtl="0" eaLnBrk="1" fontAlgn="auto" latinLnBrk="0" hangingPunct="1">
              <a:lnSpc>
                <a:spcPct val="100000"/>
              </a:lnSpc>
              <a:spcBef>
                <a:spcPts val="300"/>
              </a:spcBef>
              <a:spcAft>
                <a:spcPts val="300"/>
              </a:spcAft>
              <a:buClrTx/>
              <a:buSzPct val="80000"/>
              <a:buFont typeface="Arial" panose="020B0604020202020204" pitchFamily="34" charset="0"/>
              <a:buChar char="•"/>
              <a:tabLst/>
              <a:defRPr>
                <a:solidFill>
                  <a:schemeClr val="tx2"/>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27683" y="1447492"/>
            <a:ext cx="5592536" cy="4466612"/>
          </a:xfrm>
          <a:prstGeom prst="rect">
            <a:avLst/>
          </a:prstGeom>
        </p:spPr>
        <p:txBody>
          <a:bodyPr/>
          <a:lstStyle>
            <a:lvl1pPr>
              <a:lnSpc>
                <a:spcPct val="100000"/>
              </a:lnSpc>
              <a:spcBef>
                <a:spcPts val="200"/>
              </a:spcBef>
              <a:spcAft>
                <a:spcPts val="200"/>
              </a:spcAft>
              <a:defRPr/>
            </a:lvl1pPr>
            <a:lvl2pPr>
              <a:lnSpc>
                <a:spcPct val="100000"/>
              </a:lnSpc>
              <a:spcBef>
                <a:spcPts val="200"/>
              </a:spcBef>
              <a:spcAft>
                <a:spcPts val="200"/>
              </a:spcAft>
              <a:defRPr/>
            </a:lvl2pPr>
            <a:lvl3pPr>
              <a:lnSpc>
                <a:spcPct val="100000"/>
              </a:lnSpc>
              <a:spcBef>
                <a:spcPts val="200"/>
              </a:spcBef>
              <a:spcAft>
                <a:spcPts val="200"/>
              </a:spcAft>
              <a:defRPr/>
            </a:lvl3pPr>
            <a:lvl4pPr>
              <a:lnSpc>
                <a:spcPct val="100000"/>
              </a:lnSpc>
              <a:spcBef>
                <a:spcPts val="200"/>
              </a:spcBef>
              <a:spcAft>
                <a:spcPts val="200"/>
              </a:spcAft>
              <a:defRPr/>
            </a:lvl4pPr>
            <a:lvl5pPr>
              <a:lnSpc>
                <a:spcPct val="100000"/>
              </a:lnSpc>
              <a:spcBef>
                <a:spcPts val="200"/>
              </a:spcBef>
              <a:spcAft>
                <a:spcPts val="200"/>
              </a:spcAft>
              <a:defRPr sz="1200"/>
            </a:lvl5pPr>
            <a:lvl6pPr marL="1371600" marR="0" indent="-227013" algn="l" defTabSz="685749" rtl="0" eaLnBrk="1" fontAlgn="auto" latinLnBrk="0" hangingPunct="1">
              <a:lnSpc>
                <a:spcPct val="100000"/>
              </a:lnSpc>
              <a:spcBef>
                <a:spcPts val="200"/>
              </a:spcBef>
              <a:spcAft>
                <a:spcPts val="200"/>
              </a:spcAft>
              <a:buClr>
                <a:srgbClr val="545559"/>
              </a:buClr>
              <a:buSzPct val="90000"/>
              <a:buFont typeface="Arial" panose="020B0604020202020204" pitchFamily="34" charset="0"/>
              <a:buChar char="•"/>
              <a:tabLst/>
              <a:defRPr/>
            </a:lvl6pPr>
            <a:lvl7pPr marL="1601788" marR="0" indent="-230188" algn="l" defTabSz="685749" rtl="0" eaLnBrk="1" fontAlgn="auto" latinLnBrk="0" hangingPunct="1">
              <a:lnSpc>
                <a:spcPct val="100000"/>
              </a:lnSpc>
              <a:spcBef>
                <a:spcPts val="200"/>
              </a:spcBef>
              <a:spcAft>
                <a:spcPts val="200"/>
              </a:spcAft>
              <a:buClrTx/>
              <a:buSzPct val="80000"/>
              <a:buFont typeface="Arial" panose="020B0604020202020204" pitchFamily="34" charset="0"/>
              <a:buChar char="•"/>
              <a:tabLst/>
              <a:defRPr/>
            </a:lvl7pPr>
            <a:lvl8pPr marL="1828800" marR="0" indent="-227013" algn="l" defTabSz="685749" rtl="0" eaLnBrk="1" fontAlgn="auto" latinLnBrk="0" hangingPunct="1">
              <a:lnSpc>
                <a:spcPct val="100000"/>
              </a:lnSpc>
              <a:spcBef>
                <a:spcPts val="200"/>
              </a:spcBef>
              <a:spcAft>
                <a:spcPts val="200"/>
              </a:spcAft>
              <a:buClrTx/>
              <a:buSzPct val="80000"/>
              <a:buFont typeface="Arial" panose="020B0604020202020204" pitchFamily="34" charset="0"/>
              <a:buChar char="•"/>
              <a:tabLst/>
              <a:defRPr>
                <a:solidFill>
                  <a:schemeClr val="tx2"/>
                </a:solidFill>
              </a:defRPr>
            </a:lvl8pPr>
            <a:lvl9pPr marL="2058988" marR="0" indent="-230188" algn="l" defTabSz="685749" rtl="0" eaLnBrk="1" fontAlgn="auto" latinLnBrk="0" hangingPunct="1">
              <a:lnSpc>
                <a:spcPct val="100000"/>
              </a:lnSpc>
              <a:spcBef>
                <a:spcPts val="200"/>
              </a:spcBef>
              <a:spcAft>
                <a:spcPts val="200"/>
              </a:spcAft>
              <a:buClrTx/>
              <a:buSzPct val="80000"/>
              <a:buFont typeface="Arial" panose="020B0604020202020204" pitchFamily="34" charset="0"/>
              <a:buChar char="•"/>
              <a:tabLst/>
              <a:defRPr>
                <a:solidFill>
                  <a:schemeClr val="tx2"/>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89834224"/>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81003" y="647700"/>
            <a:ext cx="11538004" cy="495300"/>
          </a:xfrm>
        </p:spPr>
        <p:txBody>
          <a:bodyPr>
            <a:normAutofit/>
          </a:bodyPr>
          <a:lstStyle>
            <a:lvl1pPr marL="0" algn="l" defTabSz="685749" rtl="0" eaLnBrk="1" latinLnBrk="0" hangingPunct="1">
              <a:lnSpc>
                <a:spcPts val="1950"/>
              </a:lnSpc>
              <a:spcBef>
                <a:spcPct val="0"/>
              </a:spcBef>
              <a:buNone/>
              <a:defRPr lang="en-US" sz="2200" b="1" kern="1000" spc="-8" dirty="0">
                <a:solidFill>
                  <a:srgbClr val="0098BA"/>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3" name="Text Placeholder 2"/>
          <p:cNvSpPr>
            <a:spLocks noGrp="1"/>
          </p:cNvSpPr>
          <p:nvPr>
            <p:ph type="body" idx="1"/>
          </p:nvPr>
        </p:nvSpPr>
        <p:spPr>
          <a:xfrm>
            <a:off x="381000" y="1378888"/>
            <a:ext cx="5654040" cy="437576"/>
          </a:xfrm>
          <a:prstGeom prst="rect">
            <a:avLst/>
          </a:prstGeom>
        </p:spPr>
        <p:txBody>
          <a:bodyPr anchor="b">
            <a:noAutofit/>
          </a:bodyPr>
          <a:lstStyle>
            <a:lvl1pPr marL="0" indent="0">
              <a:buNone/>
              <a:tabLst>
                <a:tab pos="857250" algn="l"/>
              </a:tabLst>
              <a:defRPr sz="1700" b="1"/>
            </a:lvl1pPr>
            <a:lvl2pPr marL="342875" indent="0">
              <a:buNone/>
              <a:defRPr sz="1500" b="1"/>
            </a:lvl2pPr>
            <a:lvl3pPr marL="685749" indent="0">
              <a:buNone/>
              <a:defRPr sz="1350" b="1"/>
            </a:lvl3pPr>
            <a:lvl4pPr marL="1028624" indent="0">
              <a:buNone/>
              <a:defRPr sz="1200" b="1"/>
            </a:lvl4pPr>
            <a:lvl5pPr marL="1371498" indent="0">
              <a:buNone/>
              <a:defRPr sz="1200" b="1"/>
            </a:lvl5pPr>
            <a:lvl6pPr marL="1714373" indent="0">
              <a:buNone/>
              <a:defRPr sz="1200" b="1"/>
            </a:lvl6pPr>
            <a:lvl7pPr marL="2057246" indent="0">
              <a:buNone/>
              <a:defRPr sz="1200" b="1"/>
            </a:lvl7pPr>
            <a:lvl8pPr marL="2400120" indent="0">
              <a:buNone/>
              <a:defRPr sz="1200" b="1"/>
            </a:lvl8pPr>
            <a:lvl9pPr marL="2742995" indent="0">
              <a:buNone/>
              <a:defRPr sz="1200" b="1"/>
            </a:lvl9pPr>
          </a:lstStyle>
          <a:p>
            <a:pPr lvl="0"/>
            <a:r>
              <a:rPr lang="en-US"/>
              <a:t>Edit Master text styles</a:t>
            </a:r>
          </a:p>
        </p:txBody>
      </p:sp>
      <p:sp>
        <p:nvSpPr>
          <p:cNvPr id="4" name="Content Placeholder 3"/>
          <p:cNvSpPr>
            <a:spLocks noGrp="1"/>
          </p:cNvSpPr>
          <p:nvPr>
            <p:ph sz="half" idx="2"/>
          </p:nvPr>
        </p:nvSpPr>
        <p:spPr>
          <a:xfrm>
            <a:off x="377839" y="1837850"/>
            <a:ext cx="5654040" cy="4105750"/>
          </a:xfrm>
          <a:prstGeom prst="rect">
            <a:avLst/>
          </a:prstGeom>
        </p:spPr>
        <p:txBody>
          <a:bodyPr>
            <a:noAutofit/>
          </a:bodyPr>
          <a:lstStyle>
            <a:lvl1pPr algn="l" defTabSz="685749" rtl="0" eaLnBrk="1" latinLnBrk="0" hangingPunct="1">
              <a:lnSpc>
                <a:spcPct val="90000"/>
              </a:lnSpc>
              <a:buFont typeface="Arial" panose="020B0604020202020204" pitchFamily="34" charset="0"/>
              <a:defRPr lang="en-US" sz="1600" kern="1200" dirty="0" smtClean="0">
                <a:solidFill>
                  <a:srgbClr val="545559"/>
                </a:solidFill>
                <a:latin typeface="+mn-lt"/>
                <a:ea typeface="+mn-ea"/>
                <a:cs typeface="+mn-cs"/>
              </a:defRPr>
            </a:lvl1pPr>
            <a:lvl2pPr algn="l" defTabSz="685749" rtl="0" eaLnBrk="1" latinLnBrk="0" hangingPunct="1">
              <a:lnSpc>
                <a:spcPct val="90000"/>
              </a:lnSpc>
              <a:buFont typeface="Arial" panose="020B0604020202020204" pitchFamily="34" charset="0"/>
              <a:defRPr lang="en-US" sz="1400" kern="1200" dirty="0" smtClean="0">
                <a:solidFill>
                  <a:srgbClr val="545559"/>
                </a:solidFill>
                <a:latin typeface="+mn-lt"/>
                <a:ea typeface="+mn-ea"/>
                <a:cs typeface="+mn-cs"/>
              </a:defRPr>
            </a:lvl2pPr>
            <a:lvl3pPr algn="l" defTabSz="685749" rtl="0" eaLnBrk="1" latinLnBrk="0" hangingPunct="1">
              <a:lnSpc>
                <a:spcPct val="90000"/>
              </a:lnSpc>
              <a:buFont typeface="Arial" panose="020B0604020202020204" pitchFamily="34" charset="0"/>
              <a:defRPr lang="en-US" sz="1200" kern="1200" dirty="0" smtClean="0">
                <a:solidFill>
                  <a:srgbClr val="545559"/>
                </a:solidFill>
                <a:latin typeface="+mn-lt"/>
                <a:ea typeface="+mn-ea"/>
                <a:cs typeface="+mn-cs"/>
              </a:defRPr>
            </a:lvl3pPr>
            <a:lvl4pPr algn="l" defTabSz="685749" rtl="0" eaLnBrk="1" latinLnBrk="0" hangingPunct="1">
              <a:lnSpc>
                <a:spcPct val="90000"/>
              </a:lnSpc>
              <a:buFont typeface="Arial" panose="020B0604020202020204" pitchFamily="34" charset="0"/>
              <a:defRPr lang="en-US" sz="1200" kern="1200" dirty="0" smtClean="0">
                <a:solidFill>
                  <a:srgbClr val="545559"/>
                </a:solidFill>
                <a:latin typeface="+mn-lt"/>
                <a:ea typeface="+mn-ea"/>
                <a:cs typeface="+mn-cs"/>
              </a:defRPr>
            </a:lvl4pPr>
            <a:lvl5pPr algn="l" defTabSz="685749" rtl="0" eaLnBrk="1" latinLnBrk="0" hangingPunct="1">
              <a:lnSpc>
                <a:spcPct val="90000"/>
              </a:lnSpc>
              <a:buFont typeface="Arial" panose="020B0604020202020204" pitchFamily="34" charset="0"/>
              <a:defRPr lang="en-US" sz="1200" kern="1200" dirty="0">
                <a:solidFill>
                  <a:srgbClr val="545559"/>
                </a:solidFill>
                <a:latin typeface="+mn-lt"/>
                <a:ea typeface="+mn-ea"/>
                <a:cs typeface="+mn-cs"/>
              </a:defRPr>
            </a:lvl5pPr>
            <a:lvl6pPr marL="1371600" marR="0"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a:lvl6pPr>
            <a:lvl7pPr marL="1601788" marR="0"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lvl7pPr>
            <a:lvl8pPr marL="1828800" marR="0"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solidFill>
                  <a:schemeClr val="tx2"/>
                </a:solidFill>
              </a:defRPr>
            </a:lvl8pPr>
            <a:lvl9pPr marL="2058988" marR="0"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solidFill>
                  <a:schemeClr val="tx2"/>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372376"/>
            <a:ext cx="5746805" cy="444089"/>
          </a:xfrm>
          <a:prstGeom prst="rect">
            <a:avLst/>
          </a:prstGeom>
        </p:spPr>
        <p:txBody>
          <a:bodyPr anchor="b">
            <a:noAutofit/>
          </a:bodyPr>
          <a:lstStyle>
            <a:lvl1pPr marL="0" indent="0">
              <a:buNone/>
              <a:defRPr lang="en-US" sz="1700" b="1" kern="1200" dirty="0" smtClean="0">
                <a:solidFill>
                  <a:srgbClr val="545559"/>
                </a:solidFill>
                <a:latin typeface="+mn-lt"/>
                <a:ea typeface="+mn-ea"/>
                <a:cs typeface="+mn-cs"/>
              </a:defRPr>
            </a:lvl1pPr>
            <a:lvl2pPr marL="342875" indent="0">
              <a:buNone/>
              <a:defRPr sz="1500" b="1"/>
            </a:lvl2pPr>
            <a:lvl3pPr marL="685749" indent="0">
              <a:buNone/>
              <a:defRPr sz="1350" b="1"/>
            </a:lvl3pPr>
            <a:lvl4pPr marL="1028624" indent="0">
              <a:buNone/>
              <a:defRPr sz="1200" b="1"/>
            </a:lvl4pPr>
            <a:lvl5pPr marL="1371498" indent="0">
              <a:buNone/>
              <a:defRPr sz="1200" b="1"/>
            </a:lvl5pPr>
            <a:lvl6pPr marL="1714373" indent="0">
              <a:buNone/>
              <a:defRPr sz="1200" b="1"/>
            </a:lvl6pPr>
            <a:lvl7pPr marL="2057246" indent="0">
              <a:buNone/>
              <a:defRPr sz="1200" b="1"/>
            </a:lvl7pPr>
            <a:lvl8pPr marL="2400120" indent="0">
              <a:buNone/>
              <a:defRPr sz="1200" b="1"/>
            </a:lvl8pPr>
            <a:lvl9pPr marL="2742995" indent="0">
              <a:buNone/>
              <a:defRPr sz="1200" b="1"/>
            </a:lvl9pPr>
          </a:lstStyle>
          <a:p>
            <a:pPr marL="0" lvl="0" indent="0" algn="l" defTabSz="685749" rtl="0" eaLnBrk="1" latinLnBrk="0" hangingPunct="1">
              <a:lnSpc>
                <a:spcPct val="90000"/>
              </a:lnSpc>
              <a:spcBef>
                <a:spcPts val="750"/>
              </a:spcBef>
              <a:buFont typeface="Arial" panose="020B0604020202020204" pitchFamily="34" charset="0"/>
              <a:buNone/>
            </a:pPr>
            <a:r>
              <a:rPr lang="en-US"/>
              <a:t>Edit Master text styles</a:t>
            </a:r>
          </a:p>
        </p:txBody>
      </p:sp>
      <p:sp>
        <p:nvSpPr>
          <p:cNvPr id="6" name="Content Placeholder 5"/>
          <p:cNvSpPr>
            <a:spLocks noGrp="1"/>
          </p:cNvSpPr>
          <p:nvPr>
            <p:ph sz="quarter" idx="4"/>
          </p:nvPr>
        </p:nvSpPr>
        <p:spPr>
          <a:xfrm>
            <a:off x="6172200" y="1837850"/>
            <a:ext cx="5746805" cy="4105750"/>
          </a:xfrm>
          <a:prstGeom prst="rect">
            <a:avLst/>
          </a:prstGeom>
        </p:spPr>
        <p:txBody>
          <a:bodyPr>
            <a:noAutofit/>
          </a:bodyPr>
          <a:lstStyle>
            <a:lvl1pPr algn="l" defTabSz="685749" rtl="0" eaLnBrk="1" latinLnBrk="0" hangingPunct="1">
              <a:lnSpc>
                <a:spcPct val="90000"/>
              </a:lnSpc>
              <a:buFont typeface="Arial" panose="020B0604020202020204" pitchFamily="34" charset="0"/>
              <a:defRPr lang="en-US" sz="1600" kern="1200" dirty="0" smtClean="0">
                <a:solidFill>
                  <a:srgbClr val="545559"/>
                </a:solidFill>
                <a:latin typeface="+mn-lt"/>
                <a:ea typeface="+mn-ea"/>
                <a:cs typeface="+mn-cs"/>
              </a:defRPr>
            </a:lvl1pPr>
            <a:lvl2pPr algn="l" defTabSz="685749" rtl="0" eaLnBrk="1" latinLnBrk="0" hangingPunct="1">
              <a:lnSpc>
                <a:spcPct val="90000"/>
              </a:lnSpc>
              <a:buFont typeface="Arial" panose="020B0604020202020204" pitchFamily="34" charset="0"/>
              <a:defRPr lang="en-US" sz="1400" kern="1200" dirty="0" smtClean="0">
                <a:solidFill>
                  <a:srgbClr val="545559"/>
                </a:solidFill>
                <a:latin typeface="+mn-lt"/>
                <a:ea typeface="+mn-ea"/>
                <a:cs typeface="+mn-cs"/>
              </a:defRPr>
            </a:lvl2pPr>
            <a:lvl3pPr algn="l" defTabSz="685749" rtl="0" eaLnBrk="1" latinLnBrk="0" hangingPunct="1">
              <a:lnSpc>
                <a:spcPct val="90000"/>
              </a:lnSpc>
              <a:buFont typeface="Arial" panose="020B0604020202020204" pitchFamily="34" charset="0"/>
              <a:defRPr lang="en-US" sz="1200" kern="1200" dirty="0" smtClean="0">
                <a:solidFill>
                  <a:srgbClr val="545559"/>
                </a:solidFill>
                <a:latin typeface="+mn-lt"/>
                <a:ea typeface="+mn-ea"/>
                <a:cs typeface="+mn-cs"/>
              </a:defRPr>
            </a:lvl3pPr>
            <a:lvl4pPr algn="l" defTabSz="685749" rtl="0" eaLnBrk="1" latinLnBrk="0" hangingPunct="1">
              <a:lnSpc>
                <a:spcPct val="90000"/>
              </a:lnSpc>
              <a:buFont typeface="Arial" panose="020B0604020202020204" pitchFamily="34" charset="0"/>
              <a:defRPr lang="en-US" sz="1200" kern="1200" dirty="0" smtClean="0">
                <a:solidFill>
                  <a:srgbClr val="545559"/>
                </a:solidFill>
                <a:latin typeface="+mn-lt"/>
                <a:ea typeface="+mn-ea"/>
                <a:cs typeface="+mn-cs"/>
              </a:defRPr>
            </a:lvl4pPr>
            <a:lvl5pPr algn="l" defTabSz="685749" rtl="0" eaLnBrk="1" latinLnBrk="0" hangingPunct="1">
              <a:lnSpc>
                <a:spcPct val="90000"/>
              </a:lnSpc>
              <a:buFont typeface="Arial" panose="020B0604020202020204" pitchFamily="34" charset="0"/>
              <a:defRPr lang="en-US" sz="1200" kern="1200" dirty="0">
                <a:solidFill>
                  <a:srgbClr val="545559"/>
                </a:solidFill>
                <a:latin typeface="+mn-lt"/>
                <a:ea typeface="+mn-ea"/>
                <a:cs typeface="+mn-cs"/>
              </a:defRPr>
            </a:lvl5pPr>
            <a:lvl6pPr marL="1371600" marR="0"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a:lvl6pPr>
            <a:lvl7pPr marL="1601788" marR="0"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lvl7pPr>
            <a:lvl8pPr marL="1828800" marR="0"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solidFill>
                  <a:schemeClr val="tx2"/>
                </a:solidFill>
              </a:defRPr>
            </a:lvl8pPr>
            <a:lvl9pPr marL="2058988" marR="0"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solidFill>
                  <a:schemeClr val="tx2"/>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47604238"/>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Text_with Image on Left">
    <p:spTree>
      <p:nvGrpSpPr>
        <p:cNvPr id="1" name=""/>
        <p:cNvGrpSpPr/>
        <p:nvPr/>
      </p:nvGrpSpPr>
      <p:grpSpPr>
        <a:xfrm>
          <a:off x="0" y="0"/>
          <a:ext cx="0" cy="0"/>
          <a:chOff x="0" y="0"/>
          <a:chExt cx="0" cy="0"/>
        </a:xfrm>
      </p:grpSpPr>
      <p:sp>
        <p:nvSpPr>
          <p:cNvPr id="2" name="Title 1"/>
          <p:cNvSpPr>
            <a:spLocks noGrp="1"/>
          </p:cNvSpPr>
          <p:nvPr>
            <p:ph type="title"/>
          </p:nvPr>
        </p:nvSpPr>
        <p:spPr>
          <a:xfrm>
            <a:off x="381001" y="647700"/>
            <a:ext cx="11544299" cy="495300"/>
          </a:xfrm>
        </p:spPr>
        <p:txBody>
          <a:bodyPr/>
          <a:lstStyle/>
          <a:p>
            <a:r>
              <a:rPr lang="en-US"/>
              <a:t>Click to edit Master title style</a:t>
            </a:r>
          </a:p>
        </p:txBody>
      </p:sp>
      <p:sp>
        <p:nvSpPr>
          <p:cNvPr id="4" name="Content Placeholder 3"/>
          <p:cNvSpPr>
            <a:spLocks noGrp="1"/>
          </p:cNvSpPr>
          <p:nvPr>
            <p:ph sz="half" idx="2"/>
          </p:nvPr>
        </p:nvSpPr>
        <p:spPr>
          <a:xfrm>
            <a:off x="6753231" y="1452896"/>
            <a:ext cx="5162279" cy="4468582"/>
          </a:xfrm>
          <a:prstGeom prst="rect">
            <a:avLst/>
          </a:prstGeom>
        </p:spPr>
        <p:txBody>
          <a:bodyPr/>
          <a:lstStyle>
            <a:lvl1pPr>
              <a:lnSpc>
                <a:spcPct val="100000"/>
              </a:lnSpc>
              <a:spcBef>
                <a:spcPts val="300"/>
              </a:spcBef>
              <a:spcAft>
                <a:spcPts val="300"/>
              </a:spcAft>
              <a:defRPr/>
            </a:lvl1pPr>
            <a:lvl2pPr>
              <a:lnSpc>
                <a:spcPct val="100000"/>
              </a:lnSpc>
              <a:spcBef>
                <a:spcPts val="300"/>
              </a:spcBef>
              <a:spcAft>
                <a:spcPts val="300"/>
              </a:spcAft>
              <a:defRPr/>
            </a:lvl2pPr>
            <a:lvl3pPr>
              <a:lnSpc>
                <a:spcPct val="100000"/>
              </a:lnSpc>
              <a:spcBef>
                <a:spcPts val="300"/>
              </a:spcBef>
              <a:spcAft>
                <a:spcPts val="300"/>
              </a:spcAft>
              <a:defRPr/>
            </a:lvl3pPr>
            <a:lvl4pPr>
              <a:lnSpc>
                <a:spcPct val="100000"/>
              </a:lnSpc>
              <a:spcBef>
                <a:spcPts val="300"/>
              </a:spcBef>
              <a:spcAft>
                <a:spcPts val="300"/>
              </a:spcAft>
              <a:defRPr/>
            </a:lvl4pPr>
            <a:lvl5pPr>
              <a:lnSpc>
                <a:spcPct val="100000"/>
              </a:lnSpc>
              <a:spcBef>
                <a:spcPts val="300"/>
              </a:spcBef>
              <a:spcAft>
                <a:spcPts val="300"/>
              </a:spcAft>
              <a:defRPr sz="1200"/>
            </a:lvl5pPr>
            <a:lvl6pPr marL="1371600" marR="0" indent="-227013" algn="l" defTabSz="685749" rtl="0" eaLnBrk="1" fontAlgn="auto" latinLnBrk="0" hangingPunct="1">
              <a:lnSpc>
                <a:spcPct val="100000"/>
              </a:lnSpc>
              <a:spcBef>
                <a:spcPts val="300"/>
              </a:spcBef>
              <a:spcAft>
                <a:spcPts val="300"/>
              </a:spcAft>
              <a:buClr>
                <a:srgbClr val="545559"/>
              </a:buClr>
              <a:buSzPct val="90000"/>
              <a:buFont typeface="Arial" panose="020B0604020202020204" pitchFamily="34" charset="0"/>
              <a:buChar char="•"/>
              <a:tabLst/>
              <a:defRPr/>
            </a:lvl6pPr>
            <a:lvl7pPr marL="1601788" marR="0" indent="-230188" algn="l" defTabSz="685749" rtl="0" eaLnBrk="1" fontAlgn="auto" latinLnBrk="0" hangingPunct="1">
              <a:lnSpc>
                <a:spcPct val="100000"/>
              </a:lnSpc>
              <a:spcBef>
                <a:spcPts val="300"/>
              </a:spcBef>
              <a:spcAft>
                <a:spcPts val="300"/>
              </a:spcAft>
              <a:buClrTx/>
              <a:buSzPct val="80000"/>
              <a:buFont typeface="Arial" panose="020B0604020202020204" pitchFamily="34" charset="0"/>
              <a:buChar char="•"/>
              <a:tabLst/>
              <a:defRPr/>
            </a:lvl7pPr>
            <a:lvl8pPr marL="1828800" marR="0" indent="-227013" algn="l" defTabSz="685749" rtl="0" eaLnBrk="1" fontAlgn="auto" latinLnBrk="0" hangingPunct="1">
              <a:lnSpc>
                <a:spcPct val="100000"/>
              </a:lnSpc>
              <a:spcBef>
                <a:spcPts val="300"/>
              </a:spcBef>
              <a:spcAft>
                <a:spcPts val="300"/>
              </a:spcAft>
              <a:buClrTx/>
              <a:buSzPct val="80000"/>
              <a:buFont typeface="Arial" panose="020B0604020202020204" pitchFamily="34" charset="0"/>
              <a:buChar char="•"/>
              <a:tabLst/>
              <a:defRPr>
                <a:solidFill>
                  <a:schemeClr val="tx2"/>
                </a:solidFill>
              </a:defRPr>
            </a:lvl8pPr>
            <a:lvl9pPr marL="2058988" marR="0" indent="-230188" algn="l" defTabSz="685749" rtl="0" eaLnBrk="1" fontAlgn="auto" latinLnBrk="0" hangingPunct="1">
              <a:lnSpc>
                <a:spcPct val="100000"/>
              </a:lnSpc>
              <a:spcBef>
                <a:spcPts val="300"/>
              </a:spcBef>
              <a:spcAft>
                <a:spcPts val="300"/>
              </a:spcAft>
              <a:buClrTx/>
              <a:buSzPct val="80000"/>
              <a:buFont typeface="Arial" panose="020B0604020202020204" pitchFamily="34" charset="0"/>
              <a:buChar char="•"/>
              <a:tabLst/>
              <a:defRPr>
                <a:solidFill>
                  <a:schemeClr val="tx2"/>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Picture Placeholder 7"/>
          <p:cNvSpPr>
            <a:spLocks noGrp="1"/>
          </p:cNvSpPr>
          <p:nvPr>
            <p:ph type="pic" sz="quarter" idx="13"/>
          </p:nvPr>
        </p:nvSpPr>
        <p:spPr>
          <a:xfrm>
            <a:off x="1" y="1511711"/>
            <a:ext cx="6619875" cy="4431890"/>
          </a:xfrm>
          <a:prstGeom prst="rect">
            <a:avLst/>
          </a:prstGeom>
        </p:spPr>
        <p:txBody>
          <a:bodyPr/>
          <a:lstStyle/>
          <a:p>
            <a:r>
              <a:rPr lang="en-US"/>
              <a:t>Click icon to add picture</a:t>
            </a:r>
          </a:p>
        </p:txBody>
      </p:sp>
    </p:spTree>
    <p:extLst>
      <p:ext uri="{BB962C8B-B14F-4D97-AF65-F5344CB8AC3E}">
        <p14:creationId xmlns:p14="http://schemas.microsoft.com/office/powerpoint/2010/main" val="4261407528"/>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Text_and_Image on RIght">
    <p:spTree>
      <p:nvGrpSpPr>
        <p:cNvPr id="1" name=""/>
        <p:cNvGrpSpPr/>
        <p:nvPr/>
      </p:nvGrpSpPr>
      <p:grpSpPr>
        <a:xfrm>
          <a:off x="0" y="0"/>
          <a:ext cx="0" cy="0"/>
          <a:chOff x="0" y="0"/>
          <a:chExt cx="0" cy="0"/>
        </a:xfrm>
      </p:grpSpPr>
      <p:sp>
        <p:nvSpPr>
          <p:cNvPr id="2" name="Title 1"/>
          <p:cNvSpPr>
            <a:spLocks noGrp="1"/>
          </p:cNvSpPr>
          <p:nvPr>
            <p:ph type="title"/>
          </p:nvPr>
        </p:nvSpPr>
        <p:spPr>
          <a:xfrm>
            <a:off x="381001" y="647700"/>
            <a:ext cx="11544299" cy="495300"/>
          </a:xfrm>
        </p:spPr>
        <p:txBody>
          <a:bodyPr/>
          <a:lstStyle/>
          <a:p>
            <a:r>
              <a:rPr lang="en-US"/>
              <a:t>Click to edit Master title style</a:t>
            </a:r>
          </a:p>
        </p:txBody>
      </p:sp>
      <p:sp>
        <p:nvSpPr>
          <p:cNvPr id="3" name="Content Placeholder 2"/>
          <p:cNvSpPr>
            <a:spLocks noGrp="1"/>
          </p:cNvSpPr>
          <p:nvPr>
            <p:ph sz="half" idx="1"/>
          </p:nvPr>
        </p:nvSpPr>
        <p:spPr>
          <a:xfrm>
            <a:off x="370495" y="1447800"/>
            <a:ext cx="5111253" cy="4382228"/>
          </a:xfrm>
          <a:prstGeom prst="rect">
            <a:avLst/>
          </a:prstGeom>
        </p:spPr>
        <p:txBody>
          <a:bodyPr/>
          <a:lstStyle>
            <a:lvl1pPr>
              <a:lnSpc>
                <a:spcPct val="100000"/>
              </a:lnSpc>
              <a:spcBef>
                <a:spcPts val="200"/>
              </a:spcBef>
              <a:spcAft>
                <a:spcPts val="200"/>
              </a:spcAft>
              <a:defRPr/>
            </a:lvl1pPr>
            <a:lvl2pPr>
              <a:lnSpc>
                <a:spcPct val="100000"/>
              </a:lnSpc>
              <a:spcBef>
                <a:spcPts val="300"/>
              </a:spcBef>
              <a:spcAft>
                <a:spcPts val="300"/>
              </a:spcAft>
              <a:defRPr/>
            </a:lvl2pPr>
            <a:lvl3pPr>
              <a:lnSpc>
                <a:spcPct val="100000"/>
              </a:lnSpc>
              <a:spcBef>
                <a:spcPts val="300"/>
              </a:spcBef>
              <a:spcAft>
                <a:spcPts val="300"/>
              </a:spcAft>
              <a:defRPr/>
            </a:lvl3pPr>
            <a:lvl4pPr>
              <a:lnSpc>
                <a:spcPct val="100000"/>
              </a:lnSpc>
              <a:spcBef>
                <a:spcPts val="300"/>
              </a:spcBef>
              <a:spcAft>
                <a:spcPts val="300"/>
              </a:spcAft>
              <a:defRPr sz="1200"/>
            </a:lvl4pPr>
            <a:lvl5pPr>
              <a:lnSpc>
                <a:spcPct val="100000"/>
              </a:lnSpc>
              <a:spcBef>
                <a:spcPts val="300"/>
              </a:spcBef>
              <a:spcAft>
                <a:spcPts val="300"/>
              </a:spcAft>
              <a:defRPr sz="1200"/>
            </a:lvl5pPr>
            <a:lvl6pPr marL="1371600" marR="0" indent="-227013" algn="l" defTabSz="685749" rtl="0" eaLnBrk="1" fontAlgn="auto" latinLnBrk="0" hangingPunct="1">
              <a:lnSpc>
                <a:spcPct val="100000"/>
              </a:lnSpc>
              <a:spcBef>
                <a:spcPts val="300"/>
              </a:spcBef>
              <a:spcAft>
                <a:spcPts val="300"/>
              </a:spcAft>
              <a:buClr>
                <a:srgbClr val="545559"/>
              </a:buClr>
              <a:buSzPct val="90000"/>
              <a:buFont typeface="Arial" panose="020B0604020202020204" pitchFamily="34" charset="0"/>
              <a:buChar char="•"/>
              <a:tabLst/>
              <a:defRPr/>
            </a:lvl6pPr>
            <a:lvl7pPr marL="1601788" marR="0" indent="-230188" algn="l" defTabSz="685749" rtl="0" eaLnBrk="1" fontAlgn="auto" latinLnBrk="0" hangingPunct="1">
              <a:lnSpc>
                <a:spcPct val="100000"/>
              </a:lnSpc>
              <a:spcBef>
                <a:spcPts val="300"/>
              </a:spcBef>
              <a:spcAft>
                <a:spcPts val="300"/>
              </a:spcAft>
              <a:buClrTx/>
              <a:buSzPct val="80000"/>
              <a:buFont typeface="Arial" panose="020B0604020202020204" pitchFamily="34" charset="0"/>
              <a:buChar char="•"/>
              <a:tabLst/>
              <a:defRPr/>
            </a:lvl7pPr>
            <a:lvl8pPr marL="1828800" marR="0" indent="-227013" algn="l" defTabSz="685749" rtl="0" eaLnBrk="1" fontAlgn="auto" latinLnBrk="0" hangingPunct="1">
              <a:lnSpc>
                <a:spcPct val="100000"/>
              </a:lnSpc>
              <a:spcBef>
                <a:spcPts val="300"/>
              </a:spcBef>
              <a:spcAft>
                <a:spcPts val="300"/>
              </a:spcAft>
              <a:buClrTx/>
              <a:buSzPct val="80000"/>
              <a:buFont typeface="Arial" panose="020B0604020202020204" pitchFamily="34" charset="0"/>
              <a:buChar char="•"/>
              <a:tabLst/>
              <a:defRPr>
                <a:solidFill>
                  <a:schemeClr val="tx2"/>
                </a:solidFill>
              </a:defRPr>
            </a:lvl8pPr>
            <a:lvl9pPr marL="2058988" marR="0" indent="-230188" algn="l" defTabSz="685749" rtl="0" eaLnBrk="1" fontAlgn="auto" latinLnBrk="0" hangingPunct="1">
              <a:lnSpc>
                <a:spcPct val="100000"/>
              </a:lnSpc>
              <a:spcBef>
                <a:spcPts val="300"/>
              </a:spcBef>
              <a:spcAft>
                <a:spcPts val="300"/>
              </a:spcAft>
              <a:buClrTx/>
              <a:buSzPct val="80000"/>
              <a:buFont typeface="Arial" panose="020B0604020202020204" pitchFamily="34" charset="0"/>
              <a:buChar char="•"/>
              <a:tabLst/>
              <a:defRPr>
                <a:solidFill>
                  <a:schemeClr val="tx2"/>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Picture Placeholder 7"/>
          <p:cNvSpPr>
            <a:spLocks noGrp="1"/>
          </p:cNvSpPr>
          <p:nvPr>
            <p:ph type="pic" sz="quarter" idx="13"/>
          </p:nvPr>
        </p:nvSpPr>
        <p:spPr>
          <a:xfrm>
            <a:off x="5676903" y="1511710"/>
            <a:ext cx="6515100" cy="4431890"/>
          </a:xfrm>
          <a:prstGeom prst="rect">
            <a:avLst/>
          </a:prstGeom>
        </p:spPr>
        <p:txBody>
          <a:bodyPr/>
          <a:lstStyle/>
          <a:p>
            <a:r>
              <a:rPr lang="en-US"/>
              <a:t>Click icon to add picture</a:t>
            </a:r>
          </a:p>
        </p:txBody>
      </p:sp>
    </p:spTree>
    <p:extLst>
      <p:ext uri="{BB962C8B-B14F-4D97-AF65-F5344CB8AC3E}">
        <p14:creationId xmlns:p14="http://schemas.microsoft.com/office/powerpoint/2010/main" val="3954116374"/>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One Chart ">
    <p:spTree>
      <p:nvGrpSpPr>
        <p:cNvPr id="1" name=""/>
        <p:cNvGrpSpPr/>
        <p:nvPr/>
      </p:nvGrpSpPr>
      <p:grpSpPr>
        <a:xfrm>
          <a:off x="0" y="0"/>
          <a:ext cx="0" cy="0"/>
          <a:chOff x="0" y="0"/>
          <a:chExt cx="0" cy="0"/>
        </a:xfrm>
      </p:grpSpPr>
      <p:sp>
        <p:nvSpPr>
          <p:cNvPr id="2" name="Title 1"/>
          <p:cNvSpPr>
            <a:spLocks noGrp="1"/>
          </p:cNvSpPr>
          <p:nvPr>
            <p:ph type="title"/>
          </p:nvPr>
        </p:nvSpPr>
        <p:spPr>
          <a:xfrm>
            <a:off x="381002" y="647700"/>
            <a:ext cx="11455399" cy="495300"/>
          </a:xfrm>
        </p:spPr>
        <p:txBody>
          <a:bodyPr/>
          <a:lstStyle>
            <a:lvl1pPr>
              <a:defRPr>
                <a:solidFill>
                  <a:srgbClr val="0098BA"/>
                </a:solidFill>
              </a:defRPr>
            </a:lvl1pPr>
          </a:lstStyle>
          <a:p>
            <a:r>
              <a:rPr lang="en-US"/>
              <a:t>Click to edit Master title style</a:t>
            </a:r>
          </a:p>
        </p:txBody>
      </p:sp>
      <p:sp>
        <p:nvSpPr>
          <p:cNvPr id="6" name="Chart Placeholder 5"/>
          <p:cNvSpPr>
            <a:spLocks noGrp="1"/>
          </p:cNvSpPr>
          <p:nvPr>
            <p:ph type="chart" sz="quarter" idx="13"/>
          </p:nvPr>
        </p:nvSpPr>
        <p:spPr>
          <a:xfrm>
            <a:off x="381002" y="1371600"/>
            <a:ext cx="11455399" cy="4572000"/>
          </a:xfrm>
          <a:prstGeom prst="rect">
            <a:avLst/>
          </a:prstGeom>
        </p:spPr>
        <p:txBody>
          <a:bodyPr/>
          <a:lstStyle/>
          <a:p>
            <a:r>
              <a:rPr lang="en-US"/>
              <a:t>Click icon to add chart</a:t>
            </a:r>
          </a:p>
        </p:txBody>
      </p:sp>
    </p:spTree>
    <p:extLst>
      <p:ext uri="{BB962C8B-B14F-4D97-AF65-F5344CB8AC3E}">
        <p14:creationId xmlns:p14="http://schemas.microsoft.com/office/powerpoint/2010/main" val="2930377235"/>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Image1_no Text">
    <p:spTree>
      <p:nvGrpSpPr>
        <p:cNvPr id="1" name=""/>
        <p:cNvGrpSpPr/>
        <p:nvPr/>
      </p:nvGrpSpPr>
      <p:grpSpPr>
        <a:xfrm>
          <a:off x="0" y="0"/>
          <a:ext cx="0" cy="0"/>
          <a:chOff x="0" y="0"/>
          <a:chExt cx="0" cy="0"/>
        </a:xfrm>
      </p:grpSpPr>
      <p:sp>
        <p:nvSpPr>
          <p:cNvPr id="5" name="Picture Placeholder 4"/>
          <p:cNvSpPr>
            <a:spLocks noGrp="1"/>
          </p:cNvSpPr>
          <p:nvPr>
            <p:ph type="pic" sz="quarter" idx="13"/>
          </p:nvPr>
        </p:nvSpPr>
        <p:spPr>
          <a:xfrm>
            <a:off x="0" y="304800"/>
            <a:ext cx="12192000" cy="5638800"/>
          </a:xfrm>
          <a:prstGeom prst="rect">
            <a:avLst/>
          </a:prstGeom>
        </p:spPr>
        <p:txBody>
          <a:bodyPr/>
          <a:lstStyle/>
          <a:p>
            <a:r>
              <a:rPr lang="en-US"/>
              <a:t>Click icon to add picture</a:t>
            </a:r>
          </a:p>
        </p:txBody>
      </p:sp>
    </p:spTree>
    <p:extLst>
      <p:ext uri="{BB962C8B-B14F-4D97-AF65-F5344CB8AC3E}">
        <p14:creationId xmlns:p14="http://schemas.microsoft.com/office/powerpoint/2010/main" val="423218018"/>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showMasterSp="0" preserve="1" userDrawn="1">
  <p:cSld name="Quote 1 Custom Image">
    <p:spTree>
      <p:nvGrpSpPr>
        <p:cNvPr id="1" name=""/>
        <p:cNvGrpSpPr/>
        <p:nvPr/>
      </p:nvGrpSpPr>
      <p:grpSpPr>
        <a:xfrm>
          <a:off x="0" y="0"/>
          <a:ext cx="0" cy="0"/>
          <a:chOff x="0" y="0"/>
          <a:chExt cx="0" cy="0"/>
        </a:xfrm>
      </p:grpSpPr>
      <p:sp>
        <p:nvSpPr>
          <p:cNvPr id="5" name="Picture Placeholder 4"/>
          <p:cNvSpPr>
            <a:spLocks noGrp="1"/>
          </p:cNvSpPr>
          <p:nvPr>
            <p:ph type="pic" sz="quarter" idx="13"/>
          </p:nvPr>
        </p:nvSpPr>
        <p:spPr>
          <a:xfrm>
            <a:off x="0" y="0"/>
            <a:ext cx="12192000" cy="6858000"/>
          </a:xfrm>
          <a:prstGeom prst="rect">
            <a:avLst/>
          </a:prstGeom>
        </p:spPr>
        <p:txBody>
          <a:bodyPr/>
          <a:lstStyle/>
          <a:p>
            <a:r>
              <a:rPr lang="en-US"/>
              <a:t>Click icon to add picture</a:t>
            </a: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6458" y="-12546"/>
            <a:ext cx="12192000" cy="6870545"/>
          </a:xfrm>
          <a:prstGeom prst="rect">
            <a:avLst/>
          </a:prstGeom>
        </p:spPr>
      </p:pic>
      <p:sp>
        <p:nvSpPr>
          <p:cNvPr id="23" name="Text Placeholder 22"/>
          <p:cNvSpPr>
            <a:spLocks noGrp="1"/>
          </p:cNvSpPr>
          <p:nvPr>
            <p:ph type="body" sz="quarter" idx="14"/>
          </p:nvPr>
        </p:nvSpPr>
        <p:spPr>
          <a:xfrm>
            <a:off x="8180665" y="2693199"/>
            <a:ext cx="3513793" cy="2455826"/>
          </a:xfrm>
          <a:prstGeom prst="rect">
            <a:avLst/>
          </a:prstGeom>
        </p:spPr>
        <p:txBody>
          <a:bodyPr/>
          <a:lstStyle>
            <a:lvl1pPr marL="117475" indent="339725">
              <a:buNone/>
              <a:defRPr>
                <a:solidFill>
                  <a:schemeClr val="bg1"/>
                </a:solidFill>
              </a:defRPr>
            </a:lvl1pPr>
            <a:lvl2pPr marL="228600" indent="0">
              <a:buNone/>
              <a:defRPr>
                <a:solidFill>
                  <a:schemeClr val="bg1"/>
                </a:solidFill>
              </a:defRPr>
            </a:lvl2pPr>
            <a:lvl3pPr marL="457200" indent="0">
              <a:buNone/>
              <a:defRPr>
                <a:solidFill>
                  <a:schemeClr val="bg1"/>
                </a:solidFill>
              </a:defRPr>
            </a:lvl3pPr>
            <a:lvl4pPr marL="685800" indent="0">
              <a:buNone/>
              <a:defRPr>
                <a:solidFill>
                  <a:schemeClr val="bg1"/>
                </a:solidFill>
              </a:defRPr>
            </a:lvl4pPr>
            <a:lvl5pPr marL="914400" indent="0">
              <a:buNone/>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5" name="Freeform 6"/>
          <p:cNvSpPr>
            <a:spLocks noEditPoints="1"/>
          </p:cNvSpPr>
          <p:nvPr userDrawn="1"/>
        </p:nvSpPr>
        <p:spPr bwMode="auto">
          <a:xfrm>
            <a:off x="8024037" y="2341827"/>
            <a:ext cx="694660" cy="576061"/>
          </a:xfrm>
          <a:custGeom>
            <a:avLst/>
            <a:gdLst>
              <a:gd name="T0" fmla="*/ 694 w 1167"/>
              <a:gd name="T1" fmla="*/ 1006 h 1006"/>
              <a:gd name="T2" fmla="*/ 694 w 1167"/>
              <a:gd name="T3" fmla="*/ 1006 h 1006"/>
              <a:gd name="T4" fmla="*/ 694 w 1167"/>
              <a:gd name="T5" fmla="*/ 562 h 1006"/>
              <a:gd name="T6" fmla="*/ 1043 w 1167"/>
              <a:gd name="T7" fmla="*/ 0 h 1006"/>
              <a:gd name="T8" fmla="*/ 1148 w 1167"/>
              <a:gd name="T9" fmla="*/ 191 h 1006"/>
              <a:gd name="T10" fmla="*/ 934 w 1167"/>
              <a:gd name="T11" fmla="*/ 526 h 1006"/>
              <a:gd name="T12" fmla="*/ 1167 w 1167"/>
              <a:gd name="T13" fmla="*/ 526 h 1006"/>
              <a:gd name="T14" fmla="*/ 1167 w 1167"/>
              <a:gd name="T15" fmla="*/ 1006 h 1006"/>
              <a:gd name="T16" fmla="*/ 694 w 1167"/>
              <a:gd name="T17" fmla="*/ 1006 h 1006"/>
              <a:gd name="T18" fmla="*/ 0 w 1167"/>
              <a:gd name="T19" fmla="*/ 1006 h 1006"/>
              <a:gd name="T20" fmla="*/ 0 w 1167"/>
              <a:gd name="T21" fmla="*/ 1006 h 1006"/>
              <a:gd name="T22" fmla="*/ 0 w 1167"/>
              <a:gd name="T23" fmla="*/ 562 h 1006"/>
              <a:gd name="T24" fmla="*/ 342 w 1167"/>
              <a:gd name="T25" fmla="*/ 0 h 1006"/>
              <a:gd name="T26" fmla="*/ 448 w 1167"/>
              <a:gd name="T27" fmla="*/ 191 h 1006"/>
              <a:gd name="T28" fmla="*/ 234 w 1167"/>
              <a:gd name="T29" fmla="*/ 526 h 1006"/>
              <a:gd name="T30" fmla="*/ 471 w 1167"/>
              <a:gd name="T31" fmla="*/ 526 h 1006"/>
              <a:gd name="T32" fmla="*/ 471 w 1167"/>
              <a:gd name="T33" fmla="*/ 1006 h 1006"/>
              <a:gd name="T34" fmla="*/ 0 w 1167"/>
              <a:gd name="T35" fmla="*/ 1006 h 10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67" h="1006">
                <a:moveTo>
                  <a:pt x="694" y="1006"/>
                </a:moveTo>
                <a:lnTo>
                  <a:pt x="694" y="1006"/>
                </a:lnTo>
                <a:lnTo>
                  <a:pt x="694" y="562"/>
                </a:lnTo>
                <a:cubicBezTo>
                  <a:pt x="694" y="296"/>
                  <a:pt x="770" y="115"/>
                  <a:pt x="1043" y="0"/>
                </a:cubicBezTo>
                <a:lnTo>
                  <a:pt x="1148" y="191"/>
                </a:lnTo>
                <a:cubicBezTo>
                  <a:pt x="977" y="273"/>
                  <a:pt x="934" y="361"/>
                  <a:pt x="934" y="526"/>
                </a:cubicBezTo>
                <a:lnTo>
                  <a:pt x="1167" y="526"/>
                </a:lnTo>
                <a:lnTo>
                  <a:pt x="1167" y="1006"/>
                </a:lnTo>
                <a:lnTo>
                  <a:pt x="694" y="1006"/>
                </a:lnTo>
                <a:close/>
                <a:moveTo>
                  <a:pt x="0" y="1006"/>
                </a:moveTo>
                <a:lnTo>
                  <a:pt x="0" y="1006"/>
                </a:lnTo>
                <a:lnTo>
                  <a:pt x="0" y="562"/>
                </a:lnTo>
                <a:cubicBezTo>
                  <a:pt x="0" y="296"/>
                  <a:pt x="69" y="115"/>
                  <a:pt x="342" y="0"/>
                </a:cubicBezTo>
                <a:lnTo>
                  <a:pt x="448" y="191"/>
                </a:lnTo>
                <a:cubicBezTo>
                  <a:pt x="277" y="273"/>
                  <a:pt x="234" y="361"/>
                  <a:pt x="234" y="526"/>
                </a:cubicBezTo>
                <a:lnTo>
                  <a:pt x="471" y="526"/>
                </a:lnTo>
                <a:lnTo>
                  <a:pt x="471" y="1006"/>
                </a:lnTo>
                <a:lnTo>
                  <a:pt x="0" y="1006"/>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grpSp>
        <p:nvGrpSpPr>
          <p:cNvPr id="24" name="Group 23"/>
          <p:cNvGrpSpPr/>
          <p:nvPr userDrawn="1"/>
        </p:nvGrpSpPr>
        <p:grpSpPr>
          <a:xfrm>
            <a:off x="9991557" y="6124008"/>
            <a:ext cx="1841972" cy="571323"/>
            <a:chOff x="8178800" y="5559425"/>
            <a:chExt cx="3106738" cy="963613"/>
          </a:xfrm>
        </p:grpSpPr>
        <p:sp>
          <p:nvSpPr>
            <p:cNvPr id="26" name="Freeform 25"/>
            <p:cNvSpPr>
              <a:spLocks/>
            </p:cNvSpPr>
            <p:nvPr/>
          </p:nvSpPr>
          <p:spPr bwMode="auto">
            <a:xfrm>
              <a:off x="9242425" y="5881688"/>
              <a:ext cx="252413" cy="325438"/>
            </a:xfrm>
            <a:custGeom>
              <a:avLst/>
              <a:gdLst>
                <a:gd name="T0" fmla="*/ 122 w 159"/>
                <a:gd name="T1" fmla="*/ 205 h 205"/>
                <a:gd name="T2" fmla="*/ 122 w 159"/>
                <a:gd name="T3" fmla="*/ 116 h 205"/>
                <a:gd name="T4" fmla="*/ 37 w 159"/>
                <a:gd name="T5" fmla="*/ 116 h 205"/>
                <a:gd name="T6" fmla="*/ 37 w 159"/>
                <a:gd name="T7" fmla="*/ 205 h 205"/>
                <a:gd name="T8" fmla="*/ 0 w 159"/>
                <a:gd name="T9" fmla="*/ 205 h 205"/>
                <a:gd name="T10" fmla="*/ 0 w 159"/>
                <a:gd name="T11" fmla="*/ 0 h 205"/>
                <a:gd name="T12" fmla="*/ 37 w 159"/>
                <a:gd name="T13" fmla="*/ 0 h 205"/>
                <a:gd name="T14" fmla="*/ 37 w 159"/>
                <a:gd name="T15" fmla="*/ 80 h 205"/>
                <a:gd name="T16" fmla="*/ 122 w 159"/>
                <a:gd name="T17" fmla="*/ 80 h 205"/>
                <a:gd name="T18" fmla="*/ 122 w 159"/>
                <a:gd name="T19" fmla="*/ 0 h 205"/>
                <a:gd name="T20" fmla="*/ 159 w 159"/>
                <a:gd name="T21" fmla="*/ 0 h 205"/>
                <a:gd name="T22" fmla="*/ 159 w 159"/>
                <a:gd name="T23" fmla="*/ 205 h 205"/>
                <a:gd name="T24" fmla="*/ 122 w 159"/>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9" h="205">
                  <a:moveTo>
                    <a:pt x="122" y="205"/>
                  </a:moveTo>
                  <a:lnTo>
                    <a:pt x="122" y="116"/>
                  </a:lnTo>
                  <a:lnTo>
                    <a:pt x="37" y="116"/>
                  </a:lnTo>
                  <a:lnTo>
                    <a:pt x="37" y="205"/>
                  </a:lnTo>
                  <a:lnTo>
                    <a:pt x="0" y="205"/>
                  </a:lnTo>
                  <a:lnTo>
                    <a:pt x="0" y="0"/>
                  </a:lnTo>
                  <a:lnTo>
                    <a:pt x="37" y="0"/>
                  </a:lnTo>
                  <a:lnTo>
                    <a:pt x="37" y="80"/>
                  </a:lnTo>
                  <a:lnTo>
                    <a:pt x="122" y="80"/>
                  </a:lnTo>
                  <a:lnTo>
                    <a:pt x="122" y="0"/>
                  </a:lnTo>
                  <a:lnTo>
                    <a:pt x="159" y="0"/>
                  </a:lnTo>
                  <a:lnTo>
                    <a:pt x="159" y="205"/>
                  </a:lnTo>
                  <a:lnTo>
                    <a:pt x="122" y="205"/>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6"/>
            <p:cNvSpPr>
              <a:spLocks/>
            </p:cNvSpPr>
            <p:nvPr/>
          </p:nvSpPr>
          <p:spPr bwMode="auto">
            <a:xfrm>
              <a:off x="9558338" y="5881688"/>
              <a:ext cx="222250" cy="325438"/>
            </a:xfrm>
            <a:custGeom>
              <a:avLst/>
              <a:gdLst>
                <a:gd name="T0" fmla="*/ 0 w 140"/>
                <a:gd name="T1" fmla="*/ 205 h 205"/>
                <a:gd name="T2" fmla="*/ 0 w 140"/>
                <a:gd name="T3" fmla="*/ 0 h 205"/>
                <a:gd name="T4" fmla="*/ 140 w 140"/>
                <a:gd name="T5" fmla="*/ 0 h 205"/>
                <a:gd name="T6" fmla="*/ 140 w 140"/>
                <a:gd name="T7" fmla="*/ 33 h 205"/>
                <a:gd name="T8" fmla="*/ 37 w 140"/>
                <a:gd name="T9" fmla="*/ 33 h 205"/>
                <a:gd name="T10" fmla="*/ 37 w 140"/>
                <a:gd name="T11" fmla="*/ 81 h 205"/>
                <a:gd name="T12" fmla="*/ 127 w 140"/>
                <a:gd name="T13" fmla="*/ 81 h 205"/>
                <a:gd name="T14" fmla="*/ 127 w 140"/>
                <a:gd name="T15" fmla="*/ 115 h 205"/>
                <a:gd name="T16" fmla="*/ 37 w 140"/>
                <a:gd name="T17" fmla="*/ 115 h 205"/>
                <a:gd name="T18" fmla="*/ 37 w 140"/>
                <a:gd name="T19" fmla="*/ 172 h 205"/>
                <a:gd name="T20" fmla="*/ 140 w 140"/>
                <a:gd name="T21" fmla="*/ 172 h 205"/>
                <a:gd name="T22" fmla="*/ 140 w 140"/>
                <a:gd name="T23" fmla="*/ 205 h 205"/>
                <a:gd name="T24" fmla="*/ 0 w 140"/>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205">
                  <a:moveTo>
                    <a:pt x="0" y="205"/>
                  </a:moveTo>
                  <a:lnTo>
                    <a:pt x="0" y="0"/>
                  </a:lnTo>
                  <a:lnTo>
                    <a:pt x="140" y="0"/>
                  </a:lnTo>
                  <a:lnTo>
                    <a:pt x="140" y="33"/>
                  </a:lnTo>
                  <a:lnTo>
                    <a:pt x="37" y="33"/>
                  </a:lnTo>
                  <a:lnTo>
                    <a:pt x="37" y="81"/>
                  </a:lnTo>
                  <a:lnTo>
                    <a:pt x="127" y="81"/>
                  </a:lnTo>
                  <a:lnTo>
                    <a:pt x="127" y="115"/>
                  </a:lnTo>
                  <a:lnTo>
                    <a:pt x="37" y="115"/>
                  </a:lnTo>
                  <a:lnTo>
                    <a:pt x="37" y="172"/>
                  </a:lnTo>
                  <a:lnTo>
                    <a:pt x="140" y="172"/>
                  </a:lnTo>
                  <a:lnTo>
                    <a:pt x="140" y="205"/>
                  </a:lnTo>
                  <a:lnTo>
                    <a:pt x="0" y="205"/>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7"/>
            <p:cNvSpPr>
              <a:spLocks/>
            </p:cNvSpPr>
            <p:nvPr/>
          </p:nvSpPr>
          <p:spPr bwMode="auto">
            <a:xfrm>
              <a:off x="9809163" y="5881688"/>
              <a:ext cx="276225" cy="325438"/>
            </a:xfrm>
            <a:custGeom>
              <a:avLst/>
              <a:gdLst>
                <a:gd name="T0" fmla="*/ 133 w 174"/>
                <a:gd name="T1" fmla="*/ 205 h 205"/>
                <a:gd name="T2" fmla="*/ 87 w 174"/>
                <a:gd name="T3" fmla="*/ 131 h 205"/>
                <a:gd name="T4" fmla="*/ 41 w 174"/>
                <a:gd name="T5" fmla="*/ 205 h 205"/>
                <a:gd name="T6" fmla="*/ 0 w 174"/>
                <a:gd name="T7" fmla="*/ 205 h 205"/>
                <a:gd name="T8" fmla="*/ 65 w 174"/>
                <a:gd name="T9" fmla="*/ 101 h 205"/>
                <a:gd name="T10" fmla="*/ 1 w 174"/>
                <a:gd name="T11" fmla="*/ 0 h 205"/>
                <a:gd name="T12" fmla="*/ 42 w 174"/>
                <a:gd name="T13" fmla="*/ 0 h 205"/>
                <a:gd name="T14" fmla="*/ 88 w 174"/>
                <a:gd name="T15" fmla="*/ 72 h 205"/>
                <a:gd name="T16" fmla="*/ 133 w 174"/>
                <a:gd name="T17" fmla="*/ 0 h 205"/>
                <a:gd name="T18" fmla="*/ 173 w 174"/>
                <a:gd name="T19" fmla="*/ 0 h 205"/>
                <a:gd name="T20" fmla="*/ 110 w 174"/>
                <a:gd name="T21" fmla="*/ 101 h 205"/>
                <a:gd name="T22" fmla="*/ 174 w 174"/>
                <a:gd name="T23" fmla="*/ 205 h 205"/>
                <a:gd name="T24" fmla="*/ 133 w 174"/>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4" h="205">
                  <a:moveTo>
                    <a:pt x="133" y="205"/>
                  </a:moveTo>
                  <a:lnTo>
                    <a:pt x="87" y="131"/>
                  </a:lnTo>
                  <a:lnTo>
                    <a:pt x="41" y="205"/>
                  </a:lnTo>
                  <a:lnTo>
                    <a:pt x="0" y="205"/>
                  </a:lnTo>
                  <a:lnTo>
                    <a:pt x="65" y="101"/>
                  </a:lnTo>
                  <a:lnTo>
                    <a:pt x="1" y="0"/>
                  </a:lnTo>
                  <a:lnTo>
                    <a:pt x="42" y="0"/>
                  </a:lnTo>
                  <a:lnTo>
                    <a:pt x="88" y="72"/>
                  </a:lnTo>
                  <a:lnTo>
                    <a:pt x="133" y="0"/>
                  </a:lnTo>
                  <a:lnTo>
                    <a:pt x="173" y="0"/>
                  </a:lnTo>
                  <a:lnTo>
                    <a:pt x="110" y="101"/>
                  </a:lnTo>
                  <a:lnTo>
                    <a:pt x="174" y="205"/>
                  </a:lnTo>
                  <a:lnTo>
                    <a:pt x="133" y="205"/>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8"/>
            <p:cNvSpPr>
              <a:spLocks noEditPoints="1"/>
            </p:cNvSpPr>
            <p:nvPr/>
          </p:nvSpPr>
          <p:spPr bwMode="auto">
            <a:xfrm>
              <a:off x="10088563" y="5881688"/>
              <a:ext cx="293688" cy="325438"/>
            </a:xfrm>
            <a:custGeom>
              <a:avLst/>
              <a:gdLst>
                <a:gd name="T0" fmla="*/ 146 w 185"/>
                <a:gd name="T1" fmla="*/ 205 h 205"/>
                <a:gd name="T2" fmla="*/ 133 w 185"/>
                <a:gd name="T3" fmla="*/ 166 h 205"/>
                <a:gd name="T4" fmla="*/ 51 w 185"/>
                <a:gd name="T5" fmla="*/ 166 h 205"/>
                <a:gd name="T6" fmla="*/ 38 w 185"/>
                <a:gd name="T7" fmla="*/ 205 h 205"/>
                <a:gd name="T8" fmla="*/ 0 w 185"/>
                <a:gd name="T9" fmla="*/ 205 h 205"/>
                <a:gd name="T10" fmla="*/ 72 w 185"/>
                <a:gd name="T11" fmla="*/ 0 h 205"/>
                <a:gd name="T12" fmla="*/ 113 w 185"/>
                <a:gd name="T13" fmla="*/ 0 h 205"/>
                <a:gd name="T14" fmla="*/ 185 w 185"/>
                <a:gd name="T15" fmla="*/ 205 h 205"/>
                <a:gd name="T16" fmla="*/ 146 w 185"/>
                <a:gd name="T17" fmla="*/ 205 h 205"/>
                <a:gd name="T18" fmla="*/ 92 w 185"/>
                <a:gd name="T19" fmla="*/ 45 h 205"/>
                <a:gd name="T20" fmla="*/ 63 w 185"/>
                <a:gd name="T21" fmla="*/ 132 h 205"/>
                <a:gd name="T22" fmla="*/ 121 w 185"/>
                <a:gd name="T23" fmla="*/ 132 h 205"/>
                <a:gd name="T24" fmla="*/ 92 w 185"/>
                <a:gd name="T25" fmla="*/ 4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5" h="205">
                  <a:moveTo>
                    <a:pt x="146" y="205"/>
                  </a:moveTo>
                  <a:lnTo>
                    <a:pt x="133" y="166"/>
                  </a:lnTo>
                  <a:lnTo>
                    <a:pt x="51" y="166"/>
                  </a:lnTo>
                  <a:lnTo>
                    <a:pt x="38" y="205"/>
                  </a:lnTo>
                  <a:lnTo>
                    <a:pt x="0" y="205"/>
                  </a:lnTo>
                  <a:lnTo>
                    <a:pt x="72" y="0"/>
                  </a:lnTo>
                  <a:lnTo>
                    <a:pt x="113" y="0"/>
                  </a:lnTo>
                  <a:lnTo>
                    <a:pt x="185" y="205"/>
                  </a:lnTo>
                  <a:lnTo>
                    <a:pt x="146" y="205"/>
                  </a:lnTo>
                  <a:close/>
                  <a:moveTo>
                    <a:pt x="92" y="45"/>
                  </a:moveTo>
                  <a:lnTo>
                    <a:pt x="63" y="132"/>
                  </a:lnTo>
                  <a:lnTo>
                    <a:pt x="121" y="132"/>
                  </a:lnTo>
                  <a:lnTo>
                    <a:pt x="92" y="45"/>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29"/>
            <p:cNvSpPr>
              <a:spLocks/>
            </p:cNvSpPr>
            <p:nvPr/>
          </p:nvSpPr>
          <p:spPr bwMode="auto">
            <a:xfrm>
              <a:off x="10394950" y="5875338"/>
              <a:ext cx="265113" cy="338138"/>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30"/>
            <p:cNvSpPr>
              <a:spLocks noEditPoints="1"/>
            </p:cNvSpPr>
            <p:nvPr/>
          </p:nvSpPr>
          <p:spPr bwMode="auto">
            <a:xfrm>
              <a:off x="10709275" y="5875338"/>
              <a:ext cx="269875" cy="338138"/>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30"/>
            <p:cNvSpPr>
              <a:spLocks/>
            </p:cNvSpPr>
            <p:nvPr/>
          </p:nvSpPr>
          <p:spPr bwMode="auto">
            <a:xfrm>
              <a:off x="11025188" y="5881688"/>
              <a:ext cx="260350" cy="325438"/>
            </a:xfrm>
            <a:custGeom>
              <a:avLst/>
              <a:gdLst>
                <a:gd name="T0" fmla="*/ 125 w 164"/>
                <a:gd name="T1" fmla="*/ 205 h 205"/>
                <a:gd name="T2" fmla="*/ 36 w 164"/>
                <a:gd name="T3" fmla="*/ 64 h 205"/>
                <a:gd name="T4" fmla="*/ 36 w 164"/>
                <a:gd name="T5" fmla="*/ 205 h 205"/>
                <a:gd name="T6" fmla="*/ 0 w 164"/>
                <a:gd name="T7" fmla="*/ 205 h 205"/>
                <a:gd name="T8" fmla="*/ 0 w 164"/>
                <a:gd name="T9" fmla="*/ 0 h 205"/>
                <a:gd name="T10" fmla="*/ 39 w 164"/>
                <a:gd name="T11" fmla="*/ 0 h 205"/>
                <a:gd name="T12" fmla="*/ 127 w 164"/>
                <a:gd name="T13" fmla="*/ 139 h 205"/>
                <a:gd name="T14" fmla="*/ 127 w 164"/>
                <a:gd name="T15" fmla="*/ 0 h 205"/>
                <a:gd name="T16" fmla="*/ 164 w 164"/>
                <a:gd name="T17" fmla="*/ 0 h 205"/>
                <a:gd name="T18" fmla="*/ 164 w 164"/>
                <a:gd name="T19" fmla="*/ 205 h 205"/>
                <a:gd name="T20" fmla="*/ 125 w 164"/>
                <a:gd name="T21"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4" h="205">
                  <a:moveTo>
                    <a:pt x="125" y="205"/>
                  </a:moveTo>
                  <a:lnTo>
                    <a:pt x="36" y="64"/>
                  </a:lnTo>
                  <a:lnTo>
                    <a:pt x="36" y="205"/>
                  </a:lnTo>
                  <a:lnTo>
                    <a:pt x="0" y="205"/>
                  </a:lnTo>
                  <a:lnTo>
                    <a:pt x="0" y="0"/>
                  </a:lnTo>
                  <a:lnTo>
                    <a:pt x="39" y="0"/>
                  </a:lnTo>
                  <a:lnTo>
                    <a:pt x="127" y="139"/>
                  </a:lnTo>
                  <a:lnTo>
                    <a:pt x="127" y="0"/>
                  </a:lnTo>
                  <a:lnTo>
                    <a:pt x="164" y="0"/>
                  </a:lnTo>
                  <a:lnTo>
                    <a:pt x="164" y="205"/>
                  </a:lnTo>
                  <a:lnTo>
                    <a:pt x="125" y="205"/>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31"/>
            <p:cNvSpPr>
              <a:spLocks/>
            </p:cNvSpPr>
            <p:nvPr/>
          </p:nvSpPr>
          <p:spPr bwMode="auto">
            <a:xfrm>
              <a:off x="8596313" y="6281738"/>
              <a:ext cx="417513" cy="241300"/>
            </a:xfrm>
            <a:custGeom>
              <a:avLst/>
              <a:gdLst>
                <a:gd name="T0" fmla="*/ 88 w 263"/>
                <a:gd name="T1" fmla="*/ 0 h 152"/>
                <a:gd name="T2" fmla="*/ 0 w 263"/>
                <a:gd name="T3" fmla="*/ 152 h 152"/>
                <a:gd name="T4" fmla="*/ 263 w 263"/>
                <a:gd name="T5" fmla="*/ 0 h 152"/>
                <a:gd name="T6" fmla="*/ 88 w 263"/>
                <a:gd name="T7" fmla="*/ 0 h 152"/>
              </a:gdLst>
              <a:ahLst/>
              <a:cxnLst>
                <a:cxn ang="0">
                  <a:pos x="T0" y="T1"/>
                </a:cxn>
                <a:cxn ang="0">
                  <a:pos x="T2" y="T3"/>
                </a:cxn>
                <a:cxn ang="0">
                  <a:pos x="T4" y="T5"/>
                </a:cxn>
                <a:cxn ang="0">
                  <a:pos x="T6" y="T7"/>
                </a:cxn>
              </a:cxnLst>
              <a:rect l="0" t="0" r="r" b="b"/>
              <a:pathLst>
                <a:path w="263" h="152">
                  <a:moveTo>
                    <a:pt x="88" y="0"/>
                  </a:moveTo>
                  <a:lnTo>
                    <a:pt x="0" y="152"/>
                  </a:lnTo>
                  <a:lnTo>
                    <a:pt x="263" y="0"/>
                  </a:lnTo>
                  <a:lnTo>
                    <a:pt x="88" y="0"/>
                  </a:lnTo>
                  <a:close/>
                </a:path>
              </a:pathLst>
            </a:custGeom>
            <a:solidFill>
              <a:schemeClr val="bg1">
                <a:alpha val="59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32"/>
            <p:cNvSpPr>
              <a:spLocks/>
            </p:cNvSpPr>
            <p:nvPr/>
          </p:nvSpPr>
          <p:spPr bwMode="auto">
            <a:xfrm>
              <a:off x="8736013" y="5799138"/>
              <a:ext cx="277813" cy="482600"/>
            </a:xfrm>
            <a:custGeom>
              <a:avLst/>
              <a:gdLst>
                <a:gd name="T0" fmla="*/ 175 w 175"/>
                <a:gd name="T1" fmla="*/ 304 h 304"/>
                <a:gd name="T2" fmla="*/ 175 w 175"/>
                <a:gd name="T3" fmla="*/ 0 h 304"/>
                <a:gd name="T4" fmla="*/ 175 w 175"/>
                <a:gd name="T5" fmla="*/ 0 h 304"/>
                <a:gd name="T6" fmla="*/ 0 w 175"/>
                <a:gd name="T7" fmla="*/ 304 h 304"/>
                <a:gd name="T8" fmla="*/ 175 w 175"/>
                <a:gd name="T9" fmla="*/ 304 h 304"/>
              </a:gdLst>
              <a:ahLst/>
              <a:cxnLst>
                <a:cxn ang="0">
                  <a:pos x="T0" y="T1"/>
                </a:cxn>
                <a:cxn ang="0">
                  <a:pos x="T2" y="T3"/>
                </a:cxn>
                <a:cxn ang="0">
                  <a:pos x="T4" y="T5"/>
                </a:cxn>
                <a:cxn ang="0">
                  <a:pos x="T6" y="T7"/>
                </a:cxn>
                <a:cxn ang="0">
                  <a:pos x="T8" y="T9"/>
                </a:cxn>
              </a:cxnLst>
              <a:rect l="0" t="0" r="r" b="b"/>
              <a:pathLst>
                <a:path w="175" h="304">
                  <a:moveTo>
                    <a:pt x="175" y="304"/>
                  </a:moveTo>
                  <a:lnTo>
                    <a:pt x="175" y="0"/>
                  </a:lnTo>
                  <a:lnTo>
                    <a:pt x="175" y="0"/>
                  </a:lnTo>
                  <a:lnTo>
                    <a:pt x="0" y="304"/>
                  </a:lnTo>
                  <a:lnTo>
                    <a:pt x="175" y="304"/>
                  </a:lnTo>
                  <a:close/>
                </a:path>
              </a:pathLst>
            </a:custGeom>
            <a:solidFill>
              <a:schemeClr val="bg1">
                <a:alpha val="91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33"/>
            <p:cNvSpPr>
              <a:spLocks/>
            </p:cNvSpPr>
            <p:nvPr/>
          </p:nvSpPr>
          <p:spPr bwMode="auto">
            <a:xfrm>
              <a:off x="8318500" y="5559425"/>
              <a:ext cx="277813" cy="603250"/>
            </a:xfrm>
            <a:custGeom>
              <a:avLst/>
              <a:gdLst>
                <a:gd name="T0" fmla="*/ 43 w 175"/>
                <a:gd name="T1" fmla="*/ 380 h 380"/>
                <a:gd name="T2" fmla="*/ 175 w 175"/>
                <a:gd name="T3" fmla="*/ 303 h 380"/>
                <a:gd name="T4" fmla="*/ 175 w 175"/>
                <a:gd name="T5" fmla="*/ 0 h 380"/>
                <a:gd name="T6" fmla="*/ 0 w 175"/>
                <a:gd name="T7" fmla="*/ 303 h 380"/>
                <a:gd name="T8" fmla="*/ 43 w 175"/>
                <a:gd name="T9" fmla="*/ 380 h 380"/>
              </a:gdLst>
              <a:ahLst/>
              <a:cxnLst>
                <a:cxn ang="0">
                  <a:pos x="T0" y="T1"/>
                </a:cxn>
                <a:cxn ang="0">
                  <a:pos x="T2" y="T3"/>
                </a:cxn>
                <a:cxn ang="0">
                  <a:pos x="T4" y="T5"/>
                </a:cxn>
                <a:cxn ang="0">
                  <a:pos x="T6" y="T7"/>
                </a:cxn>
                <a:cxn ang="0">
                  <a:pos x="T8" y="T9"/>
                </a:cxn>
              </a:cxnLst>
              <a:rect l="0" t="0" r="r" b="b"/>
              <a:pathLst>
                <a:path w="175" h="380">
                  <a:moveTo>
                    <a:pt x="43" y="380"/>
                  </a:moveTo>
                  <a:lnTo>
                    <a:pt x="175" y="303"/>
                  </a:lnTo>
                  <a:lnTo>
                    <a:pt x="175" y="0"/>
                  </a:lnTo>
                  <a:lnTo>
                    <a:pt x="0" y="303"/>
                  </a:lnTo>
                  <a:lnTo>
                    <a:pt x="43" y="380"/>
                  </a:lnTo>
                  <a:close/>
                </a:path>
              </a:pathLst>
            </a:custGeom>
            <a:solidFill>
              <a:schemeClr val="bg1">
                <a:alpha val="59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34"/>
            <p:cNvSpPr>
              <a:spLocks/>
            </p:cNvSpPr>
            <p:nvPr/>
          </p:nvSpPr>
          <p:spPr bwMode="auto">
            <a:xfrm>
              <a:off x="8456613" y="6281738"/>
              <a:ext cx="139700" cy="241300"/>
            </a:xfrm>
            <a:custGeom>
              <a:avLst/>
              <a:gdLst>
                <a:gd name="T0" fmla="*/ 0 w 88"/>
                <a:gd name="T1" fmla="*/ 0 h 152"/>
                <a:gd name="T2" fmla="*/ 88 w 88"/>
                <a:gd name="T3" fmla="*/ 152 h 152"/>
                <a:gd name="T4" fmla="*/ 88 w 88"/>
                <a:gd name="T5" fmla="*/ 0 h 152"/>
                <a:gd name="T6" fmla="*/ 0 w 88"/>
                <a:gd name="T7" fmla="*/ 0 h 152"/>
              </a:gdLst>
              <a:ahLst/>
              <a:cxnLst>
                <a:cxn ang="0">
                  <a:pos x="T0" y="T1"/>
                </a:cxn>
                <a:cxn ang="0">
                  <a:pos x="T2" y="T3"/>
                </a:cxn>
                <a:cxn ang="0">
                  <a:pos x="T4" y="T5"/>
                </a:cxn>
                <a:cxn ang="0">
                  <a:pos x="T6" y="T7"/>
                </a:cxn>
              </a:cxnLst>
              <a:rect l="0" t="0" r="r" b="b"/>
              <a:pathLst>
                <a:path w="88" h="152">
                  <a:moveTo>
                    <a:pt x="0" y="0"/>
                  </a:moveTo>
                  <a:lnTo>
                    <a:pt x="88" y="152"/>
                  </a:lnTo>
                  <a:lnTo>
                    <a:pt x="88" y="0"/>
                  </a:lnTo>
                  <a:lnTo>
                    <a:pt x="0" y="0"/>
                  </a:lnTo>
                  <a:close/>
                </a:path>
              </a:pathLst>
            </a:custGeom>
            <a:solidFill>
              <a:schemeClr val="bg1">
                <a:alpha val="59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35"/>
            <p:cNvSpPr>
              <a:spLocks/>
            </p:cNvSpPr>
            <p:nvPr/>
          </p:nvSpPr>
          <p:spPr bwMode="auto">
            <a:xfrm>
              <a:off x="8386762" y="6040438"/>
              <a:ext cx="209551" cy="241301"/>
            </a:xfrm>
            <a:custGeom>
              <a:avLst/>
              <a:gdLst>
                <a:gd name="T0" fmla="*/ 132 w 132"/>
                <a:gd name="T1" fmla="*/ 0 h 152"/>
                <a:gd name="T2" fmla="*/ 0 w 132"/>
                <a:gd name="T3" fmla="*/ 77 h 152"/>
                <a:gd name="T4" fmla="*/ 44 w 132"/>
                <a:gd name="T5" fmla="*/ 152 h 152"/>
                <a:gd name="T6" fmla="*/ 132 w 132"/>
                <a:gd name="T7" fmla="*/ 152 h 152"/>
                <a:gd name="T8" fmla="*/ 132 w 132"/>
                <a:gd name="T9" fmla="*/ 0 h 152"/>
              </a:gdLst>
              <a:ahLst/>
              <a:cxnLst>
                <a:cxn ang="0">
                  <a:pos x="T0" y="T1"/>
                </a:cxn>
                <a:cxn ang="0">
                  <a:pos x="T2" y="T3"/>
                </a:cxn>
                <a:cxn ang="0">
                  <a:pos x="T4" y="T5"/>
                </a:cxn>
                <a:cxn ang="0">
                  <a:pos x="T6" y="T7"/>
                </a:cxn>
                <a:cxn ang="0">
                  <a:pos x="T8" y="T9"/>
                </a:cxn>
              </a:cxnLst>
              <a:rect l="0" t="0" r="r" b="b"/>
              <a:pathLst>
                <a:path w="132" h="152">
                  <a:moveTo>
                    <a:pt x="132" y="0"/>
                  </a:moveTo>
                  <a:lnTo>
                    <a:pt x="0" y="77"/>
                  </a:lnTo>
                  <a:lnTo>
                    <a:pt x="44" y="152"/>
                  </a:lnTo>
                  <a:lnTo>
                    <a:pt x="132" y="152"/>
                  </a:lnTo>
                  <a:lnTo>
                    <a:pt x="132" y="0"/>
                  </a:lnTo>
                  <a:close/>
                </a:path>
              </a:pathLst>
            </a:custGeom>
            <a:solidFill>
              <a:srgbClr val="FFFFFF">
                <a:alpha val="9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36"/>
            <p:cNvSpPr>
              <a:spLocks/>
            </p:cNvSpPr>
            <p:nvPr/>
          </p:nvSpPr>
          <p:spPr bwMode="auto">
            <a:xfrm>
              <a:off x="8178800" y="6162675"/>
              <a:ext cx="277813" cy="119063"/>
            </a:xfrm>
            <a:custGeom>
              <a:avLst/>
              <a:gdLst>
                <a:gd name="T0" fmla="*/ 0 w 175"/>
                <a:gd name="T1" fmla="*/ 75 h 75"/>
                <a:gd name="T2" fmla="*/ 175 w 175"/>
                <a:gd name="T3" fmla="*/ 75 h 75"/>
                <a:gd name="T4" fmla="*/ 131 w 175"/>
                <a:gd name="T5" fmla="*/ 0 h 75"/>
                <a:gd name="T6" fmla="*/ 0 w 175"/>
                <a:gd name="T7" fmla="*/ 75 h 75"/>
              </a:gdLst>
              <a:ahLst/>
              <a:cxnLst>
                <a:cxn ang="0">
                  <a:pos x="T0" y="T1"/>
                </a:cxn>
                <a:cxn ang="0">
                  <a:pos x="T2" y="T3"/>
                </a:cxn>
                <a:cxn ang="0">
                  <a:pos x="T4" y="T5"/>
                </a:cxn>
                <a:cxn ang="0">
                  <a:pos x="T6" y="T7"/>
                </a:cxn>
              </a:cxnLst>
              <a:rect l="0" t="0" r="r" b="b"/>
              <a:pathLst>
                <a:path w="175" h="75">
                  <a:moveTo>
                    <a:pt x="0" y="75"/>
                  </a:moveTo>
                  <a:lnTo>
                    <a:pt x="175" y="75"/>
                  </a:lnTo>
                  <a:lnTo>
                    <a:pt x="131" y="0"/>
                  </a:lnTo>
                  <a:lnTo>
                    <a:pt x="0" y="75"/>
                  </a:lnTo>
                  <a:close/>
                </a:path>
              </a:pathLst>
            </a:custGeom>
            <a:solidFill>
              <a:schemeClr val="bg1">
                <a:alpha val="44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37"/>
            <p:cNvSpPr>
              <a:spLocks/>
            </p:cNvSpPr>
            <p:nvPr/>
          </p:nvSpPr>
          <p:spPr bwMode="auto">
            <a:xfrm>
              <a:off x="8596313" y="5799138"/>
              <a:ext cx="417513" cy="482600"/>
            </a:xfrm>
            <a:custGeom>
              <a:avLst/>
              <a:gdLst>
                <a:gd name="T0" fmla="*/ 88 w 263"/>
                <a:gd name="T1" fmla="*/ 304 h 304"/>
                <a:gd name="T2" fmla="*/ 263 w 263"/>
                <a:gd name="T3" fmla="*/ 0 h 304"/>
                <a:gd name="T4" fmla="*/ 0 w 263"/>
                <a:gd name="T5" fmla="*/ 152 h 304"/>
                <a:gd name="T6" fmla="*/ 0 w 263"/>
                <a:gd name="T7" fmla="*/ 304 h 304"/>
                <a:gd name="T8" fmla="*/ 88 w 263"/>
                <a:gd name="T9" fmla="*/ 304 h 304"/>
              </a:gdLst>
              <a:ahLst/>
              <a:cxnLst>
                <a:cxn ang="0">
                  <a:pos x="T0" y="T1"/>
                </a:cxn>
                <a:cxn ang="0">
                  <a:pos x="T2" y="T3"/>
                </a:cxn>
                <a:cxn ang="0">
                  <a:pos x="T4" y="T5"/>
                </a:cxn>
                <a:cxn ang="0">
                  <a:pos x="T6" y="T7"/>
                </a:cxn>
                <a:cxn ang="0">
                  <a:pos x="T8" y="T9"/>
                </a:cxn>
              </a:cxnLst>
              <a:rect l="0" t="0" r="r" b="b"/>
              <a:pathLst>
                <a:path w="263" h="304">
                  <a:moveTo>
                    <a:pt x="88" y="304"/>
                  </a:moveTo>
                  <a:lnTo>
                    <a:pt x="263" y="0"/>
                  </a:lnTo>
                  <a:lnTo>
                    <a:pt x="0" y="152"/>
                  </a:lnTo>
                  <a:lnTo>
                    <a:pt x="0" y="304"/>
                  </a:lnTo>
                  <a:lnTo>
                    <a:pt x="88" y="304"/>
                  </a:lnTo>
                  <a:close/>
                </a:path>
              </a:pathLst>
            </a:custGeom>
            <a:solidFill>
              <a:srgbClr val="FFFFFF">
                <a:alpha val="37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38"/>
            <p:cNvSpPr>
              <a:spLocks/>
            </p:cNvSpPr>
            <p:nvPr/>
          </p:nvSpPr>
          <p:spPr bwMode="auto">
            <a:xfrm>
              <a:off x="8178800" y="5799138"/>
              <a:ext cx="139700" cy="482600"/>
            </a:xfrm>
            <a:custGeom>
              <a:avLst/>
              <a:gdLst>
                <a:gd name="T0" fmla="*/ 0 w 88"/>
                <a:gd name="T1" fmla="*/ 0 h 304"/>
                <a:gd name="T2" fmla="*/ 0 w 88"/>
                <a:gd name="T3" fmla="*/ 304 h 304"/>
                <a:gd name="T4" fmla="*/ 88 w 88"/>
                <a:gd name="T5" fmla="*/ 152 h 304"/>
                <a:gd name="T6" fmla="*/ 0 w 88"/>
                <a:gd name="T7" fmla="*/ 0 h 304"/>
              </a:gdLst>
              <a:ahLst/>
              <a:cxnLst>
                <a:cxn ang="0">
                  <a:pos x="T0" y="T1"/>
                </a:cxn>
                <a:cxn ang="0">
                  <a:pos x="T2" y="T3"/>
                </a:cxn>
                <a:cxn ang="0">
                  <a:pos x="T4" y="T5"/>
                </a:cxn>
                <a:cxn ang="0">
                  <a:pos x="T6" y="T7"/>
                </a:cxn>
              </a:cxnLst>
              <a:rect l="0" t="0" r="r" b="b"/>
              <a:pathLst>
                <a:path w="88" h="304">
                  <a:moveTo>
                    <a:pt x="0" y="0"/>
                  </a:moveTo>
                  <a:lnTo>
                    <a:pt x="0" y="304"/>
                  </a:lnTo>
                  <a:lnTo>
                    <a:pt x="88" y="152"/>
                  </a:lnTo>
                  <a:lnTo>
                    <a:pt x="0" y="0"/>
                  </a:lnTo>
                  <a:close/>
                </a:path>
              </a:pathLst>
            </a:custGeom>
            <a:solidFill>
              <a:srgbClr val="FFFFFF">
                <a:alpha val="37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39"/>
            <p:cNvSpPr>
              <a:spLocks/>
            </p:cNvSpPr>
            <p:nvPr/>
          </p:nvSpPr>
          <p:spPr bwMode="auto">
            <a:xfrm>
              <a:off x="8178800" y="5559425"/>
              <a:ext cx="417513" cy="481013"/>
            </a:xfrm>
            <a:custGeom>
              <a:avLst/>
              <a:gdLst>
                <a:gd name="T0" fmla="*/ 263 w 263"/>
                <a:gd name="T1" fmla="*/ 0 h 303"/>
                <a:gd name="T2" fmla="*/ 0 w 263"/>
                <a:gd name="T3" fmla="*/ 151 h 303"/>
                <a:gd name="T4" fmla="*/ 88 w 263"/>
                <a:gd name="T5" fmla="*/ 303 h 303"/>
                <a:gd name="T6" fmla="*/ 263 w 263"/>
                <a:gd name="T7" fmla="*/ 0 h 303"/>
              </a:gdLst>
              <a:ahLst/>
              <a:cxnLst>
                <a:cxn ang="0">
                  <a:pos x="T0" y="T1"/>
                </a:cxn>
                <a:cxn ang="0">
                  <a:pos x="T2" y="T3"/>
                </a:cxn>
                <a:cxn ang="0">
                  <a:pos x="T4" y="T5"/>
                </a:cxn>
                <a:cxn ang="0">
                  <a:pos x="T6" y="T7"/>
                </a:cxn>
              </a:cxnLst>
              <a:rect l="0" t="0" r="r" b="b"/>
              <a:pathLst>
                <a:path w="263" h="303">
                  <a:moveTo>
                    <a:pt x="263" y="0"/>
                  </a:moveTo>
                  <a:lnTo>
                    <a:pt x="0" y="151"/>
                  </a:lnTo>
                  <a:lnTo>
                    <a:pt x="88" y="303"/>
                  </a:lnTo>
                  <a:lnTo>
                    <a:pt x="263" y="0"/>
                  </a:lnTo>
                  <a:close/>
                </a:path>
              </a:pathLst>
            </a:custGeom>
            <a:solidFill>
              <a:srgbClr val="FFFFFF">
                <a:alpha val="92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949213243"/>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showMasterSp="0" preserve="1" userDrawn="1">
  <p:cSld name="Quote 2 Custom Image">
    <p:spTree>
      <p:nvGrpSpPr>
        <p:cNvPr id="1" name=""/>
        <p:cNvGrpSpPr/>
        <p:nvPr/>
      </p:nvGrpSpPr>
      <p:grpSpPr>
        <a:xfrm>
          <a:off x="0" y="0"/>
          <a:ext cx="0" cy="0"/>
          <a:chOff x="0" y="0"/>
          <a:chExt cx="0" cy="0"/>
        </a:xfrm>
      </p:grpSpPr>
      <p:sp>
        <p:nvSpPr>
          <p:cNvPr id="5" name="Picture Placeholder 4"/>
          <p:cNvSpPr>
            <a:spLocks noGrp="1"/>
          </p:cNvSpPr>
          <p:nvPr>
            <p:ph type="pic" sz="quarter" idx="13"/>
          </p:nvPr>
        </p:nvSpPr>
        <p:spPr>
          <a:xfrm>
            <a:off x="0" y="0"/>
            <a:ext cx="12192000" cy="6858000"/>
          </a:xfrm>
          <a:prstGeom prst="rect">
            <a:avLst/>
          </a:prstGeom>
        </p:spPr>
        <p:txBody>
          <a:bodyPr/>
          <a:lstStyle/>
          <a:p>
            <a:r>
              <a:rPr lang="en-US"/>
              <a:t>Click icon to add picture</a:t>
            </a: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6460" y="0"/>
            <a:ext cx="12191997" cy="6866466"/>
          </a:xfrm>
          <a:prstGeom prst="rect">
            <a:avLst/>
          </a:prstGeom>
        </p:spPr>
      </p:pic>
      <p:sp>
        <p:nvSpPr>
          <p:cNvPr id="23" name="Text Placeholder 22"/>
          <p:cNvSpPr>
            <a:spLocks noGrp="1"/>
          </p:cNvSpPr>
          <p:nvPr>
            <p:ph type="body" sz="quarter" idx="14"/>
          </p:nvPr>
        </p:nvSpPr>
        <p:spPr>
          <a:xfrm>
            <a:off x="8180665" y="2693199"/>
            <a:ext cx="3513793" cy="2455826"/>
          </a:xfrm>
          <a:prstGeom prst="rect">
            <a:avLst/>
          </a:prstGeom>
        </p:spPr>
        <p:txBody>
          <a:bodyPr/>
          <a:lstStyle>
            <a:lvl1pPr marL="117475" indent="339725">
              <a:buNone/>
              <a:defRPr>
                <a:solidFill>
                  <a:schemeClr val="bg1"/>
                </a:solidFill>
              </a:defRPr>
            </a:lvl1pPr>
            <a:lvl2pPr marL="228600" indent="0">
              <a:buNone/>
              <a:defRPr>
                <a:solidFill>
                  <a:schemeClr val="bg1"/>
                </a:solidFill>
              </a:defRPr>
            </a:lvl2pPr>
            <a:lvl3pPr marL="457200" indent="0">
              <a:buNone/>
              <a:defRPr>
                <a:solidFill>
                  <a:schemeClr val="bg1"/>
                </a:solidFill>
              </a:defRPr>
            </a:lvl3pPr>
            <a:lvl4pPr marL="685800" indent="0">
              <a:buNone/>
              <a:defRPr>
                <a:solidFill>
                  <a:schemeClr val="bg1"/>
                </a:solidFill>
              </a:defRPr>
            </a:lvl4pPr>
            <a:lvl5pPr marL="914400" indent="0">
              <a:buNone/>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24" name="Group 23"/>
          <p:cNvGrpSpPr/>
          <p:nvPr userDrawn="1"/>
        </p:nvGrpSpPr>
        <p:grpSpPr>
          <a:xfrm>
            <a:off x="9991557" y="6124008"/>
            <a:ext cx="1841972" cy="571323"/>
            <a:chOff x="8178800" y="5559425"/>
            <a:chExt cx="3106738" cy="963613"/>
          </a:xfrm>
        </p:grpSpPr>
        <p:sp>
          <p:nvSpPr>
            <p:cNvPr id="26" name="Freeform 25"/>
            <p:cNvSpPr>
              <a:spLocks/>
            </p:cNvSpPr>
            <p:nvPr/>
          </p:nvSpPr>
          <p:spPr bwMode="auto">
            <a:xfrm>
              <a:off x="9242425" y="5881688"/>
              <a:ext cx="252413" cy="325438"/>
            </a:xfrm>
            <a:custGeom>
              <a:avLst/>
              <a:gdLst>
                <a:gd name="T0" fmla="*/ 122 w 159"/>
                <a:gd name="T1" fmla="*/ 205 h 205"/>
                <a:gd name="T2" fmla="*/ 122 w 159"/>
                <a:gd name="T3" fmla="*/ 116 h 205"/>
                <a:gd name="T4" fmla="*/ 37 w 159"/>
                <a:gd name="T5" fmla="*/ 116 h 205"/>
                <a:gd name="T6" fmla="*/ 37 w 159"/>
                <a:gd name="T7" fmla="*/ 205 h 205"/>
                <a:gd name="T8" fmla="*/ 0 w 159"/>
                <a:gd name="T9" fmla="*/ 205 h 205"/>
                <a:gd name="T10" fmla="*/ 0 w 159"/>
                <a:gd name="T11" fmla="*/ 0 h 205"/>
                <a:gd name="T12" fmla="*/ 37 w 159"/>
                <a:gd name="T13" fmla="*/ 0 h 205"/>
                <a:gd name="T14" fmla="*/ 37 w 159"/>
                <a:gd name="T15" fmla="*/ 80 h 205"/>
                <a:gd name="T16" fmla="*/ 122 w 159"/>
                <a:gd name="T17" fmla="*/ 80 h 205"/>
                <a:gd name="T18" fmla="*/ 122 w 159"/>
                <a:gd name="T19" fmla="*/ 0 h 205"/>
                <a:gd name="T20" fmla="*/ 159 w 159"/>
                <a:gd name="T21" fmla="*/ 0 h 205"/>
                <a:gd name="T22" fmla="*/ 159 w 159"/>
                <a:gd name="T23" fmla="*/ 205 h 205"/>
                <a:gd name="T24" fmla="*/ 122 w 159"/>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9" h="205">
                  <a:moveTo>
                    <a:pt x="122" y="205"/>
                  </a:moveTo>
                  <a:lnTo>
                    <a:pt x="122" y="116"/>
                  </a:lnTo>
                  <a:lnTo>
                    <a:pt x="37" y="116"/>
                  </a:lnTo>
                  <a:lnTo>
                    <a:pt x="37" y="205"/>
                  </a:lnTo>
                  <a:lnTo>
                    <a:pt x="0" y="205"/>
                  </a:lnTo>
                  <a:lnTo>
                    <a:pt x="0" y="0"/>
                  </a:lnTo>
                  <a:lnTo>
                    <a:pt x="37" y="0"/>
                  </a:lnTo>
                  <a:lnTo>
                    <a:pt x="37" y="80"/>
                  </a:lnTo>
                  <a:lnTo>
                    <a:pt x="122" y="80"/>
                  </a:lnTo>
                  <a:lnTo>
                    <a:pt x="122" y="0"/>
                  </a:lnTo>
                  <a:lnTo>
                    <a:pt x="159" y="0"/>
                  </a:lnTo>
                  <a:lnTo>
                    <a:pt x="159" y="205"/>
                  </a:lnTo>
                  <a:lnTo>
                    <a:pt x="122" y="205"/>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6"/>
            <p:cNvSpPr>
              <a:spLocks/>
            </p:cNvSpPr>
            <p:nvPr/>
          </p:nvSpPr>
          <p:spPr bwMode="auto">
            <a:xfrm>
              <a:off x="9558338" y="5881688"/>
              <a:ext cx="222250" cy="325438"/>
            </a:xfrm>
            <a:custGeom>
              <a:avLst/>
              <a:gdLst>
                <a:gd name="T0" fmla="*/ 0 w 140"/>
                <a:gd name="T1" fmla="*/ 205 h 205"/>
                <a:gd name="T2" fmla="*/ 0 w 140"/>
                <a:gd name="T3" fmla="*/ 0 h 205"/>
                <a:gd name="T4" fmla="*/ 140 w 140"/>
                <a:gd name="T5" fmla="*/ 0 h 205"/>
                <a:gd name="T6" fmla="*/ 140 w 140"/>
                <a:gd name="T7" fmla="*/ 33 h 205"/>
                <a:gd name="T8" fmla="*/ 37 w 140"/>
                <a:gd name="T9" fmla="*/ 33 h 205"/>
                <a:gd name="T10" fmla="*/ 37 w 140"/>
                <a:gd name="T11" fmla="*/ 81 h 205"/>
                <a:gd name="T12" fmla="*/ 127 w 140"/>
                <a:gd name="T13" fmla="*/ 81 h 205"/>
                <a:gd name="T14" fmla="*/ 127 w 140"/>
                <a:gd name="T15" fmla="*/ 115 h 205"/>
                <a:gd name="T16" fmla="*/ 37 w 140"/>
                <a:gd name="T17" fmla="*/ 115 h 205"/>
                <a:gd name="T18" fmla="*/ 37 w 140"/>
                <a:gd name="T19" fmla="*/ 172 h 205"/>
                <a:gd name="T20" fmla="*/ 140 w 140"/>
                <a:gd name="T21" fmla="*/ 172 h 205"/>
                <a:gd name="T22" fmla="*/ 140 w 140"/>
                <a:gd name="T23" fmla="*/ 205 h 205"/>
                <a:gd name="T24" fmla="*/ 0 w 140"/>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205">
                  <a:moveTo>
                    <a:pt x="0" y="205"/>
                  </a:moveTo>
                  <a:lnTo>
                    <a:pt x="0" y="0"/>
                  </a:lnTo>
                  <a:lnTo>
                    <a:pt x="140" y="0"/>
                  </a:lnTo>
                  <a:lnTo>
                    <a:pt x="140" y="33"/>
                  </a:lnTo>
                  <a:lnTo>
                    <a:pt x="37" y="33"/>
                  </a:lnTo>
                  <a:lnTo>
                    <a:pt x="37" y="81"/>
                  </a:lnTo>
                  <a:lnTo>
                    <a:pt x="127" y="81"/>
                  </a:lnTo>
                  <a:lnTo>
                    <a:pt x="127" y="115"/>
                  </a:lnTo>
                  <a:lnTo>
                    <a:pt x="37" y="115"/>
                  </a:lnTo>
                  <a:lnTo>
                    <a:pt x="37" y="172"/>
                  </a:lnTo>
                  <a:lnTo>
                    <a:pt x="140" y="172"/>
                  </a:lnTo>
                  <a:lnTo>
                    <a:pt x="140" y="205"/>
                  </a:lnTo>
                  <a:lnTo>
                    <a:pt x="0" y="205"/>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7"/>
            <p:cNvSpPr>
              <a:spLocks/>
            </p:cNvSpPr>
            <p:nvPr/>
          </p:nvSpPr>
          <p:spPr bwMode="auto">
            <a:xfrm>
              <a:off x="9809163" y="5881688"/>
              <a:ext cx="276225" cy="325438"/>
            </a:xfrm>
            <a:custGeom>
              <a:avLst/>
              <a:gdLst>
                <a:gd name="T0" fmla="*/ 133 w 174"/>
                <a:gd name="T1" fmla="*/ 205 h 205"/>
                <a:gd name="T2" fmla="*/ 87 w 174"/>
                <a:gd name="T3" fmla="*/ 131 h 205"/>
                <a:gd name="T4" fmla="*/ 41 w 174"/>
                <a:gd name="T5" fmla="*/ 205 h 205"/>
                <a:gd name="T6" fmla="*/ 0 w 174"/>
                <a:gd name="T7" fmla="*/ 205 h 205"/>
                <a:gd name="T8" fmla="*/ 65 w 174"/>
                <a:gd name="T9" fmla="*/ 101 h 205"/>
                <a:gd name="T10" fmla="*/ 1 w 174"/>
                <a:gd name="T11" fmla="*/ 0 h 205"/>
                <a:gd name="T12" fmla="*/ 42 w 174"/>
                <a:gd name="T13" fmla="*/ 0 h 205"/>
                <a:gd name="T14" fmla="*/ 88 w 174"/>
                <a:gd name="T15" fmla="*/ 72 h 205"/>
                <a:gd name="T16" fmla="*/ 133 w 174"/>
                <a:gd name="T17" fmla="*/ 0 h 205"/>
                <a:gd name="T18" fmla="*/ 173 w 174"/>
                <a:gd name="T19" fmla="*/ 0 h 205"/>
                <a:gd name="T20" fmla="*/ 110 w 174"/>
                <a:gd name="T21" fmla="*/ 101 h 205"/>
                <a:gd name="T22" fmla="*/ 174 w 174"/>
                <a:gd name="T23" fmla="*/ 205 h 205"/>
                <a:gd name="T24" fmla="*/ 133 w 174"/>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4" h="205">
                  <a:moveTo>
                    <a:pt x="133" y="205"/>
                  </a:moveTo>
                  <a:lnTo>
                    <a:pt x="87" y="131"/>
                  </a:lnTo>
                  <a:lnTo>
                    <a:pt x="41" y="205"/>
                  </a:lnTo>
                  <a:lnTo>
                    <a:pt x="0" y="205"/>
                  </a:lnTo>
                  <a:lnTo>
                    <a:pt x="65" y="101"/>
                  </a:lnTo>
                  <a:lnTo>
                    <a:pt x="1" y="0"/>
                  </a:lnTo>
                  <a:lnTo>
                    <a:pt x="42" y="0"/>
                  </a:lnTo>
                  <a:lnTo>
                    <a:pt x="88" y="72"/>
                  </a:lnTo>
                  <a:lnTo>
                    <a:pt x="133" y="0"/>
                  </a:lnTo>
                  <a:lnTo>
                    <a:pt x="173" y="0"/>
                  </a:lnTo>
                  <a:lnTo>
                    <a:pt x="110" y="101"/>
                  </a:lnTo>
                  <a:lnTo>
                    <a:pt x="174" y="205"/>
                  </a:lnTo>
                  <a:lnTo>
                    <a:pt x="133" y="205"/>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8"/>
            <p:cNvSpPr>
              <a:spLocks noEditPoints="1"/>
            </p:cNvSpPr>
            <p:nvPr/>
          </p:nvSpPr>
          <p:spPr bwMode="auto">
            <a:xfrm>
              <a:off x="10088563" y="5881688"/>
              <a:ext cx="293688" cy="325438"/>
            </a:xfrm>
            <a:custGeom>
              <a:avLst/>
              <a:gdLst>
                <a:gd name="T0" fmla="*/ 146 w 185"/>
                <a:gd name="T1" fmla="*/ 205 h 205"/>
                <a:gd name="T2" fmla="*/ 133 w 185"/>
                <a:gd name="T3" fmla="*/ 166 h 205"/>
                <a:gd name="T4" fmla="*/ 51 w 185"/>
                <a:gd name="T5" fmla="*/ 166 h 205"/>
                <a:gd name="T6" fmla="*/ 38 w 185"/>
                <a:gd name="T7" fmla="*/ 205 h 205"/>
                <a:gd name="T8" fmla="*/ 0 w 185"/>
                <a:gd name="T9" fmla="*/ 205 h 205"/>
                <a:gd name="T10" fmla="*/ 72 w 185"/>
                <a:gd name="T11" fmla="*/ 0 h 205"/>
                <a:gd name="T12" fmla="*/ 113 w 185"/>
                <a:gd name="T13" fmla="*/ 0 h 205"/>
                <a:gd name="T14" fmla="*/ 185 w 185"/>
                <a:gd name="T15" fmla="*/ 205 h 205"/>
                <a:gd name="T16" fmla="*/ 146 w 185"/>
                <a:gd name="T17" fmla="*/ 205 h 205"/>
                <a:gd name="T18" fmla="*/ 92 w 185"/>
                <a:gd name="T19" fmla="*/ 45 h 205"/>
                <a:gd name="T20" fmla="*/ 63 w 185"/>
                <a:gd name="T21" fmla="*/ 132 h 205"/>
                <a:gd name="T22" fmla="*/ 121 w 185"/>
                <a:gd name="T23" fmla="*/ 132 h 205"/>
                <a:gd name="T24" fmla="*/ 92 w 185"/>
                <a:gd name="T25" fmla="*/ 4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5" h="205">
                  <a:moveTo>
                    <a:pt x="146" y="205"/>
                  </a:moveTo>
                  <a:lnTo>
                    <a:pt x="133" y="166"/>
                  </a:lnTo>
                  <a:lnTo>
                    <a:pt x="51" y="166"/>
                  </a:lnTo>
                  <a:lnTo>
                    <a:pt x="38" y="205"/>
                  </a:lnTo>
                  <a:lnTo>
                    <a:pt x="0" y="205"/>
                  </a:lnTo>
                  <a:lnTo>
                    <a:pt x="72" y="0"/>
                  </a:lnTo>
                  <a:lnTo>
                    <a:pt x="113" y="0"/>
                  </a:lnTo>
                  <a:lnTo>
                    <a:pt x="185" y="205"/>
                  </a:lnTo>
                  <a:lnTo>
                    <a:pt x="146" y="205"/>
                  </a:lnTo>
                  <a:close/>
                  <a:moveTo>
                    <a:pt x="92" y="45"/>
                  </a:moveTo>
                  <a:lnTo>
                    <a:pt x="63" y="132"/>
                  </a:lnTo>
                  <a:lnTo>
                    <a:pt x="121" y="132"/>
                  </a:lnTo>
                  <a:lnTo>
                    <a:pt x="92" y="45"/>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29"/>
            <p:cNvSpPr>
              <a:spLocks/>
            </p:cNvSpPr>
            <p:nvPr/>
          </p:nvSpPr>
          <p:spPr bwMode="auto">
            <a:xfrm>
              <a:off x="10394950" y="5875338"/>
              <a:ext cx="265113" cy="338138"/>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30"/>
            <p:cNvSpPr>
              <a:spLocks noEditPoints="1"/>
            </p:cNvSpPr>
            <p:nvPr/>
          </p:nvSpPr>
          <p:spPr bwMode="auto">
            <a:xfrm>
              <a:off x="10709275" y="5875338"/>
              <a:ext cx="269875" cy="338138"/>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30"/>
            <p:cNvSpPr>
              <a:spLocks/>
            </p:cNvSpPr>
            <p:nvPr/>
          </p:nvSpPr>
          <p:spPr bwMode="auto">
            <a:xfrm>
              <a:off x="11025188" y="5881688"/>
              <a:ext cx="260350" cy="325438"/>
            </a:xfrm>
            <a:custGeom>
              <a:avLst/>
              <a:gdLst>
                <a:gd name="T0" fmla="*/ 125 w 164"/>
                <a:gd name="T1" fmla="*/ 205 h 205"/>
                <a:gd name="T2" fmla="*/ 36 w 164"/>
                <a:gd name="T3" fmla="*/ 64 h 205"/>
                <a:gd name="T4" fmla="*/ 36 w 164"/>
                <a:gd name="T5" fmla="*/ 205 h 205"/>
                <a:gd name="T6" fmla="*/ 0 w 164"/>
                <a:gd name="T7" fmla="*/ 205 h 205"/>
                <a:gd name="T8" fmla="*/ 0 w 164"/>
                <a:gd name="T9" fmla="*/ 0 h 205"/>
                <a:gd name="T10" fmla="*/ 39 w 164"/>
                <a:gd name="T11" fmla="*/ 0 h 205"/>
                <a:gd name="T12" fmla="*/ 127 w 164"/>
                <a:gd name="T13" fmla="*/ 139 h 205"/>
                <a:gd name="T14" fmla="*/ 127 w 164"/>
                <a:gd name="T15" fmla="*/ 0 h 205"/>
                <a:gd name="T16" fmla="*/ 164 w 164"/>
                <a:gd name="T17" fmla="*/ 0 h 205"/>
                <a:gd name="T18" fmla="*/ 164 w 164"/>
                <a:gd name="T19" fmla="*/ 205 h 205"/>
                <a:gd name="T20" fmla="*/ 125 w 164"/>
                <a:gd name="T21"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4" h="205">
                  <a:moveTo>
                    <a:pt x="125" y="205"/>
                  </a:moveTo>
                  <a:lnTo>
                    <a:pt x="36" y="64"/>
                  </a:lnTo>
                  <a:lnTo>
                    <a:pt x="36" y="205"/>
                  </a:lnTo>
                  <a:lnTo>
                    <a:pt x="0" y="205"/>
                  </a:lnTo>
                  <a:lnTo>
                    <a:pt x="0" y="0"/>
                  </a:lnTo>
                  <a:lnTo>
                    <a:pt x="39" y="0"/>
                  </a:lnTo>
                  <a:lnTo>
                    <a:pt x="127" y="139"/>
                  </a:lnTo>
                  <a:lnTo>
                    <a:pt x="127" y="0"/>
                  </a:lnTo>
                  <a:lnTo>
                    <a:pt x="164" y="0"/>
                  </a:lnTo>
                  <a:lnTo>
                    <a:pt x="164" y="205"/>
                  </a:lnTo>
                  <a:lnTo>
                    <a:pt x="125" y="205"/>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31"/>
            <p:cNvSpPr>
              <a:spLocks/>
            </p:cNvSpPr>
            <p:nvPr/>
          </p:nvSpPr>
          <p:spPr bwMode="auto">
            <a:xfrm>
              <a:off x="8596313" y="6281738"/>
              <a:ext cx="417513" cy="241300"/>
            </a:xfrm>
            <a:custGeom>
              <a:avLst/>
              <a:gdLst>
                <a:gd name="T0" fmla="*/ 88 w 263"/>
                <a:gd name="T1" fmla="*/ 0 h 152"/>
                <a:gd name="T2" fmla="*/ 0 w 263"/>
                <a:gd name="T3" fmla="*/ 152 h 152"/>
                <a:gd name="T4" fmla="*/ 263 w 263"/>
                <a:gd name="T5" fmla="*/ 0 h 152"/>
                <a:gd name="T6" fmla="*/ 88 w 263"/>
                <a:gd name="T7" fmla="*/ 0 h 152"/>
              </a:gdLst>
              <a:ahLst/>
              <a:cxnLst>
                <a:cxn ang="0">
                  <a:pos x="T0" y="T1"/>
                </a:cxn>
                <a:cxn ang="0">
                  <a:pos x="T2" y="T3"/>
                </a:cxn>
                <a:cxn ang="0">
                  <a:pos x="T4" y="T5"/>
                </a:cxn>
                <a:cxn ang="0">
                  <a:pos x="T6" y="T7"/>
                </a:cxn>
              </a:cxnLst>
              <a:rect l="0" t="0" r="r" b="b"/>
              <a:pathLst>
                <a:path w="263" h="152">
                  <a:moveTo>
                    <a:pt x="88" y="0"/>
                  </a:moveTo>
                  <a:lnTo>
                    <a:pt x="0" y="152"/>
                  </a:lnTo>
                  <a:lnTo>
                    <a:pt x="263" y="0"/>
                  </a:lnTo>
                  <a:lnTo>
                    <a:pt x="88" y="0"/>
                  </a:lnTo>
                  <a:close/>
                </a:path>
              </a:pathLst>
            </a:custGeom>
            <a:solidFill>
              <a:schemeClr val="bg1">
                <a:alpha val="59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32"/>
            <p:cNvSpPr>
              <a:spLocks/>
            </p:cNvSpPr>
            <p:nvPr/>
          </p:nvSpPr>
          <p:spPr bwMode="auto">
            <a:xfrm>
              <a:off x="8736013" y="5799138"/>
              <a:ext cx="277813" cy="482600"/>
            </a:xfrm>
            <a:custGeom>
              <a:avLst/>
              <a:gdLst>
                <a:gd name="T0" fmla="*/ 175 w 175"/>
                <a:gd name="T1" fmla="*/ 304 h 304"/>
                <a:gd name="T2" fmla="*/ 175 w 175"/>
                <a:gd name="T3" fmla="*/ 0 h 304"/>
                <a:gd name="T4" fmla="*/ 175 w 175"/>
                <a:gd name="T5" fmla="*/ 0 h 304"/>
                <a:gd name="T6" fmla="*/ 0 w 175"/>
                <a:gd name="T7" fmla="*/ 304 h 304"/>
                <a:gd name="T8" fmla="*/ 175 w 175"/>
                <a:gd name="T9" fmla="*/ 304 h 304"/>
              </a:gdLst>
              <a:ahLst/>
              <a:cxnLst>
                <a:cxn ang="0">
                  <a:pos x="T0" y="T1"/>
                </a:cxn>
                <a:cxn ang="0">
                  <a:pos x="T2" y="T3"/>
                </a:cxn>
                <a:cxn ang="0">
                  <a:pos x="T4" y="T5"/>
                </a:cxn>
                <a:cxn ang="0">
                  <a:pos x="T6" y="T7"/>
                </a:cxn>
                <a:cxn ang="0">
                  <a:pos x="T8" y="T9"/>
                </a:cxn>
              </a:cxnLst>
              <a:rect l="0" t="0" r="r" b="b"/>
              <a:pathLst>
                <a:path w="175" h="304">
                  <a:moveTo>
                    <a:pt x="175" y="304"/>
                  </a:moveTo>
                  <a:lnTo>
                    <a:pt x="175" y="0"/>
                  </a:lnTo>
                  <a:lnTo>
                    <a:pt x="175" y="0"/>
                  </a:lnTo>
                  <a:lnTo>
                    <a:pt x="0" y="304"/>
                  </a:lnTo>
                  <a:lnTo>
                    <a:pt x="175" y="304"/>
                  </a:lnTo>
                  <a:close/>
                </a:path>
              </a:pathLst>
            </a:custGeom>
            <a:solidFill>
              <a:schemeClr val="bg1">
                <a:alpha val="91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33"/>
            <p:cNvSpPr>
              <a:spLocks/>
            </p:cNvSpPr>
            <p:nvPr/>
          </p:nvSpPr>
          <p:spPr bwMode="auto">
            <a:xfrm>
              <a:off x="8318500" y="5559425"/>
              <a:ext cx="277813" cy="603250"/>
            </a:xfrm>
            <a:custGeom>
              <a:avLst/>
              <a:gdLst>
                <a:gd name="T0" fmla="*/ 43 w 175"/>
                <a:gd name="T1" fmla="*/ 380 h 380"/>
                <a:gd name="T2" fmla="*/ 175 w 175"/>
                <a:gd name="T3" fmla="*/ 303 h 380"/>
                <a:gd name="T4" fmla="*/ 175 w 175"/>
                <a:gd name="T5" fmla="*/ 0 h 380"/>
                <a:gd name="T6" fmla="*/ 0 w 175"/>
                <a:gd name="T7" fmla="*/ 303 h 380"/>
                <a:gd name="T8" fmla="*/ 43 w 175"/>
                <a:gd name="T9" fmla="*/ 380 h 380"/>
              </a:gdLst>
              <a:ahLst/>
              <a:cxnLst>
                <a:cxn ang="0">
                  <a:pos x="T0" y="T1"/>
                </a:cxn>
                <a:cxn ang="0">
                  <a:pos x="T2" y="T3"/>
                </a:cxn>
                <a:cxn ang="0">
                  <a:pos x="T4" y="T5"/>
                </a:cxn>
                <a:cxn ang="0">
                  <a:pos x="T6" y="T7"/>
                </a:cxn>
                <a:cxn ang="0">
                  <a:pos x="T8" y="T9"/>
                </a:cxn>
              </a:cxnLst>
              <a:rect l="0" t="0" r="r" b="b"/>
              <a:pathLst>
                <a:path w="175" h="380">
                  <a:moveTo>
                    <a:pt x="43" y="380"/>
                  </a:moveTo>
                  <a:lnTo>
                    <a:pt x="175" y="303"/>
                  </a:lnTo>
                  <a:lnTo>
                    <a:pt x="175" y="0"/>
                  </a:lnTo>
                  <a:lnTo>
                    <a:pt x="0" y="303"/>
                  </a:lnTo>
                  <a:lnTo>
                    <a:pt x="43" y="380"/>
                  </a:lnTo>
                  <a:close/>
                </a:path>
              </a:pathLst>
            </a:custGeom>
            <a:solidFill>
              <a:schemeClr val="bg1">
                <a:alpha val="59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34"/>
            <p:cNvSpPr>
              <a:spLocks/>
            </p:cNvSpPr>
            <p:nvPr/>
          </p:nvSpPr>
          <p:spPr bwMode="auto">
            <a:xfrm>
              <a:off x="8456613" y="6281738"/>
              <a:ext cx="139700" cy="241300"/>
            </a:xfrm>
            <a:custGeom>
              <a:avLst/>
              <a:gdLst>
                <a:gd name="T0" fmla="*/ 0 w 88"/>
                <a:gd name="T1" fmla="*/ 0 h 152"/>
                <a:gd name="T2" fmla="*/ 88 w 88"/>
                <a:gd name="T3" fmla="*/ 152 h 152"/>
                <a:gd name="T4" fmla="*/ 88 w 88"/>
                <a:gd name="T5" fmla="*/ 0 h 152"/>
                <a:gd name="T6" fmla="*/ 0 w 88"/>
                <a:gd name="T7" fmla="*/ 0 h 152"/>
              </a:gdLst>
              <a:ahLst/>
              <a:cxnLst>
                <a:cxn ang="0">
                  <a:pos x="T0" y="T1"/>
                </a:cxn>
                <a:cxn ang="0">
                  <a:pos x="T2" y="T3"/>
                </a:cxn>
                <a:cxn ang="0">
                  <a:pos x="T4" y="T5"/>
                </a:cxn>
                <a:cxn ang="0">
                  <a:pos x="T6" y="T7"/>
                </a:cxn>
              </a:cxnLst>
              <a:rect l="0" t="0" r="r" b="b"/>
              <a:pathLst>
                <a:path w="88" h="152">
                  <a:moveTo>
                    <a:pt x="0" y="0"/>
                  </a:moveTo>
                  <a:lnTo>
                    <a:pt x="88" y="152"/>
                  </a:lnTo>
                  <a:lnTo>
                    <a:pt x="88" y="0"/>
                  </a:lnTo>
                  <a:lnTo>
                    <a:pt x="0" y="0"/>
                  </a:lnTo>
                  <a:close/>
                </a:path>
              </a:pathLst>
            </a:custGeom>
            <a:solidFill>
              <a:schemeClr val="bg1">
                <a:alpha val="59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35"/>
            <p:cNvSpPr>
              <a:spLocks/>
            </p:cNvSpPr>
            <p:nvPr/>
          </p:nvSpPr>
          <p:spPr bwMode="auto">
            <a:xfrm>
              <a:off x="8386762" y="6040438"/>
              <a:ext cx="209551" cy="241301"/>
            </a:xfrm>
            <a:custGeom>
              <a:avLst/>
              <a:gdLst>
                <a:gd name="T0" fmla="*/ 132 w 132"/>
                <a:gd name="T1" fmla="*/ 0 h 152"/>
                <a:gd name="T2" fmla="*/ 0 w 132"/>
                <a:gd name="T3" fmla="*/ 77 h 152"/>
                <a:gd name="T4" fmla="*/ 44 w 132"/>
                <a:gd name="T5" fmla="*/ 152 h 152"/>
                <a:gd name="T6" fmla="*/ 132 w 132"/>
                <a:gd name="T7" fmla="*/ 152 h 152"/>
                <a:gd name="T8" fmla="*/ 132 w 132"/>
                <a:gd name="T9" fmla="*/ 0 h 152"/>
              </a:gdLst>
              <a:ahLst/>
              <a:cxnLst>
                <a:cxn ang="0">
                  <a:pos x="T0" y="T1"/>
                </a:cxn>
                <a:cxn ang="0">
                  <a:pos x="T2" y="T3"/>
                </a:cxn>
                <a:cxn ang="0">
                  <a:pos x="T4" y="T5"/>
                </a:cxn>
                <a:cxn ang="0">
                  <a:pos x="T6" y="T7"/>
                </a:cxn>
                <a:cxn ang="0">
                  <a:pos x="T8" y="T9"/>
                </a:cxn>
              </a:cxnLst>
              <a:rect l="0" t="0" r="r" b="b"/>
              <a:pathLst>
                <a:path w="132" h="152">
                  <a:moveTo>
                    <a:pt x="132" y="0"/>
                  </a:moveTo>
                  <a:lnTo>
                    <a:pt x="0" y="77"/>
                  </a:lnTo>
                  <a:lnTo>
                    <a:pt x="44" y="152"/>
                  </a:lnTo>
                  <a:lnTo>
                    <a:pt x="132" y="152"/>
                  </a:lnTo>
                  <a:lnTo>
                    <a:pt x="132" y="0"/>
                  </a:lnTo>
                  <a:close/>
                </a:path>
              </a:pathLst>
            </a:custGeom>
            <a:solidFill>
              <a:srgbClr val="FFFFFF">
                <a:alpha val="9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36"/>
            <p:cNvSpPr>
              <a:spLocks/>
            </p:cNvSpPr>
            <p:nvPr/>
          </p:nvSpPr>
          <p:spPr bwMode="auto">
            <a:xfrm>
              <a:off x="8178800" y="6162675"/>
              <a:ext cx="277813" cy="119063"/>
            </a:xfrm>
            <a:custGeom>
              <a:avLst/>
              <a:gdLst>
                <a:gd name="T0" fmla="*/ 0 w 175"/>
                <a:gd name="T1" fmla="*/ 75 h 75"/>
                <a:gd name="T2" fmla="*/ 175 w 175"/>
                <a:gd name="T3" fmla="*/ 75 h 75"/>
                <a:gd name="T4" fmla="*/ 131 w 175"/>
                <a:gd name="T5" fmla="*/ 0 h 75"/>
                <a:gd name="T6" fmla="*/ 0 w 175"/>
                <a:gd name="T7" fmla="*/ 75 h 75"/>
              </a:gdLst>
              <a:ahLst/>
              <a:cxnLst>
                <a:cxn ang="0">
                  <a:pos x="T0" y="T1"/>
                </a:cxn>
                <a:cxn ang="0">
                  <a:pos x="T2" y="T3"/>
                </a:cxn>
                <a:cxn ang="0">
                  <a:pos x="T4" y="T5"/>
                </a:cxn>
                <a:cxn ang="0">
                  <a:pos x="T6" y="T7"/>
                </a:cxn>
              </a:cxnLst>
              <a:rect l="0" t="0" r="r" b="b"/>
              <a:pathLst>
                <a:path w="175" h="75">
                  <a:moveTo>
                    <a:pt x="0" y="75"/>
                  </a:moveTo>
                  <a:lnTo>
                    <a:pt x="175" y="75"/>
                  </a:lnTo>
                  <a:lnTo>
                    <a:pt x="131" y="0"/>
                  </a:lnTo>
                  <a:lnTo>
                    <a:pt x="0" y="75"/>
                  </a:lnTo>
                  <a:close/>
                </a:path>
              </a:pathLst>
            </a:custGeom>
            <a:solidFill>
              <a:schemeClr val="bg1">
                <a:alpha val="44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37"/>
            <p:cNvSpPr>
              <a:spLocks/>
            </p:cNvSpPr>
            <p:nvPr/>
          </p:nvSpPr>
          <p:spPr bwMode="auto">
            <a:xfrm>
              <a:off x="8596313" y="5799138"/>
              <a:ext cx="417513" cy="482600"/>
            </a:xfrm>
            <a:custGeom>
              <a:avLst/>
              <a:gdLst>
                <a:gd name="T0" fmla="*/ 88 w 263"/>
                <a:gd name="T1" fmla="*/ 304 h 304"/>
                <a:gd name="T2" fmla="*/ 263 w 263"/>
                <a:gd name="T3" fmla="*/ 0 h 304"/>
                <a:gd name="T4" fmla="*/ 0 w 263"/>
                <a:gd name="T5" fmla="*/ 152 h 304"/>
                <a:gd name="T6" fmla="*/ 0 w 263"/>
                <a:gd name="T7" fmla="*/ 304 h 304"/>
                <a:gd name="T8" fmla="*/ 88 w 263"/>
                <a:gd name="T9" fmla="*/ 304 h 304"/>
              </a:gdLst>
              <a:ahLst/>
              <a:cxnLst>
                <a:cxn ang="0">
                  <a:pos x="T0" y="T1"/>
                </a:cxn>
                <a:cxn ang="0">
                  <a:pos x="T2" y="T3"/>
                </a:cxn>
                <a:cxn ang="0">
                  <a:pos x="T4" y="T5"/>
                </a:cxn>
                <a:cxn ang="0">
                  <a:pos x="T6" y="T7"/>
                </a:cxn>
                <a:cxn ang="0">
                  <a:pos x="T8" y="T9"/>
                </a:cxn>
              </a:cxnLst>
              <a:rect l="0" t="0" r="r" b="b"/>
              <a:pathLst>
                <a:path w="263" h="304">
                  <a:moveTo>
                    <a:pt x="88" y="304"/>
                  </a:moveTo>
                  <a:lnTo>
                    <a:pt x="263" y="0"/>
                  </a:lnTo>
                  <a:lnTo>
                    <a:pt x="0" y="152"/>
                  </a:lnTo>
                  <a:lnTo>
                    <a:pt x="0" y="304"/>
                  </a:lnTo>
                  <a:lnTo>
                    <a:pt x="88" y="304"/>
                  </a:lnTo>
                  <a:close/>
                </a:path>
              </a:pathLst>
            </a:custGeom>
            <a:solidFill>
              <a:srgbClr val="FFFFFF">
                <a:alpha val="37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38"/>
            <p:cNvSpPr>
              <a:spLocks/>
            </p:cNvSpPr>
            <p:nvPr/>
          </p:nvSpPr>
          <p:spPr bwMode="auto">
            <a:xfrm>
              <a:off x="8178800" y="5799138"/>
              <a:ext cx="139700" cy="482600"/>
            </a:xfrm>
            <a:custGeom>
              <a:avLst/>
              <a:gdLst>
                <a:gd name="T0" fmla="*/ 0 w 88"/>
                <a:gd name="T1" fmla="*/ 0 h 304"/>
                <a:gd name="T2" fmla="*/ 0 w 88"/>
                <a:gd name="T3" fmla="*/ 304 h 304"/>
                <a:gd name="T4" fmla="*/ 88 w 88"/>
                <a:gd name="T5" fmla="*/ 152 h 304"/>
                <a:gd name="T6" fmla="*/ 0 w 88"/>
                <a:gd name="T7" fmla="*/ 0 h 304"/>
              </a:gdLst>
              <a:ahLst/>
              <a:cxnLst>
                <a:cxn ang="0">
                  <a:pos x="T0" y="T1"/>
                </a:cxn>
                <a:cxn ang="0">
                  <a:pos x="T2" y="T3"/>
                </a:cxn>
                <a:cxn ang="0">
                  <a:pos x="T4" y="T5"/>
                </a:cxn>
                <a:cxn ang="0">
                  <a:pos x="T6" y="T7"/>
                </a:cxn>
              </a:cxnLst>
              <a:rect l="0" t="0" r="r" b="b"/>
              <a:pathLst>
                <a:path w="88" h="304">
                  <a:moveTo>
                    <a:pt x="0" y="0"/>
                  </a:moveTo>
                  <a:lnTo>
                    <a:pt x="0" y="304"/>
                  </a:lnTo>
                  <a:lnTo>
                    <a:pt x="88" y="152"/>
                  </a:lnTo>
                  <a:lnTo>
                    <a:pt x="0" y="0"/>
                  </a:lnTo>
                  <a:close/>
                </a:path>
              </a:pathLst>
            </a:custGeom>
            <a:solidFill>
              <a:srgbClr val="FFFFFF">
                <a:alpha val="37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39"/>
            <p:cNvSpPr>
              <a:spLocks/>
            </p:cNvSpPr>
            <p:nvPr/>
          </p:nvSpPr>
          <p:spPr bwMode="auto">
            <a:xfrm>
              <a:off x="8178800" y="5559425"/>
              <a:ext cx="417513" cy="481013"/>
            </a:xfrm>
            <a:custGeom>
              <a:avLst/>
              <a:gdLst>
                <a:gd name="T0" fmla="*/ 263 w 263"/>
                <a:gd name="T1" fmla="*/ 0 h 303"/>
                <a:gd name="T2" fmla="*/ 0 w 263"/>
                <a:gd name="T3" fmla="*/ 151 h 303"/>
                <a:gd name="T4" fmla="*/ 88 w 263"/>
                <a:gd name="T5" fmla="*/ 303 h 303"/>
                <a:gd name="T6" fmla="*/ 263 w 263"/>
                <a:gd name="T7" fmla="*/ 0 h 303"/>
              </a:gdLst>
              <a:ahLst/>
              <a:cxnLst>
                <a:cxn ang="0">
                  <a:pos x="T0" y="T1"/>
                </a:cxn>
                <a:cxn ang="0">
                  <a:pos x="T2" y="T3"/>
                </a:cxn>
                <a:cxn ang="0">
                  <a:pos x="T4" y="T5"/>
                </a:cxn>
                <a:cxn ang="0">
                  <a:pos x="T6" y="T7"/>
                </a:cxn>
              </a:cxnLst>
              <a:rect l="0" t="0" r="r" b="b"/>
              <a:pathLst>
                <a:path w="263" h="303">
                  <a:moveTo>
                    <a:pt x="263" y="0"/>
                  </a:moveTo>
                  <a:lnTo>
                    <a:pt x="0" y="151"/>
                  </a:lnTo>
                  <a:lnTo>
                    <a:pt x="88" y="303"/>
                  </a:lnTo>
                  <a:lnTo>
                    <a:pt x="263" y="0"/>
                  </a:lnTo>
                  <a:close/>
                </a:path>
              </a:pathLst>
            </a:custGeom>
            <a:solidFill>
              <a:srgbClr val="FFFFFF">
                <a:alpha val="92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699543840"/>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Image_with key message">
    <p:spTree>
      <p:nvGrpSpPr>
        <p:cNvPr id="1" name=""/>
        <p:cNvGrpSpPr/>
        <p:nvPr/>
      </p:nvGrpSpPr>
      <p:grpSpPr>
        <a:xfrm>
          <a:off x="0" y="0"/>
          <a:ext cx="0" cy="0"/>
          <a:chOff x="0" y="0"/>
          <a:chExt cx="0" cy="0"/>
        </a:xfrm>
      </p:grpSpPr>
      <p:sp>
        <p:nvSpPr>
          <p:cNvPr id="3" name="Rectangle 2"/>
          <p:cNvSpPr/>
          <p:nvPr userDrawn="1"/>
        </p:nvSpPr>
        <p:spPr>
          <a:xfrm>
            <a:off x="0" y="-12032"/>
            <a:ext cx="12192000" cy="595563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 name="Picture Placeholder 4"/>
          <p:cNvSpPr>
            <a:spLocks noGrp="1"/>
          </p:cNvSpPr>
          <p:nvPr>
            <p:ph type="pic" sz="quarter" idx="13"/>
          </p:nvPr>
        </p:nvSpPr>
        <p:spPr>
          <a:xfrm>
            <a:off x="0" y="-30010"/>
            <a:ext cx="12192000" cy="5967770"/>
          </a:xfrm>
          <a:prstGeom prst="rect">
            <a:avLst/>
          </a:prstGeom>
          <a:solidFill>
            <a:srgbClr val="E6E6E6"/>
          </a:solidFill>
        </p:spPr>
        <p:txBody>
          <a:bodyPr/>
          <a:lstStyle/>
          <a:p>
            <a:r>
              <a:rPr lang="en-US"/>
              <a:t>Click icon to add picture</a:t>
            </a:r>
          </a:p>
        </p:txBody>
      </p:sp>
      <p:pic>
        <p:nvPicPr>
          <p:cNvPr id="42" name="Picture 41"/>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4644125" y="2142310"/>
            <a:ext cx="7561106" cy="3877502"/>
          </a:xfrm>
          <a:prstGeom prst="rect">
            <a:avLst/>
          </a:prstGeom>
          <a:noFill/>
          <a:ln>
            <a:noFill/>
          </a:ln>
        </p:spPr>
      </p:pic>
      <p:sp>
        <p:nvSpPr>
          <p:cNvPr id="24" name="Text Placeholder 6"/>
          <p:cNvSpPr>
            <a:spLocks noGrp="1"/>
          </p:cNvSpPr>
          <p:nvPr>
            <p:ph type="body" sz="quarter" idx="14"/>
          </p:nvPr>
        </p:nvSpPr>
        <p:spPr>
          <a:xfrm>
            <a:off x="7593874" y="4084320"/>
            <a:ext cx="3483430" cy="1859280"/>
          </a:xfrm>
          <a:prstGeom prst="rect">
            <a:avLst/>
          </a:prstGeom>
        </p:spPr>
        <p:txBody>
          <a:bodyPr anchor="ctr" anchorCtr="0">
            <a:noAutofit/>
          </a:bodyPr>
          <a:lstStyle>
            <a:lvl1pPr algn="ctr">
              <a:defRPr sz="1300">
                <a:solidFill>
                  <a:schemeClr val="bg1">
                    <a:lumMod val="50000"/>
                  </a:schemeClr>
                </a:solidFill>
              </a:defRPr>
            </a:lvl1pPr>
            <a:lvl2pPr marL="0" indent="0" algn="ctr">
              <a:buNone/>
              <a:defRPr/>
            </a:lvl2pPr>
            <a:lvl3pPr algn="ctr">
              <a:defRPr/>
            </a:lvl3pPr>
            <a:lvl4pPr algn="ctr">
              <a:defRPr/>
            </a:lvl4pPr>
            <a:lvl5pPr algn="ctr">
              <a:defRPr/>
            </a:lvl5pPr>
          </a:lstStyle>
          <a:p>
            <a:pPr lvl="0"/>
            <a:r>
              <a:rPr lang="en-US"/>
              <a:t>Edit Master text styles</a:t>
            </a:r>
          </a:p>
        </p:txBody>
      </p:sp>
    </p:spTree>
    <p:extLst>
      <p:ext uri="{BB962C8B-B14F-4D97-AF65-F5344CB8AC3E}">
        <p14:creationId xmlns:p14="http://schemas.microsoft.com/office/powerpoint/2010/main" val="2680624713"/>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81002" y="647700"/>
            <a:ext cx="11455399" cy="495300"/>
          </a:xfrm>
        </p:spPr>
        <p:txBody>
          <a:bodyPr/>
          <a:lstStyle/>
          <a:p>
            <a:r>
              <a:rPr lang="en-US"/>
              <a:t>Click to edit Master title style</a:t>
            </a:r>
          </a:p>
        </p:txBody>
      </p:sp>
      <p:sp>
        <p:nvSpPr>
          <p:cNvPr id="6" name="Table Placeholder 5"/>
          <p:cNvSpPr>
            <a:spLocks noGrp="1"/>
          </p:cNvSpPr>
          <p:nvPr>
            <p:ph type="tbl" sz="quarter" idx="13"/>
          </p:nvPr>
        </p:nvSpPr>
        <p:spPr>
          <a:xfrm>
            <a:off x="381002" y="1562100"/>
            <a:ext cx="11455399" cy="4381500"/>
          </a:xfrm>
          <a:prstGeom prst="rect">
            <a:avLst/>
          </a:prstGeom>
        </p:spPr>
        <p:txBody>
          <a:bodyPr/>
          <a:lstStyle/>
          <a:p>
            <a:r>
              <a:rPr lang="en-US"/>
              <a:t>Click icon to add table</a:t>
            </a:r>
          </a:p>
        </p:txBody>
      </p:sp>
    </p:spTree>
    <p:extLst>
      <p:ext uri="{BB962C8B-B14F-4D97-AF65-F5344CB8AC3E}">
        <p14:creationId xmlns:p14="http://schemas.microsoft.com/office/powerpoint/2010/main" val="394644905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ED47A86-542A-134B-B94E-A2D616E4FF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30808" cy="351868"/>
          </a:xfrm>
          <a:prstGeom prst="rect">
            <a:avLst/>
          </a:prstGeom>
        </p:spPr>
      </p:pic>
      <p:sp>
        <p:nvSpPr>
          <p:cNvPr id="9" name="Title 1">
            <a:extLst>
              <a:ext uri="{FF2B5EF4-FFF2-40B4-BE49-F238E27FC236}">
                <a16:creationId xmlns:a16="http://schemas.microsoft.com/office/drawing/2014/main" id="{69494F05-31C1-634D-9E5D-BB36E930BA7D}"/>
              </a:ext>
            </a:extLst>
          </p:cNvPr>
          <p:cNvSpPr>
            <a:spLocks noGrp="1"/>
          </p:cNvSpPr>
          <p:nvPr>
            <p:ph type="title" hasCustomPrompt="1"/>
          </p:nvPr>
        </p:nvSpPr>
        <p:spPr>
          <a:xfrm>
            <a:off x="609600" y="609600"/>
            <a:ext cx="85344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GB" noProof="0"/>
              <a:t>Click to add title</a:t>
            </a:r>
          </a:p>
        </p:txBody>
      </p:sp>
      <p:pic>
        <p:nvPicPr>
          <p:cNvPr id="11" name="Picture 10">
            <a:extLst>
              <a:ext uri="{FF2B5EF4-FFF2-40B4-BE49-F238E27FC236}">
                <a16:creationId xmlns:a16="http://schemas.microsoft.com/office/drawing/2014/main" id="{C37E1C0B-25CE-49AB-9945-14AC3E602816}"/>
              </a:ext>
            </a:extLst>
          </p:cNvPr>
          <p:cNvPicPr>
            <a:picLocks noChangeAspect="1"/>
          </p:cNvPicPr>
          <p:nvPr userDrawn="1"/>
        </p:nvPicPr>
        <p:blipFill rotWithShape="1">
          <a:blip r:embed="rId3"/>
          <a:srcRect l="72237" b="37123"/>
          <a:stretch/>
        </p:blipFill>
        <p:spPr>
          <a:xfrm>
            <a:off x="8807116" y="0"/>
            <a:ext cx="3384884" cy="4312118"/>
          </a:xfrm>
          <a:prstGeom prst="rect">
            <a:avLst/>
          </a:prstGeom>
        </p:spPr>
      </p:pic>
      <p:pic>
        <p:nvPicPr>
          <p:cNvPr id="12" name="Picture 11">
            <a:extLst>
              <a:ext uri="{FF2B5EF4-FFF2-40B4-BE49-F238E27FC236}">
                <a16:creationId xmlns:a16="http://schemas.microsoft.com/office/drawing/2014/main" id="{37DE9540-572B-49EB-BBE1-8F5ABA880A93}"/>
              </a:ext>
            </a:extLst>
          </p:cNvPr>
          <p:cNvPicPr>
            <a:picLocks noChangeAspect="1"/>
          </p:cNvPicPr>
          <p:nvPr userDrawn="1"/>
        </p:nvPicPr>
        <p:blipFill>
          <a:blip r:embed="rId4"/>
          <a:stretch>
            <a:fillRect/>
          </a:stretch>
        </p:blipFill>
        <p:spPr>
          <a:xfrm>
            <a:off x="0" y="6781800"/>
            <a:ext cx="12192000" cy="76200"/>
          </a:xfrm>
          <a:prstGeom prst="rect">
            <a:avLst/>
          </a:prstGeom>
        </p:spPr>
      </p:pic>
      <p:sp>
        <p:nvSpPr>
          <p:cNvPr id="15" name="Content Placeholder 2">
            <a:extLst>
              <a:ext uri="{FF2B5EF4-FFF2-40B4-BE49-F238E27FC236}">
                <a16:creationId xmlns:a16="http://schemas.microsoft.com/office/drawing/2014/main" id="{C216CBA1-BEA5-4928-B940-38E632C00C6F}"/>
              </a:ext>
            </a:extLst>
          </p:cNvPr>
          <p:cNvSpPr>
            <a:spLocks noGrp="1"/>
          </p:cNvSpPr>
          <p:nvPr>
            <p:ph sz="quarter" idx="21" hasCustomPrompt="1"/>
          </p:nvPr>
        </p:nvSpPr>
        <p:spPr>
          <a:xfrm>
            <a:off x="609599" y="1371600"/>
            <a:ext cx="8867775" cy="4506913"/>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spcBef>
                <a:spcPts val="500"/>
              </a:spcBef>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spcBef>
                <a:spcPts val="500"/>
              </a:spcBef>
              <a:defRPr sz="1400">
                <a:solidFill>
                  <a:srgbClr val="000000"/>
                </a:solidFill>
                <a:latin typeface="Arial" panose="020B0604020202020204" pitchFamily="34" charset="0"/>
                <a:cs typeface="Arial" panose="020B0604020202020204" pitchFamily="34" charset="0"/>
              </a:defRPr>
            </a:lvl4pPr>
            <a:lvl5pPr marL="1146175" indent="-231775">
              <a:spcBef>
                <a:spcPts val="500"/>
              </a:spcBef>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Tree>
    <p:extLst>
      <p:ext uri="{BB962C8B-B14F-4D97-AF65-F5344CB8AC3E}">
        <p14:creationId xmlns:p14="http://schemas.microsoft.com/office/powerpoint/2010/main" val="16792226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15:clr>
            <a:srgbClr val="FBAE40"/>
          </p15:clr>
        </p15:guide>
        <p15:guide id="4" pos="7680">
          <p15:clr>
            <a:srgbClr val="FBAE40"/>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type="titleOnly" preserve="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5292491"/>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38677370"/>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24" name="Picture 23"/>
          <p:cNvPicPr>
            <a:picLocks noChangeAspect="1"/>
          </p:cNvPicPr>
          <p:nvPr userDrawn="1"/>
        </p:nvPicPr>
        <p:blipFill rotWithShape="1">
          <a:blip r:embed="rId2" cstate="print">
            <a:extLst>
              <a:ext uri="{28A0092B-C50C-407E-A947-70E740481C1C}">
                <a14:useLocalDpi xmlns:a14="http://schemas.microsoft.com/office/drawing/2010/main" val="0"/>
              </a:ext>
            </a:extLst>
          </a:blip>
          <a:stretch/>
        </p:blipFill>
        <p:spPr>
          <a:xfrm>
            <a:off x="1" y="0"/>
            <a:ext cx="12192000" cy="6858686"/>
          </a:xfrm>
          <a:prstGeom prst="rect">
            <a:avLst/>
          </a:prstGeom>
          <a:noFill/>
          <a:ln>
            <a:noFill/>
          </a:ln>
        </p:spPr>
      </p:pic>
      <p:sp>
        <p:nvSpPr>
          <p:cNvPr id="2" name="Title 1"/>
          <p:cNvSpPr>
            <a:spLocks noGrp="1"/>
          </p:cNvSpPr>
          <p:nvPr>
            <p:ph type="ctrTitle"/>
          </p:nvPr>
        </p:nvSpPr>
        <p:spPr>
          <a:xfrm>
            <a:off x="5465131" y="4156500"/>
            <a:ext cx="4540103" cy="1002240"/>
          </a:xfrm>
        </p:spPr>
        <p:txBody>
          <a:bodyPr anchor="b">
            <a:noAutofit/>
          </a:bodyPr>
          <a:lstStyle>
            <a:lvl1pPr marL="0" algn="l" defTabSz="685749" rtl="0" eaLnBrk="1" latinLnBrk="0" hangingPunct="1">
              <a:lnSpc>
                <a:spcPct val="100000"/>
              </a:lnSpc>
              <a:spcBef>
                <a:spcPct val="0"/>
              </a:spcBef>
              <a:buNone/>
              <a:defRPr lang="en-US" sz="2500" b="1" kern="1200" spc="-8" dirty="0">
                <a:ln>
                  <a:noFill/>
                </a:ln>
                <a:solidFill>
                  <a:srgbClr val="000000"/>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3" name="Subtitle 2"/>
          <p:cNvSpPr>
            <a:spLocks noGrp="1"/>
          </p:cNvSpPr>
          <p:nvPr>
            <p:ph type="subTitle" idx="1"/>
          </p:nvPr>
        </p:nvSpPr>
        <p:spPr>
          <a:xfrm>
            <a:off x="5465133" y="5354198"/>
            <a:ext cx="4540102" cy="417512"/>
          </a:xfrm>
          <a:prstGeom prst="rect">
            <a:avLst/>
          </a:prstGeom>
        </p:spPr>
        <p:txBody>
          <a:bodyPr>
            <a:noAutofit/>
          </a:bodyPr>
          <a:lstStyle>
            <a:lvl1pPr marL="0" indent="0" algn="l" defTabSz="685749" rtl="0" eaLnBrk="1" latinLnBrk="0" hangingPunct="1">
              <a:spcAft>
                <a:spcPts val="450"/>
              </a:spcAft>
              <a:buNone/>
              <a:defRPr lang="en-US" sz="1800" kern="1200" dirty="0">
                <a:solidFill>
                  <a:schemeClr val="accent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cxnSp>
        <p:nvCxnSpPr>
          <p:cNvPr id="10" name="Straight Connector 9"/>
          <p:cNvCxnSpPr/>
          <p:nvPr userDrawn="1"/>
        </p:nvCxnSpPr>
        <p:spPr>
          <a:xfrm>
            <a:off x="5571459" y="5221510"/>
            <a:ext cx="4540103"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Text Placeholder 11"/>
          <p:cNvSpPr>
            <a:spLocks noGrp="1"/>
          </p:cNvSpPr>
          <p:nvPr>
            <p:ph type="body" sz="quarter" idx="13"/>
          </p:nvPr>
        </p:nvSpPr>
        <p:spPr>
          <a:xfrm>
            <a:off x="5465132" y="5772150"/>
            <a:ext cx="4540102" cy="419100"/>
          </a:xfrm>
          <a:prstGeom prst="rect">
            <a:avLst/>
          </a:prstGeom>
        </p:spPr>
        <p:txBody>
          <a:bodyPr>
            <a:noAutofit/>
          </a:bodyPr>
          <a:lstStyle>
            <a:lvl1pPr marL="0" indent="0">
              <a:buNone/>
              <a:defRPr sz="1400">
                <a:solidFill>
                  <a:schemeClr val="accent6"/>
                </a:solidFill>
              </a:defRPr>
            </a:lvl1pPr>
          </a:lstStyle>
          <a:p>
            <a:pPr lvl="0"/>
            <a:r>
              <a:rPr lang="en-US"/>
              <a:t>Click to edit Master text styles</a:t>
            </a:r>
          </a:p>
        </p:txBody>
      </p:sp>
      <p:grpSp>
        <p:nvGrpSpPr>
          <p:cNvPr id="26" name="Group 25"/>
          <p:cNvGrpSpPr/>
          <p:nvPr userDrawn="1"/>
        </p:nvGrpSpPr>
        <p:grpSpPr>
          <a:xfrm>
            <a:off x="9991558" y="6122952"/>
            <a:ext cx="1844842" cy="572324"/>
            <a:chOff x="1936751" y="5480050"/>
            <a:chExt cx="7558088" cy="2344738"/>
          </a:xfrm>
        </p:grpSpPr>
        <p:sp>
          <p:nvSpPr>
            <p:cNvPr id="27" name="Freeform 5"/>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6"/>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7"/>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8"/>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9"/>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10"/>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1"/>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04414409"/>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465131" y="4156500"/>
            <a:ext cx="4540103" cy="1002240"/>
          </a:xfrm>
        </p:spPr>
        <p:txBody>
          <a:bodyPr anchor="b">
            <a:noAutofit/>
          </a:bodyPr>
          <a:lstStyle>
            <a:lvl1pPr marL="0" algn="l" defTabSz="685749" rtl="0" eaLnBrk="1" latinLnBrk="0" hangingPunct="1">
              <a:lnSpc>
                <a:spcPct val="100000"/>
              </a:lnSpc>
              <a:spcBef>
                <a:spcPct val="0"/>
              </a:spcBef>
              <a:buNone/>
              <a:defRPr lang="en-US" sz="2500" b="1" kern="1200" spc="-8" dirty="0">
                <a:ln>
                  <a:noFill/>
                </a:ln>
                <a:solidFill>
                  <a:srgbClr val="000000"/>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3" name="Subtitle 2"/>
          <p:cNvSpPr>
            <a:spLocks noGrp="1"/>
          </p:cNvSpPr>
          <p:nvPr>
            <p:ph type="subTitle" idx="1"/>
          </p:nvPr>
        </p:nvSpPr>
        <p:spPr>
          <a:xfrm>
            <a:off x="5465133" y="5354198"/>
            <a:ext cx="4540102" cy="417512"/>
          </a:xfrm>
          <a:prstGeom prst="rect">
            <a:avLst/>
          </a:prstGeom>
        </p:spPr>
        <p:txBody>
          <a:bodyPr>
            <a:noAutofit/>
          </a:bodyPr>
          <a:lstStyle>
            <a:lvl1pPr marL="0" indent="0" algn="l" defTabSz="685749" rtl="0" eaLnBrk="1" latinLnBrk="0" hangingPunct="1">
              <a:spcAft>
                <a:spcPts val="450"/>
              </a:spcAft>
              <a:buNone/>
              <a:defRPr lang="en-US" sz="1800" kern="1200" dirty="0">
                <a:solidFill>
                  <a:schemeClr val="accent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cxnSp>
        <p:nvCxnSpPr>
          <p:cNvPr id="10" name="Straight Connector 9"/>
          <p:cNvCxnSpPr/>
          <p:nvPr userDrawn="1"/>
        </p:nvCxnSpPr>
        <p:spPr>
          <a:xfrm>
            <a:off x="5571459" y="5221510"/>
            <a:ext cx="4540103"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Text Placeholder 11"/>
          <p:cNvSpPr>
            <a:spLocks noGrp="1"/>
          </p:cNvSpPr>
          <p:nvPr>
            <p:ph type="body" sz="quarter" idx="13"/>
          </p:nvPr>
        </p:nvSpPr>
        <p:spPr>
          <a:xfrm>
            <a:off x="5465132" y="5772150"/>
            <a:ext cx="4540102" cy="419100"/>
          </a:xfrm>
          <a:prstGeom prst="rect">
            <a:avLst/>
          </a:prstGeom>
        </p:spPr>
        <p:txBody>
          <a:bodyPr>
            <a:noAutofit/>
          </a:bodyPr>
          <a:lstStyle>
            <a:lvl1pPr marL="0" indent="0">
              <a:buNone/>
              <a:defRPr sz="1400">
                <a:solidFill>
                  <a:schemeClr val="accent6"/>
                </a:solidFill>
              </a:defRPr>
            </a:lvl1pPr>
          </a:lstStyle>
          <a:p>
            <a:pPr lvl="0"/>
            <a:r>
              <a:rPr lang="en-US"/>
              <a:t>Click to edit Master text styles</a:t>
            </a:r>
          </a:p>
        </p:txBody>
      </p:sp>
      <p:grpSp>
        <p:nvGrpSpPr>
          <p:cNvPr id="26" name="Group 25"/>
          <p:cNvGrpSpPr/>
          <p:nvPr userDrawn="1"/>
        </p:nvGrpSpPr>
        <p:grpSpPr>
          <a:xfrm>
            <a:off x="9991558" y="6122952"/>
            <a:ext cx="1844842" cy="572324"/>
            <a:chOff x="1936751" y="5480050"/>
            <a:chExt cx="7558088" cy="2344738"/>
          </a:xfrm>
        </p:grpSpPr>
        <p:sp>
          <p:nvSpPr>
            <p:cNvPr id="27" name="Freeform 5"/>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6"/>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7"/>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8"/>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9"/>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10"/>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1"/>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405043669"/>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showMasterSp="0" preserve="1" userDrawn="1">
  <p:cSld name="2_Title Slide">
    <p:spTree>
      <p:nvGrpSpPr>
        <p:cNvPr id="1" name=""/>
        <p:cNvGrpSpPr/>
        <p:nvPr/>
      </p:nvGrpSpPr>
      <p:grpSpPr>
        <a:xfrm>
          <a:off x="0" y="0"/>
          <a:ext cx="0" cy="0"/>
          <a:chOff x="0" y="0"/>
          <a:chExt cx="0" cy="0"/>
        </a:xfrm>
      </p:grpSpPr>
      <p:grpSp>
        <p:nvGrpSpPr>
          <p:cNvPr id="26" name="Group 25"/>
          <p:cNvGrpSpPr/>
          <p:nvPr userDrawn="1"/>
        </p:nvGrpSpPr>
        <p:grpSpPr>
          <a:xfrm>
            <a:off x="9991558" y="6122952"/>
            <a:ext cx="1844842" cy="572324"/>
            <a:chOff x="1936751" y="5480050"/>
            <a:chExt cx="7558088" cy="2344738"/>
          </a:xfrm>
        </p:grpSpPr>
        <p:sp>
          <p:nvSpPr>
            <p:cNvPr id="27" name="Freeform 5"/>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6"/>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7"/>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8"/>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9"/>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10"/>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1"/>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589142222"/>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showMasterSp="0" preserve="1" userDrawn="1">
  <p:cSld name="3_Title Slide">
    <p:spTree>
      <p:nvGrpSpPr>
        <p:cNvPr id="1" name=""/>
        <p:cNvGrpSpPr/>
        <p:nvPr/>
      </p:nvGrpSpPr>
      <p:grpSpPr>
        <a:xfrm>
          <a:off x="0" y="0"/>
          <a:ext cx="0" cy="0"/>
          <a:chOff x="0" y="0"/>
          <a:chExt cx="0" cy="0"/>
        </a:xfrm>
      </p:grpSpPr>
      <p:pic>
        <p:nvPicPr>
          <p:cNvPr id="13" name="Picture 12"/>
          <p:cNvPicPr>
            <a:picLocks noChangeAspect="1"/>
          </p:cNvPicPr>
          <p:nvPr userDrawn="1"/>
        </p:nvPicPr>
        <p:blipFill rotWithShape="1">
          <a:blip r:embed="rId2">
            <a:extLst>
              <a:ext uri="{28A0092B-C50C-407E-A947-70E740481C1C}">
                <a14:useLocalDpi xmlns:a14="http://schemas.microsoft.com/office/drawing/2010/main" val="0"/>
              </a:ext>
            </a:extLst>
          </a:blip>
          <a:srcRect t="22543" r="53742"/>
          <a:stretch/>
        </p:blipFill>
        <p:spPr>
          <a:xfrm>
            <a:off x="1" y="-32085"/>
            <a:ext cx="7315199" cy="6890085"/>
          </a:xfrm>
          <a:prstGeom prst="rect">
            <a:avLst/>
          </a:prstGeom>
          <a:noFill/>
          <a:ln>
            <a:noFill/>
          </a:ln>
        </p:spPr>
      </p:pic>
      <p:sp>
        <p:nvSpPr>
          <p:cNvPr id="2" name="Title 1"/>
          <p:cNvSpPr>
            <a:spLocks noGrp="1"/>
          </p:cNvSpPr>
          <p:nvPr>
            <p:ph type="ctrTitle"/>
          </p:nvPr>
        </p:nvSpPr>
        <p:spPr>
          <a:xfrm>
            <a:off x="5466229" y="4156500"/>
            <a:ext cx="5904391" cy="1002240"/>
          </a:xfrm>
        </p:spPr>
        <p:txBody>
          <a:bodyPr anchor="b">
            <a:normAutofit/>
          </a:bodyPr>
          <a:lstStyle>
            <a:lvl1pPr marL="0" algn="l" defTabSz="685749" rtl="0" eaLnBrk="1" latinLnBrk="0" hangingPunct="1">
              <a:lnSpc>
                <a:spcPct val="100000"/>
              </a:lnSpc>
              <a:spcBef>
                <a:spcPct val="0"/>
              </a:spcBef>
              <a:buNone/>
              <a:defRPr lang="en-US" sz="2500" b="1" kern="1200" spc="-8" dirty="0">
                <a:ln>
                  <a:noFill/>
                </a:ln>
                <a:solidFill>
                  <a:srgbClr val="000000"/>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3" name="Subtitle 2"/>
          <p:cNvSpPr>
            <a:spLocks noGrp="1"/>
          </p:cNvSpPr>
          <p:nvPr>
            <p:ph type="subTitle" idx="1"/>
          </p:nvPr>
        </p:nvSpPr>
        <p:spPr>
          <a:xfrm>
            <a:off x="5466228" y="5354198"/>
            <a:ext cx="5904392" cy="417512"/>
          </a:xfrm>
          <a:prstGeom prst="rect">
            <a:avLst/>
          </a:prstGeom>
        </p:spPr>
        <p:txBody>
          <a:bodyPr>
            <a:noAutofit/>
          </a:bodyPr>
          <a:lstStyle>
            <a:lvl1pPr marL="0" indent="0" algn="l" defTabSz="685749" rtl="0" eaLnBrk="1" latinLnBrk="0" hangingPunct="1">
              <a:spcAft>
                <a:spcPts val="450"/>
              </a:spcAft>
              <a:buNone/>
              <a:defRPr lang="en-US" sz="1800" kern="1200" dirty="0">
                <a:solidFill>
                  <a:schemeClr val="accent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cxnSp>
        <p:nvCxnSpPr>
          <p:cNvPr id="10" name="Straight Connector 9"/>
          <p:cNvCxnSpPr/>
          <p:nvPr userDrawn="1"/>
        </p:nvCxnSpPr>
        <p:spPr>
          <a:xfrm>
            <a:off x="5572597" y="5221510"/>
            <a:ext cx="5798023"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Text Placeholder 11"/>
          <p:cNvSpPr>
            <a:spLocks noGrp="1"/>
          </p:cNvSpPr>
          <p:nvPr>
            <p:ph type="body" sz="quarter" idx="13"/>
          </p:nvPr>
        </p:nvSpPr>
        <p:spPr>
          <a:xfrm>
            <a:off x="5466227" y="5772150"/>
            <a:ext cx="5840037" cy="419100"/>
          </a:xfrm>
          <a:prstGeom prst="rect">
            <a:avLst/>
          </a:prstGeom>
        </p:spPr>
        <p:txBody>
          <a:bodyPr>
            <a:noAutofit/>
          </a:bodyPr>
          <a:lstStyle>
            <a:lvl1pPr marL="0" indent="0">
              <a:buNone/>
              <a:defRPr sz="1400">
                <a:solidFill>
                  <a:schemeClr val="accent6"/>
                </a:solidFill>
              </a:defRPr>
            </a:lvl1pPr>
          </a:lstStyle>
          <a:p>
            <a:pPr lvl="0"/>
            <a:r>
              <a:rPr lang="en-US"/>
              <a:t>Click to edit Master text styles</a:t>
            </a:r>
          </a:p>
        </p:txBody>
      </p:sp>
      <p:pic>
        <p:nvPicPr>
          <p:cNvPr id="25" name="Picture 24"/>
          <p:cNvPicPr>
            <a:picLocks noChangeAspect="1"/>
          </p:cNvPicPr>
          <p:nvPr userDrawn="1"/>
        </p:nvPicPr>
        <p:blipFill rotWithShape="1">
          <a:blip r:embed="rId2">
            <a:extLst>
              <a:ext uri="{28A0092B-C50C-407E-A947-70E740481C1C}">
                <a14:useLocalDpi xmlns:a14="http://schemas.microsoft.com/office/drawing/2010/main" val="0"/>
              </a:ext>
            </a:extLst>
          </a:blip>
          <a:srcRect l="73158"/>
          <a:stretch/>
        </p:blipFill>
        <p:spPr>
          <a:xfrm>
            <a:off x="8919411" y="1"/>
            <a:ext cx="3272588" cy="6858000"/>
          </a:xfrm>
          <a:prstGeom prst="rect">
            <a:avLst/>
          </a:prstGeom>
          <a:noFill/>
          <a:ln>
            <a:noFill/>
          </a:ln>
        </p:spPr>
      </p:pic>
      <p:grpSp>
        <p:nvGrpSpPr>
          <p:cNvPr id="26" name="Group 25"/>
          <p:cNvGrpSpPr/>
          <p:nvPr userDrawn="1"/>
        </p:nvGrpSpPr>
        <p:grpSpPr>
          <a:xfrm>
            <a:off x="9991558" y="6122952"/>
            <a:ext cx="1844842" cy="572324"/>
            <a:chOff x="1936751" y="5480050"/>
            <a:chExt cx="7558088" cy="2344738"/>
          </a:xfrm>
        </p:grpSpPr>
        <p:sp>
          <p:nvSpPr>
            <p:cNvPr id="27" name="Freeform 5"/>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6"/>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7"/>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8"/>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9"/>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10"/>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1"/>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911663707"/>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355600" y="1447800"/>
            <a:ext cx="11474451"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4568739"/>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showMasterSp="0" preserve="1" userDrawn="1">
  <p:cSld name="Opening 1">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71" y="1"/>
            <a:ext cx="12199571" cy="6857999"/>
          </a:xfrm>
          <a:prstGeom prst="rect">
            <a:avLst/>
          </a:prstGeom>
          <a:noFill/>
          <a:ln>
            <a:noFill/>
          </a:ln>
        </p:spPr>
      </p:pic>
      <p:grpSp>
        <p:nvGrpSpPr>
          <p:cNvPr id="20" name="Group 19"/>
          <p:cNvGrpSpPr/>
          <p:nvPr userDrawn="1"/>
        </p:nvGrpSpPr>
        <p:grpSpPr>
          <a:xfrm>
            <a:off x="7662660" y="4335379"/>
            <a:ext cx="3917067" cy="1215189"/>
            <a:chOff x="1936751" y="5480050"/>
            <a:chExt cx="7558088" cy="2344738"/>
          </a:xfrm>
        </p:grpSpPr>
        <p:sp>
          <p:nvSpPr>
            <p:cNvPr id="21" name="Freeform 5"/>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6"/>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7"/>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8"/>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9"/>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10"/>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1"/>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148175963"/>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showMasterSp="0" preserve="1" userDrawn="1">
  <p:cSld name="3_Opening 1">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print">
            <a:extLst>
              <a:ext uri="{28A0092B-C50C-407E-A947-70E740481C1C}">
                <a14:useLocalDpi xmlns:a14="http://schemas.microsoft.com/office/drawing/2010/main" val="0"/>
              </a:ext>
            </a:extLst>
          </a:blip>
          <a:stretch/>
        </p:blipFill>
        <p:spPr>
          <a:xfrm>
            <a:off x="-232" y="0"/>
            <a:ext cx="12190780" cy="6858000"/>
          </a:xfrm>
          <a:prstGeom prst="rect">
            <a:avLst/>
          </a:prstGeom>
          <a:noFill/>
          <a:ln>
            <a:noFill/>
          </a:ln>
        </p:spPr>
      </p:pic>
      <p:grpSp>
        <p:nvGrpSpPr>
          <p:cNvPr id="20" name="Group 19"/>
          <p:cNvGrpSpPr/>
          <p:nvPr userDrawn="1"/>
        </p:nvGrpSpPr>
        <p:grpSpPr>
          <a:xfrm>
            <a:off x="5331871" y="4767602"/>
            <a:ext cx="5100785" cy="1582412"/>
            <a:chOff x="1936751" y="5480050"/>
            <a:chExt cx="7558088" cy="2344738"/>
          </a:xfrm>
        </p:grpSpPr>
        <p:sp>
          <p:nvSpPr>
            <p:cNvPr id="21" name="Freeform 5"/>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6"/>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7"/>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8"/>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9"/>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10"/>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1"/>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822210313"/>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showMasterSp="0" preserve="1" userDrawn="1">
  <p:cSld name="10_Section/Breaker ">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print">
            <a:extLst>
              <a:ext uri="{28A0092B-C50C-407E-A947-70E740481C1C}">
                <a14:useLocalDpi xmlns:a14="http://schemas.microsoft.com/office/drawing/2010/main" val="0"/>
              </a:ext>
            </a:extLst>
          </a:blip>
          <a:stretch/>
        </p:blipFill>
        <p:spPr>
          <a:xfrm>
            <a:off x="2" y="0"/>
            <a:ext cx="12190780" cy="6858000"/>
          </a:xfrm>
          <a:prstGeom prst="rect">
            <a:avLst/>
          </a:prstGeom>
          <a:noFill/>
          <a:ln>
            <a:noFill/>
          </a:ln>
        </p:spPr>
      </p:pic>
      <p:sp>
        <p:nvSpPr>
          <p:cNvPr id="2" name="Title 1"/>
          <p:cNvSpPr>
            <a:spLocks noGrp="1"/>
          </p:cNvSpPr>
          <p:nvPr>
            <p:ph type="ctrTitle"/>
          </p:nvPr>
        </p:nvSpPr>
        <p:spPr>
          <a:xfrm>
            <a:off x="7150099" y="3940170"/>
            <a:ext cx="4866548" cy="528638"/>
          </a:xfrm>
        </p:spPr>
        <p:txBody>
          <a:bodyPr anchor="b">
            <a:noAutofit/>
          </a:bodyPr>
          <a:lstStyle>
            <a:lvl1pPr marL="0" algn="r" defTabSz="685749" rtl="0" eaLnBrk="1" latinLnBrk="0" hangingPunct="1">
              <a:lnSpc>
                <a:spcPct val="100000"/>
              </a:lnSpc>
              <a:defRPr lang="en-US" sz="1900" b="1" kern="1200" dirty="0">
                <a:ln>
                  <a:noFill/>
                </a:ln>
                <a:solidFill>
                  <a:schemeClr val="bg1"/>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3" name="Subtitle 2"/>
          <p:cNvSpPr>
            <a:spLocks noGrp="1"/>
          </p:cNvSpPr>
          <p:nvPr>
            <p:ph type="subTitle" idx="1"/>
          </p:nvPr>
        </p:nvSpPr>
        <p:spPr>
          <a:xfrm>
            <a:off x="7150098" y="4664266"/>
            <a:ext cx="4866551" cy="417512"/>
          </a:xfrm>
          <a:prstGeom prst="rect">
            <a:avLst/>
          </a:prstGeom>
        </p:spPr>
        <p:txBody>
          <a:bodyPr>
            <a:noAutofit/>
          </a:bodyPr>
          <a:lstStyle>
            <a:lvl1pPr marL="0" indent="0" algn="r" defTabSz="685749" rtl="0" eaLnBrk="1" latinLnBrk="0" hangingPunct="1">
              <a:lnSpc>
                <a:spcPct val="100000"/>
              </a:lnSpc>
              <a:spcAft>
                <a:spcPts val="450"/>
              </a:spcAft>
              <a:buNone/>
              <a:defRPr lang="en-US" sz="1500" kern="1200" dirty="0">
                <a:ln>
                  <a:noFill/>
                </a:ln>
                <a:solidFill>
                  <a:schemeClr val="bg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cxnSp>
        <p:nvCxnSpPr>
          <p:cNvPr id="58" name="Straight Connector 57"/>
          <p:cNvCxnSpPr/>
          <p:nvPr userDrawn="1"/>
        </p:nvCxnSpPr>
        <p:spPr>
          <a:xfrm flipH="1">
            <a:off x="7264401" y="4532670"/>
            <a:ext cx="46609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23" name="Group 22"/>
          <p:cNvGrpSpPr/>
          <p:nvPr userDrawn="1"/>
        </p:nvGrpSpPr>
        <p:grpSpPr>
          <a:xfrm>
            <a:off x="9991557" y="6124008"/>
            <a:ext cx="1841972" cy="571323"/>
            <a:chOff x="8178800" y="5559425"/>
            <a:chExt cx="3106738" cy="963613"/>
          </a:xfrm>
        </p:grpSpPr>
        <p:sp>
          <p:nvSpPr>
            <p:cNvPr id="24" name="Freeform 23"/>
            <p:cNvSpPr>
              <a:spLocks/>
            </p:cNvSpPr>
            <p:nvPr/>
          </p:nvSpPr>
          <p:spPr bwMode="auto">
            <a:xfrm>
              <a:off x="9242425" y="5881688"/>
              <a:ext cx="252413" cy="325438"/>
            </a:xfrm>
            <a:custGeom>
              <a:avLst/>
              <a:gdLst>
                <a:gd name="T0" fmla="*/ 122 w 159"/>
                <a:gd name="T1" fmla="*/ 205 h 205"/>
                <a:gd name="T2" fmla="*/ 122 w 159"/>
                <a:gd name="T3" fmla="*/ 116 h 205"/>
                <a:gd name="T4" fmla="*/ 37 w 159"/>
                <a:gd name="T5" fmla="*/ 116 h 205"/>
                <a:gd name="T6" fmla="*/ 37 w 159"/>
                <a:gd name="T7" fmla="*/ 205 h 205"/>
                <a:gd name="T8" fmla="*/ 0 w 159"/>
                <a:gd name="T9" fmla="*/ 205 h 205"/>
                <a:gd name="T10" fmla="*/ 0 w 159"/>
                <a:gd name="T11" fmla="*/ 0 h 205"/>
                <a:gd name="T12" fmla="*/ 37 w 159"/>
                <a:gd name="T13" fmla="*/ 0 h 205"/>
                <a:gd name="T14" fmla="*/ 37 w 159"/>
                <a:gd name="T15" fmla="*/ 80 h 205"/>
                <a:gd name="T16" fmla="*/ 122 w 159"/>
                <a:gd name="T17" fmla="*/ 80 h 205"/>
                <a:gd name="T18" fmla="*/ 122 w 159"/>
                <a:gd name="T19" fmla="*/ 0 h 205"/>
                <a:gd name="T20" fmla="*/ 159 w 159"/>
                <a:gd name="T21" fmla="*/ 0 h 205"/>
                <a:gd name="T22" fmla="*/ 159 w 159"/>
                <a:gd name="T23" fmla="*/ 205 h 205"/>
                <a:gd name="T24" fmla="*/ 122 w 159"/>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9" h="205">
                  <a:moveTo>
                    <a:pt x="122" y="205"/>
                  </a:moveTo>
                  <a:lnTo>
                    <a:pt x="122" y="116"/>
                  </a:lnTo>
                  <a:lnTo>
                    <a:pt x="37" y="116"/>
                  </a:lnTo>
                  <a:lnTo>
                    <a:pt x="37" y="205"/>
                  </a:lnTo>
                  <a:lnTo>
                    <a:pt x="0" y="205"/>
                  </a:lnTo>
                  <a:lnTo>
                    <a:pt x="0" y="0"/>
                  </a:lnTo>
                  <a:lnTo>
                    <a:pt x="37" y="0"/>
                  </a:lnTo>
                  <a:lnTo>
                    <a:pt x="37" y="80"/>
                  </a:lnTo>
                  <a:lnTo>
                    <a:pt x="122" y="80"/>
                  </a:lnTo>
                  <a:lnTo>
                    <a:pt x="122" y="0"/>
                  </a:lnTo>
                  <a:lnTo>
                    <a:pt x="159" y="0"/>
                  </a:lnTo>
                  <a:lnTo>
                    <a:pt x="159" y="205"/>
                  </a:lnTo>
                  <a:lnTo>
                    <a:pt x="122"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24"/>
            <p:cNvSpPr>
              <a:spLocks/>
            </p:cNvSpPr>
            <p:nvPr/>
          </p:nvSpPr>
          <p:spPr bwMode="auto">
            <a:xfrm>
              <a:off x="9558338" y="5881688"/>
              <a:ext cx="222250" cy="325438"/>
            </a:xfrm>
            <a:custGeom>
              <a:avLst/>
              <a:gdLst>
                <a:gd name="T0" fmla="*/ 0 w 140"/>
                <a:gd name="T1" fmla="*/ 205 h 205"/>
                <a:gd name="T2" fmla="*/ 0 w 140"/>
                <a:gd name="T3" fmla="*/ 0 h 205"/>
                <a:gd name="T4" fmla="*/ 140 w 140"/>
                <a:gd name="T5" fmla="*/ 0 h 205"/>
                <a:gd name="T6" fmla="*/ 140 w 140"/>
                <a:gd name="T7" fmla="*/ 33 h 205"/>
                <a:gd name="T8" fmla="*/ 37 w 140"/>
                <a:gd name="T9" fmla="*/ 33 h 205"/>
                <a:gd name="T10" fmla="*/ 37 w 140"/>
                <a:gd name="T11" fmla="*/ 81 h 205"/>
                <a:gd name="T12" fmla="*/ 127 w 140"/>
                <a:gd name="T13" fmla="*/ 81 h 205"/>
                <a:gd name="T14" fmla="*/ 127 w 140"/>
                <a:gd name="T15" fmla="*/ 115 h 205"/>
                <a:gd name="T16" fmla="*/ 37 w 140"/>
                <a:gd name="T17" fmla="*/ 115 h 205"/>
                <a:gd name="T18" fmla="*/ 37 w 140"/>
                <a:gd name="T19" fmla="*/ 172 h 205"/>
                <a:gd name="T20" fmla="*/ 140 w 140"/>
                <a:gd name="T21" fmla="*/ 172 h 205"/>
                <a:gd name="T22" fmla="*/ 140 w 140"/>
                <a:gd name="T23" fmla="*/ 205 h 205"/>
                <a:gd name="T24" fmla="*/ 0 w 140"/>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205">
                  <a:moveTo>
                    <a:pt x="0" y="205"/>
                  </a:moveTo>
                  <a:lnTo>
                    <a:pt x="0" y="0"/>
                  </a:lnTo>
                  <a:lnTo>
                    <a:pt x="140" y="0"/>
                  </a:lnTo>
                  <a:lnTo>
                    <a:pt x="140" y="33"/>
                  </a:lnTo>
                  <a:lnTo>
                    <a:pt x="37" y="33"/>
                  </a:lnTo>
                  <a:lnTo>
                    <a:pt x="37" y="81"/>
                  </a:lnTo>
                  <a:lnTo>
                    <a:pt x="127" y="81"/>
                  </a:lnTo>
                  <a:lnTo>
                    <a:pt x="127" y="115"/>
                  </a:lnTo>
                  <a:lnTo>
                    <a:pt x="37" y="115"/>
                  </a:lnTo>
                  <a:lnTo>
                    <a:pt x="37" y="172"/>
                  </a:lnTo>
                  <a:lnTo>
                    <a:pt x="140" y="172"/>
                  </a:lnTo>
                  <a:lnTo>
                    <a:pt x="140" y="205"/>
                  </a:lnTo>
                  <a:lnTo>
                    <a:pt x="0"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25"/>
            <p:cNvSpPr>
              <a:spLocks/>
            </p:cNvSpPr>
            <p:nvPr/>
          </p:nvSpPr>
          <p:spPr bwMode="auto">
            <a:xfrm>
              <a:off x="9809163" y="5881688"/>
              <a:ext cx="276225" cy="325438"/>
            </a:xfrm>
            <a:custGeom>
              <a:avLst/>
              <a:gdLst>
                <a:gd name="T0" fmla="*/ 133 w 174"/>
                <a:gd name="T1" fmla="*/ 205 h 205"/>
                <a:gd name="T2" fmla="*/ 87 w 174"/>
                <a:gd name="T3" fmla="*/ 131 h 205"/>
                <a:gd name="T4" fmla="*/ 41 w 174"/>
                <a:gd name="T5" fmla="*/ 205 h 205"/>
                <a:gd name="T6" fmla="*/ 0 w 174"/>
                <a:gd name="T7" fmla="*/ 205 h 205"/>
                <a:gd name="T8" fmla="*/ 65 w 174"/>
                <a:gd name="T9" fmla="*/ 101 h 205"/>
                <a:gd name="T10" fmla="*/ 1 w 174"/>
                <a:gd name="T11" fmla="*/ 0 h 205"/>
                <a:gd name="T12" fmla="*/ 42 w 174"/>
                <a:gd name="T13" fmla="*/ 0 h 205"/>
                <a:gd name="T14" fmla="*/ 88 w 174"/>
                <a:gd name="T15" fmla="*/ 72 h 205"/>
                <a:gd name="T16" fmla="*/ 133 w 174"/>
                <a:gd name="T17" fmla="*/ 0 h 205"/>
                <a:gd name="T18" fmla="*/ 173 w 174"/>
                <a:gd name="T19" fmla="*/ 0 h 205"/>
                <a:gd name="T20" fmla="*/ 110 w 174"/>
                <a:gd name="T21" fmla="*/ 101 h 205"/>
                <a:gd name="T22" fmla="*/ 174 w 174"/>
                <a:gd name="T23" fmla="*/ 205 h 205"/>
                <a:gd name="T24" fmla="*/ 133 w 174"/>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4" h="205">
                  <a:moveTo>
                    <a:pt x="133" y="205"/>
                  </a:moveTo>
                  <a:lnTo>
                    <a:pt x="87" y="131"/>
                  </a:lnTo>
                  <a:lnTo>
                    <a:pt x="41" y="205"/>
                  </a:lnTo>
                  <a:lnTo>
                    <a:pt x="0" y="205"/>
                  </a:lnTo>
                  <a:lnTo>
                    <a:pt x="65" y="101"/>
                  </a:lnTo>
                  <a:lnTo>
                    <a:pt x="1" y="0"/>
                  </a:lnTo>
                  <a:lnTo>
                    <a:pt x="42" y="0"/>
                  </a:lnTo>
                  <a:lnTo>
                    <a:pt x="88" y="72"/>
                  </a:lnTo>
                  <a:lnTo>
                    <a:pt x="133" y="0"/>
                  </a:lnTo>
                  <a:lnTo>
                    <a:pt x="173" y="0"/>
                  </a:lnTo>
                  <a:lnTo>
                    <a:pt x="110" y="101"/>
                  </a:lnTo>
                  <a:lnTo>
                    <a:pt x="174" y="205"/>
                  </a:lnTo>
                  <a:lnTo>
                    <a:pt x="133"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6"/>
            <p:cNvSpPr>
              <a:spLocks noEditPoints="1"/>
            </p:cNvSpPr>
            <p:nvPr/>
          </p:nvSpPr>
          <p:spPr bwMode="auto">
            <a:xfrm>
              <a:off x="10088563" y="5881688"/>
              <a:ext cx="293688" cy="325438"/>
            </a:xfrm>
            <a:custGeom>
              <a:avLst/>
              <a:gdLst>
                <a:gd name="T0" fmla="*/ 146 w 185"/>
                <a:gd name="T1" fmla="*/ 205 h 205"/>
                <a:gd name="T2" fmla="*/ 133 w 185"/>
                <a:gd name="T3" fmla="*/ 166 h 205"/>
                <a:gd name="T4" fmla="*/ 51 w 185"/>
                <a:gd name="T5" fmla="*/ 166 h 205"/>
                <a:gd name="T6" fmla="*/ 38 w 185"/>
                <a:gd name="T7" fmla="*/ 205 h 205"/>
                <a:gd name="T8" fmla="*/ 0 w 185"/>
                <a:gd name="T9" fmla="*/ 205 h 205"/>
                <a:gd name="T10" fmla="*/ 72 w 185"/>
                <a:gd name="T11" fmla="*/ 0 h 205"/>
                <a:gd name="T12" fmla="*/ 113 w 185"/>
                <a:gd name="T13" fmla="*/ 0 h 205"/>
                <a:gd name="T14" fmla="*/ 185 w 185"/>
                <a:gd name="T15" fmla="*/ 205 h 205"/>
                <a:gd name="T16" fmla="*/ 146 w 185"/>
                <a:gd name="T17" fmla="*/ 205 h 205"/>
                <a:gd name="T18" fmla="*/ 92 w 185"/>
                <a:gd name="T19" fmla="*/ 45 h 205"/>
                <a:gd name="T20" fmla="*/ 63 w 185"/>
                <a:gd name="T21" fmla="*/ 132 h 205"/>
                <a:gd name="T22" fmla="*/ 121 w 185"/>
                <a:gd name="T23" fmla="*/ 132 h 205"/>
                <a:gd name="T24" fmla="*/ 92 w 185"/>
                <a:gd name="T25" fmla="*/ 4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5" h="205">
                  <a:moveTo>
                    <a:pt x="146" y="205"/>
                  </a:moveTo>
                  <a:lnTo>
                    <a:pt x="133" y="166"/>
                  </a:lnTo>
                  <a:lnTo>
                    <a:pt x="51" y="166"/>
                  </a:lnTo>
                  <a:lnTo>
                    <a:pt x="38" y="205"/>
                  </a:lnTo>
                  <a:lnTo>
                    <a:pt x="0" y="205"/>
                  </a:lnTo>
                  <a:lnTo>
                    <a:pt x="72" y="0"/>
                  </a:lnTo>
                  <a:lnTo>
                    <a:pt x="113" y="0"/>
                  </a:lnTo>
                  <a:lnTo>
                    <a:pt x="185" y="205"/>
                  </a:lnTo>
                  <a:lnTo>
                    <a:pt x="146" y="205"/>
                  </a:lnTo>
                  <a:close/>
                  <a:moveTo>
                    <a:pt x="92" y="45"/>
                  </a:moveTo>
                  <a:lnTo>
                    <a:pt x="63" y="132"/>
                  </a:lnTo>
                  <a:lnTo>
                    <a:pt x="121" y="132"/>
                  </a:lnTo>
                  <a:lnTo>
                    <a:pt x="92" y="4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7"/>
            <p:cNvSpPr>
              <a:spLocks/>
            </p:cNvSpPr>
            <p:nvPr/>
          </p:nvSpPr>
          <p:spPr bwMode="auto">
            <a:xfrm>
              <a:off x="10394950" y="5875338"/>
              <a:ext cx="265113" cy="338138"/>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8"/>
            <p:cNvSpPr>
              <a:spLocks noEditPoints="1"/>
            </p:cNvSpPr>
            <p:nvPr/>
          </p:nvSpPr>
          <p:spPr bwMode="auto">
            <a:xfrm>
              <a:off x="10709275" y="5875338"/>
              <a:ext cx="269875" cy="338138"/>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30"/>
            <p:cNvSpPr>
              <a:spLocks/>
            </p:cNvSpPr>
            <p:nvPr/>
          </p:nvSpPr>
          <p:spPr bwMode="auto">
            <a:xfrm>
              <a:off x="11025188" y="5881688"/>
              <a:ext cx="260350" cy="325438"/>
            </a:xfrm>
            <a:custGeom>
              <a:avLst/>
              <a:gdLst>
                <a:gd name="T0" fmla="*/ 125 w 164"/>
                <a:gd name="T1" fmla="*/ 205 h 205"/>
                <a:gd name="T2" fmla="*/ 36 w 164"/>
                <a:gd name="T3" fmla="*/ 64 h 205"/>
                <a:gd name="T4" fmla="*/ 36 w 164"/>
                <a:gd name="T5" fmla="*/ 205 h 205"/>
                <a:gd name="T6" fmla="*/ 0 w 164"/>
                <a:gd name="T7" fmla="*/ 205 h 205"/>
                <a:gd name="T8" fmla="*/ 0 w 164"/>
                <a:gd name="T9" fmla="*/ 0 h 205"/>
                <a:gd name="T10" fmla="*/ 39 w 164"/>
                <a:gd name="T11" fmla="*/ 0 h 205"/>
                <a:gd name="T12" fmla="*/ 127 w 164"/>
                <a:gd name="T13" fmla="*/ 139 h 205"/>
                <a:gd name="T14" fmla="*/ 127 w 164"/>
                <a:gd name="T15" fmla="*/ 0 h 205"/>
                <a:gd name="T16" fmla="*/ 164 w 164"/>
                <a:gd name="T17" fmla="*/ 0 h 205"/>
                <a:gd name="T18" fmla="*/ 164 w 164"/>
                <a:gd name="T19" fmla="*/ 205 h 205"/>
                <a:gd name="T20" fmla="*/ 125 w 164"/>
                <a:gd name="T21"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4" h="205">
                  <a:moveTo>
                    <a:pt x="125" y="205"/>
                  </a:moveTo>
                  <a:lnTo>
                    <a:pt x="36" y="64"/>
                  </a:lnTo>
                  <a:lnTo>
                    <a:pt x="36" y="205"/>
                  </a:lnTo>
                  <a:lnTo>
                    <a:pt x="0" y="205"/>
                  </a:lnTo>
                  <a:lnTo>
                    <a:pt x="0" y="0"/>
                  </a:lnTo>
                  <a:lnTo>
                    <a:pt x="39" y="0"/>
                  </a:lnTo>
                  <a:lnTo>
                    <a:pt x="127" y="139"/>
                  </a:lnTo>
                  <a:lnTo>
                    <a:pt x="127" y="0"/>
                  </a:lnTo>
                  <a:lnTo>
                    <a:pt x="164" y="0"/>
                  </a:lnTo>
                  <a:lnTo>
                    <a:pt x="164" y="205"/>
                  </a:lnTo>
                  <a:lnTo>
                    <a:pt x="125"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31"/>
            <p:cNvSpPr>
              <a:spLocks/>
            </p:cNvSpPr>
            <p:nvPr/>
          </p:nvSpPr>
          <p:spPr bwMode="auto">
            <a:xfrm>
              <a:off x="8596313" y="6281738"/>
              <a:ext cx="417513" cy="241300"/>
            </a:xfrm>
            <a:custGeom>
              <a:avLst/>
              <a:gdLst>
                <a:gd name="T0" fmla="*/ 88 w 263"/>
                <a:gd name="T1" fmla="*/ 0 h 152"/>
                <a:gd name="T2" fmla="*/ 0 w 263"/>
                <a:gd name="T3" fmla="*/ 152 h 152"/>
                <a:gd name="T4" fmla="*/ 263 w 263"/>
                <a:gd name="T5" fmla="*/ 0 h 152"/>
                <a:gd name="T6" fmla="*/ 88 w 263"/>
                <a:gd name="T7" fmla="*/ 0 h 152"/>
              </a:gdLst>
              <a:ahLst/>
              <a:cxnLst>
                <a:cxn ang="0">
                  <a:pos x="T0" y="T1"/>
                </a:cxn>
                <a:cxn ang="0">
                  <a:pos x="T2" y="T3"/>
                </a:cxn>
                <a:cxn ang="0">
                  <a:pos x="T4" y="T5"/>
                </a:cxn>
                <a:cxn ang="0">
                  <a:pos x="T6" y="T7"/>
                </a:cxn>
              </a:cxnLst>
              <a:rect l="0" t="0" r="r" b="b"/>
              <a:pathLst>
                <a:path w="263" h="152">
                  <a:moveTo>
                    <a:pt x="88" y="0"/>
                  </a:moveTo>
                  <a:lnTo>
                    <a:pt x="0" y="152"/>
                  </a:lnTo>
                  <a:lnTo>
                    <a:pt x="263" y="0"/>
                  </a:lnTo>
                  <a:lnTo>
                    <a:pt x="88" y="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32"/>
            <p:cNvSpPr>
              <a:spLocks/>
            </p:cNvSpPr>
            <p:nvPr/>
          </p:nvSpPr>
          <p:spPr bwMode="auto">
            <a:xfrm>
              <a:off x="8736013" y="5799138"/>
              <a:ext cx="277813" cy="482600"/>
            </a:xfrm>
            <a:custGeom>
              <a:avLst/>
              <a:gdLst>
                <a:gd name="T0" fmla="*/ 175 w 175"/>
                <a:gd name="T1" fmla="*/ 304 h 304"/>
                <a:gd name="T2" fmla="*/ 175 w 175"/>
                <a:gd name="T3" fmla="*/ 0 h 304"/>
                <a:gd name="T4" fmla="*/ 175 w 175"/>
                <a:gd name="T5" fmla="*/ 0 h 304"/>
                <a:gd name="T6" fmla="*/ 0 w 175"/>
                <a:gd name="T7" fmla="*/ 304 h 304"/>
                <a:gd name="T8" fmla="*/ 175 w 175"/>
                <a:gd name="T9" fmla="*/ 304 h 304"/>
              </a:gdLst>
              <a:ahLst/>
              <a:cxnLst>
                <a:cxn ang="0">
                  <a:pos x="T0" y="T1"/>
                </a:cxn>
                <a:cxn ang="0">
                  <a:pos x="T2" y="T3"/>
                </a:cxn>
                <a:cxn ang="0">
                  <a:pos x="T4" y="T5"/>
                </a:cxn>
                <a:cxn ang="0">
                  <a:pos x="T6" y="T7"/>
                </a:cxn>
                <a:cxn ang="0">
                  <a:pos x="T8" y="T9"/>
                </a:cxn>
              </a:cxnLst>
              <a:rect l="0" t="0" r="r" b="b"/>
              <a:pathLst>
                <a:path w="175" h="304">
                  <a:moveTo>
                    <a:pt x="175" y="304"/>
                  </a:moveTo>
                  <a:lnTo>
                    <a:pt x="175" y="0"/>
                  </a:lnTo>
                  <a:lnTo>
                    <a:pt x="175" y="0"/>
                  </a:lnTo>
                  <a:lnTo>
                    <a:pt x="0" y="304"/>
                  </a:lnTo>
                  <a:lnTo>
                    <a:pt x="175" y="304"/>
                  </a:lnTo>
                  <a:close/>
                </a:path>
              </a:pathLst>
            </a:custGeom>
            <a:solidFill>
              <a:schemeClr val="bg1">
                <a:alpha val="91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33"/>
            <p:cNvSpPr>
              <a:spLocks/>
            </p:cNvSpPr>
            <p:nvPr/>
          </p:nvSpPr>
          <p:spPr bwMode="auto">
            <a:xfrm>
              <a:off x="8318500" y="5559425"/>
              <a:ext cx="277813" cy="603250"/>
            </a:xfrm>
            <a:custGeom>
              <a:avLst/>
              <a:gdLst>
                <a:gd name="T0" fmla="*/ 43 w 175"/>
                <a:gd name="T1" fmla="*/ 380 h 380"/>
                <a:gd name="T2" fmla="*/ 175 w 175"/>
                <a:gd name="T3" fmla="*/ 303 h 380"/>
                <a:gd name="T4" fmla="*/ 175 w 175"/>
                <a:gd name="T5" fmla="*/ 0 h 380"/>
                <a:gd name="T6" fmla="*/ 0 w 175"/>
                <a:gd name="T7" fmla="*/ 303 h 380"/>
                <a:gd name="T8" fmla="*/ 43 w 175"/>
                <a:gd name="T9" fmla="*/ 380 h 380"/>
              </a:gdLst>
              <a:ahLst/>
              <a:cxnLst>
                <a:cxn ang="0">
                  <a:pos x="T0" y="T1"/>
                </a:cxn>
                <a:cxn ang="0">
                  <a:pos x="T2" y="T3"/>
                </a:cxn>
                <a:cxn ang="0">
                  <a:pos x="T4" y="T5"/>
                </a:cxn>
                <a:cxn ang="0">
                  <a:pos x="T6" y="T7"/>
                </a:cxn>
                <a:cxn ang="0">
                  <a:pos x="T8" y="T9"/>
                </a:cxn>
              </a:cxnLst>
              <a:rect l="0" t="0" r="r" b="b"/>
              <a:pathLst>
                <a:path w="175" h="380">
                  <a:moveTo>
                    <a:pt x="43" y="380"/>
                  </a:moveTo>
                  <a:lnTo>
                    <a:pt x="175" y="303"/>
                  </a:lnTo>
                  <a:lnTo>
                    <a:pt x="175" y="0"/>
                  </a:lnTo>
                  <a:lnTo>
                    <a:pt x="0" y="303"/>
                  </a:lnTo>
                  <a:lnTo>
                    <a:pt x="43" y="38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34"/>
            <p:cNvSpPr>
              <a:spLocks/>
            </p:cNvSpPr>
            <p:nvPr/>
          </p:nvSpPr>
          <p:spPr bwMode="auto">
            <a:xfrm>
              <a:off x="8456613" y="6281738"/>
              <a:ext cx="139700" cy="241300"/>
            </a:xfrm>
            <a:custGeom>
              <a:avLst/>
              <a:gdLst>
                <a:gd name="T0" fmla="*/ 0 w 88"/>
                <a:gd name="T1" fmla="*/ 0 h 152"/>
                <a:gd name="T2" fmla="*/ 88 w 88"/>
                <a:gd name="T3" fmla="*/ 152 h 152"/>
                <a:gd name="T4" fmla="*/ 88 w 88"/>
                <a:gd name="T5" fmla="*/ 0 h 152"/>
                <a:gd name="T6" fmla="*/ 0 w 88"/>
                <a:gd name="T7" fmla="*/ 0 h 152"/>
              </a:gdLst>
              <a:ahLst/>
              <a:cxnLst>
                <a:cxn ang="0">
                  <a:pos x="T0" y="T1"/>
                </a:cxn>
                <a:cxn ang="0">
                  <a:pos x="T2" y="T3"/>
                </a:cxn>
                <a:cxn ang="0">
                  <a:pos x="T4" y="T5"/>
                </a:cxn>
                <a:cxn ang="0">
                  <a:pos x="T6" y="T7"/>
                </a:cxn>
              </a:cxnLst>
              <a:rect l="0" t="0" r="r" b="b"/>
              <a:pathLst>
                <a:path w="88" h="152">
                  <a:moveTo>
                    <a:pt x="0" y="0"/>
                  </a:moveTo>
                  <a:lnTo>
                    <a:pt x="88" y="152"/>
                  </a:lnTo>
                  <a:lnTo>
                    <a:pt x="88" y="0"/>
                  </a:lnTo>
                  <a:lnTo>
                    <a:pt x="0" y="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35"/>
            <p:cNvSpPr>
              <a:spLocks/>
            </p:cNvSpPr>
            <p:nvPr/>
          </p:nvSpPr>
          <p:spPr bwMode="auto">
            <a:xfrm>
              <a:off x="8386762" y="6040438"/>
              <a:ext cx="209551" cy="241301"/>
            </a:xfrm>
            <a:custGeom>
              <a:avLst/>
              <a:gdLst>
                <a:gd name="T0" fmla="*/ 132 w 132"/>
                <a:gd name="T1" fmla="*/ 0 h 152"/>
                <a:gd name="T2" fmla="*/ 0 w 132"/>
                <a:gd name="T3" fmla="*/ 77 h 152"/>
                <a:gd name="T4" fmla="*/ 44 w 132"/>
                <a:gd name="T5" fmla="*/ 152 h 152"/>
                <a:gd name="T6" fmla="*/ 132 w 132"/>
                <a:gd name="T7" fmla="*/ 152 h 152"/>
                <a:gd name="T8" fmla="*/ 132 w 132"/>
                <a:gd name="T9" fmla="*/ 0 h 152"/>
              </a:gdLst>
              <a:ahLst/>
              <a:cxnLst>
                <a:cxn ang="0">
                  <a:pos x="T0" y="T1"/>
                </a:cxn>
                <a:cxn ang="0">
                  <a:pos x="T2" y="T3"/>
                </a:cxn>
                <a:cxn ang="0">
                  <a:pos x="T4" y="T5"/>
                </a:cxn>
                <a:cxn ang="0">
                  <a:pos x="T6" y="T7"/>
                </a:cxn>
                <a:cxn ang="0">
                  <a:pos x="T8" y="T9"/>
                </a:cxn>
              </a:cxnLst>
              <a:rect l="0" t="0" r="r" b="b"/>
              <a:pathLst>
                <a:path w="132" h="152">
                  <a:moveTo>
                    <a:pt x="132" y="0"/>
                  </a:moveTo>
                  <a:lnTo>
                    <a:pt x="0" y="77"/>
                  </a:lnTo>
                  <a:lnTo>
                    <a:pt x="44" y="152"/>
                  </a:lnTo>
                  <a:lnTo>
                    <a:pt x="132" y="152"/>
                  </a:lnTo>
                  <a:lnTo>
                    <a:pt x="132" y="0"/>
                  </a:lnTo>
                  <a:close/>
                </a:path>
              </a:pathLst>
            </a:custGeom>
            <a:solidFill>
              <a:srgbClr val="FFFFFF">
                <a:alpha val="9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36"/>
            <p:cNvSpPr>
              <a:spLocks/>
            </p:cNvSpPr>
            <p:nvPr/>
          </p:nvSpPr>
          <p:spPr bwMode="auto">
            <a:xfrm>
              <a:off x="8178800" y="6162675"/>
              <a:ext cx="277813" cy="119063"/>
            </a:xfrm>
            <a:custGeom>
              <a:avLst/>
              <a:gdLst>
                <a:gd name="T0" fmla="*/ 0 w 175"/>
                <a:gd name="T1" fmla="*/ 75 h 75"/>
                <a:gd name="T2" fmla="*/ 175 w 175"/>
                <a:gd name="T3" fmla="*/ 75 h 75"/>
                <a:gd name="T4" fmla="*/ 131 w 175"/>
                <a:gd name="T5" fmla="*/ 0 h 75"/>
                <a:gd name="T6" fmla="*/ 0 w 175"/>
                <a:gd name="T7" fmla="*/ 75 h 75"/>
              </a:gdLst>
              <a:ahLst/>
              <a:cxnLst>
                <a:cxn ang="0">
                  <a:pos x="T0" y="T1"/>
                </a:cxn>
                <a:cxn ang="0">
                  <a:pos x="T2" y="T3"/>
                </a:cxn>
                <a:cxn ang="0">
                  <a:pos x="T4" y="T5"/>
                </a:cxn>
                <a:cxn ang="0">
                  <a:pos x="T6" y="T7"/>
                </a:cxn>
              </a:cxnLst>
              <a:rect l="0" t="0" r="r" b="b"/>
              <a:pathLst>
                <a:path w="175" h="75">
                  <a:moveTo>
                    <a:pt x="0" y="75"/>
                  </a:moveTo>
                  <a:lnTo>
                    <a:pt x="175" y="75"/>
                  </a:lnTo>
                  <a:lnTo>
                    <a:pt x="131" y="0"/>
                  </a:lnTo>
                  <a:lnTo>
                    <a:pt x="0" y="75"/>
                  </a:lnTo>
                  <a:close/>
                </a:path>
              </a:pathLst>
            </a:custGeom>
            <a:solidFill>
              <a:schemeClr val="bg1">
                <a:alpha val="44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37"/>
            <p:cNvSpPr>
              <a:spLocks/>
            </p:cNvSpPr>
            <p:nvPr/>
          </p:nvSpPr>
          <p:spPr bwMode="auto">
            <a:xfrm>
              <a:off x="8596313" y="5799138"/>
              <a:ext cx="417513" cy="482600"/>
            </a:xfrm>
            <a:custGeom>
              <a:avLst/>
              <a:gdLst>
                <a:gd name="T0" fmla="*/ 88 w 263"/>
                <a:gd name="T1" fmla="*/ 304 h 304"/>
                <a:gd name="T2" fmla="*/ 263 w 263"/>
                <a:gd name="T3" fmla="*/ 0 h 304"/>
                <a:gd name="T4" fmla="*/ 0 w 263"/>
                <a:gd name="T5" fmla="*/ 152 h 304"/>
                <a:gd name="T6" fmla="*/ 0 w 263"/>
                <a:gd name="T7" fmla="*/ 304 h 304"/>
                <a:gd name="T8" fmla="*/ 88 w 263"/>
                <a:gd name="T9" fmla="*/ 304 h 304"/>
              </a:gdLst>
              <a:ahLst/>
              <a:cxnLst>
                <a:cxn ang="0">
                  <a:pos x="T0" y="T1"/>
                </a:cxn>
                <a:cxn ang="0">
                  <a:pos x="T2" y="T3"/>
                </a:cxn>
                <a:cxn ang="0">
                  <a:pos x="T4" y="T5"/>
                </a:cxn>
                <a:cxn ang="0">
                  <a:pos x="T6" y="T7"/>
                </a:cxn>
                <a:cxn ang="0">
                  <a:pos x="T8" y="T9"/>
                </a:cxn>
              </a:cxnLst>
              <a:rect l="0" t="0" r="r" b="b"/>
              <a:pathLst>
                <a:path w="263" h="304">
                  <a:moveTo>
                    <a:pt x="88" y="304"/>
                  </a:moveTo>
                  <a:lnTo>
                    <a:pt x="263" y="0"/>
                  </a:lnTo>
                  <a:lnTo>
                    <a:pt x="0" y="152"/>
                  </a:lnTo>
                  <a:lnTo>
                    <a:pt x="0" y="304"/>
                  </a:lnTo>
                  <a:lnTo>
                    <a:pt x="88" y="304"/>
                  </a:lnTo>
                  <a:close/>
                </a:path>
              </a:pathLst>
            </a:custGeom>
            <a:solidFill>
              <a:srgbClr val="FFFFFF">
                <a:alpha val="37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38"/>
            <p:cNvSpPr>
              <a:spLocks/>
            </p:cNvSpPr>
            <p:nvPr/>
          </p:nvSpPr>
          <p:spPr bwMode="auto">
            <a:xfrm>
              <a:off x="8178800" y="5799138"/>
              <a:ext cx="139700" cy="482600"/>
            </a:xfrm>
            <a:custGeom>
              <a:avLst/>
              <a:gdLst>
                <a:gd name="T0" fmla="*/ 0 w 88"/>
                <a:gd name="T1" fmla="*/ 0 h 304"/>
                <a:gd name="T2" fmla="*/ 0 w 88"/>
                <a:gd name="T3" fmla="*/ 304 h 304"/>
                <a:gd name="T4" fmla="*/ 88 w 88"/>
                <a:gd name="T5" fmla="*/ 152 h 304"/>
                <a:gd name="T6" fmla="*/ 0 w 88"/>
                <a:gd name="T7" fmla="*/ 0 h 304"/>
              </a:gdLst>
              <a:ahLst/>
              <a:cxnLst>
                <a:cxn ang="0">
                  <a:pos x="T0" y="T1"/>
                </a:cxn>
                <a:cxn ang="0">
                  <a:pos x="T2" y="T3"/>
                </a:cxn>
                <a:cxn ang="0">
                  <a:pos x="T4" y="T5"/>
                </a:cxn>
                <a:cxn ang="0">
                  <a:pos x="T6" y="T7"/>
                </a:cxn>
              </a:cxnLst>
              <a:rect l="0" t="0" r="r" b="b"/>
              <a:pathLst>
                <a:path w="88" h="304">
                  <a:moveTo>
                    <a:pt x="0" y="0"/>
                  </a:moveTo>
                  <a:lnTo>
                    <a:pt x="0" y="304"/>
                  </a:lnTo>
                  <a:lnTo>
                    <a:pt x="88" y="152"/>
                  </a:lnTo>
                  <a:lnTo>
                    <a:pt x="0" y="0"/>
                  </a:lnTo>
                  <a:close/>
                </a:path>
              </a:pathLst>
            </a:custGeom>
            <a:solidFill>
              <a:srgbClr val="FFFFFF">
                <a:alpha val="37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39"/>
            <p:cNvSpPr>
              <a:spLocks/>
            </p:cNvSpPr>
            <p:nvPr/>
          </p:nvSpPr>
          <p:spPr bwMode="auto">
            <a:xfrm>
              <a:off x="8178800" y="5559425"/>
              <a:ext cx="417513" cy="481013"/>
            </a:xfrm>
            <a:custGeom>
              <a:avLst/>
              <a:gdLst>
                <a:gd name="T0" fmla="*/ 263 w 263"/>
                <a:gd name="T1" fmla="*/ 0 h 303"/>
                <a:gd name="T2" fmla="*/ 0 w 263"/>
                <a:gd name="T3" fmla="*/ 151 h 303"/>
                <a:gd name="T4" fmla="*/ 88 w 263"/>
                <a:gd name="T5" fmla="*/ 303 h 303"/>
                <a:gd name="T6" fmla="*/ 263 w 263"/>
                <a:gd name="T7" fmla="*/ 0 h 303"/>
              </a:gdLst>
              <a:ahLst/>
              <a:cxnLst>
                <a:cxn ang="0">
                  <a:pos x="T0" y="T1"/>
                </a:cxn>
                <a:cxn ang="0">
                  <a:pos x="T2" y="T3"/>
                </a:cxn>
                <a:cxn ang="0">
                  <a:pos x="T4" y="T5"/>
                </a:cxn>
                <a:cxn ang="0">
                  <a:pos x="T6" y="T7"/>
                </a:cxn>
              </a:cxnLst>
              <a:rect l="0" t="0" r="r" b="b"/>
              <a:pathLst>
                <a:path w="263" h="303">
                  <a:moveTo>
                    <a:pt x="263" y="0"/>
                  </a:moveTo>
                  <a:lnTo>
                    <a:pt x="0" y="151"/>
                  </a:lnTo>
                  <a:lnTo>
                    <a:pt x="88" y="303"/>
                  </a:lnTo>
                  <a:lnTo>
                    <a:pt x="263" y="0"/>
                  </a:lnTo>
                  <a:close/>
                </a:path>
              </a:pathLst>
            </a:custGeom>
            <a:solidFill>
              <a:srgbClr val="FFFFFF">
                <a:alpha val="92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52232128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ED47A86-542A-134B-B94E-A2D616E4FF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30808" cy="351868"/>
          </a:xfrm>
          <a:prstGeom prst="rect">
            <a:avLst/>
          </a:prstGeom>
        </p:spPr>
      </p:pic>
      <p:sp>
        <p:nvSpPr>
          <p:cNvPr id="9" name="Title 1">
            <a:extLst>
              <a:ext uri="{FF2B5EF4-FFF2-40B4-BE49-F238E27FC236}">
                <a16:creationId xmlns:a16="http://schemas.microsoft.com/office/drawing/2014/main" id="{69494F05-31C1-634D-9E5D-BB36E930BA7D}"/>
              </a:ext>
            </a:extLst>
          </p:cNvPr>
          <p:cNvSpPr>
            <a:spLocks noGrp="1"/>
          </p:cNvSpPr>
          <p:nvPr>
            <p:ph type="title" hasCustomPrompt="1"/>
          </p:nvPr>
        </p:nvSpPr>
        <p:spPr>
          <a:xfrm>
            <a:off x="609600" y="609600"/>
            <a:ext cx="10974018" cy="410233"/>
          </a:xfrm>
          <a:prstGeom prst="rect">
            <a:avLst/>
          </a:prstGeom>
        </p:spPr>
        <p:txBody>
          <a:bodyPr lIns="0" tIns="0" rIns="0" bIns="0" anchor="t">
            <a:noAutofit/>
          </a:bodyPr>
          <a:lstStyle>
            <a:lvl1pPr>
              <a:defRPr lang="en-US" sz="2400" b="1" dirty="0">
                <a:solidFill>
                  <a:srgbClr val="000000"/>
                </a:solidFill>
                <a:latin typeface="Arial" panose="020B0604020202020204" pitchFamily="34" charset="0"/>
                <a:cs typeface="Arial" panose="020B0604020202020204" pitchFamily="34" charset="0"/>
              </a:defRPr>
            </a:lvl1pPr>
          </a:lstStyle>
          <a:p>
            <a:pPr lvl="0"/>
            <a:r>
              <a:rPr lang="en-GB" noProof="0"/>
              <a:t>Click to edit master title style</a:t>
            </a:r>
          </a:p>
        </p:txBody>
      </p:sp>
      <p:sp>
        <p:nvSpPr>
          <p:cNvPr id="15" name="Text Placeholder 14">
            <a:extLst>
              <a:ext uri="{FF2B5EF4-FFF2-40B4-BE49-F238E27FC236}">
                <a16:creationId xmlns:a16="http://schemas.microsoft.com/office/drawing/2014/main" id="{49210AAC-8FF8-46F0-A01F-0BD24111C393}"/>
              </a:ext>
            </a:extLst>
          </p:cNvPr>
          <p:cNvSpPr>
            <a:spLocks noGrp="1"/>
          </p:cNvSpPr>
          <p:nvPr>
            <p:ph type="body" sz="quarter" idx="10" hasCustomPrompt="1"/>
          </p:nvPr>
        </p:nvSpPr>
        <p:spPr>
          <a:xfrm>
            <a:off x="609600" y="1524000"/>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Font typeface="Arial" panose="020B0604020202020204" pitchFamily="34" charset="0"/>
              <a:buNone/>
              <a:defRPr lang="en-US" sz="1600" b="1" smtClean="0">
                <a:solidFill>
                  <a:srgbClr val="000000"/>
                </a:solidFill>
                <a:latin typeface="Arial" panose="020B0604020202020204" pitchFamily="34" charset="0"/>
                <a:cs typeface="Arial" panose="020B0604020202020204" pitchFamily="34" charset="0"/>
              </a:defRPr>
            </a:lvl1pPr>
            <a:lvl2pPr>
              <a:defRPr lang="en-US" sz="1800" smtClean="0">
                <a:solidFill>
                  <a:schemeClr val="lt1"/>
                </a:solidFill>
              </a:defRPr>
            </a:lvl2pPr>
            <a:lvl3pPr>
              <a:defRPr lang="en-US" sz="1800" smtClean="0">
                <a:solidFill>
                  <a:schemeClr val="lt1"/>
                </a:solidFill>
              </a:defRPr>
            </a:lvl3pPr>
            <a:lvl4pPr>
              <a:defRPr lang="en-US" smtClean="0">
                <a:solidFill>
                  <a:schemeClr val="lt1"/>
                </a:solidFill>
              </a:defRPr>
            </a:lvl4pPr>
            <a:lvl5pPr>
              <a:defRPr lang="en-US">
                <a:solidFill>
                  <a:schemeClr val="lt1"/>
                </a:solidFill>
              </a:defRPr>
            </a:lvl5pPr>
          </a:lstStyle>
          <a:p>
            <a:pPr marL="0" lvl="0" algn="ctr"/>
            <a:r>
              <a:rPr lang="en-GB" noProof="0"/>
              <a:t>##</a:t>
            </a:r>
          </a:p>
        </p:txBody>
      </p:sp>
      <p:sp>
        <p:nvSpPr>
          <p:cNvPr id="17" name="Text Placeholder 14">
            <a:extLst>
              <a:ext uri="{FF2B5EF4-FFF2-40B4-BE49-F238E27FC236}">
                <a16:creationId xmlns:a16="http://schemas.microsoft.com/office/drawing/2014/main" id="{F49B1255-E616-42CA-9A44-9B8D3D3EFE76}"/>
              </a:ext>
            </a:extLst>
          </p:cNvPr>
          <p:cNvSpPr>
            <a:spLocks noGrp="1"/>
          </p:cNvSpPr>
          <p:nvPr>
            <p:ph type="body" sz="quarter" idx="11" hasCustomPrompt="1"/>
          </p:nvPr>
        </p:nvSpPr>
        <p:spPr>
          <a:xfrm>
            <a:off x="609600" y="2435717"/>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1600" b="1" dirty="0">
                <a:solidFill>
                  <a:srgbClr val="000000"/>
                </a:solidFill>
              </a:defRPr>
            </a:lvl1pPr>
          </a:lstStyle>
          <a:p>
            <a:pPr marL="228600" lvl="0" indent="-228600" algn="ctr"/>
            <a:r>
              <a:rPr lang="en-GB" noProof="0"/>
              <a:t>##</a:t>
            </a:r>
          </a:p>
        </p:txBody>
      </p:sp>
      <p:sp>
        <p:nvSpPr>
          <p:cNvPr id="18" name="Text Placeholder 14">
            <a:extLst>
              <a:ext uri="{FF2B5EF4-FFF2-40B4-BE49-F238E27FC236}">
                <a16:creationId xmlns:a16="http://schemas.microsoft.com/office/drawing/2014/main" id="{0236DF5E-02FB-4D0D-B154-96FBE01314E9}"/>
              </a:ext>
            </a:extLst>
          </p:cNvPr>
          <p:cNvSpPr>
            <a:spLocks noGrp="1"/>
          </p:cNvSpPr>
          <p:nvPr>
            <p:ph type="body" sz="quarter" idx="12" hasCustomPrompt="1"/>
          </p:nvPr>
        </p:nvSpPr>
        <p:spPr>
          <a:xfrm>
            <a:off x="609600" y="5170869"/>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1600" b="1" dirty="0">
                <a:solidFill>
                  <a:srgbClr val="000000"/>
                </a:solidFill>
                <a:latin typeface="Arial" panose="020B0604020202020204" pitchFamily="34" charset="0"/>
                <a:cs typeface="Arial" panose="020B0604020202020204" pitchFamily="34" charset="0"/>
              </a:defRPr>
            </a:lvl1pPr>
          </a:lstStyle>
          <a:p>
            <a:pPr marL="228600" lvl="0" indent="-228600" algn="ctr"/>
            <a:r>
              <a:rPr lang="en-GB" noProof="0"/>
              <a:t>##</a:t>
            </a:r>
          </a:p>
        </p:txBody>
      </p:sp>
      <p:sp>
        <p:nvSpPr>
          <p:cNvPr id="19" name="Text Placeholder 14">
            <a:extLst>
              <a:ext uri="{FF2B5EF4-FFF2-40B4-BE49-F238E27FC236}">
                <a16:creationId xmlns:a16="http://schemas.microsoft.com/office/drawing/2014/main" id="{5E386D22-AEA2-4022-826F-AC213839AC3D}"/>
              </a:ext>
            </a:extLst>
          </p:cNvPr>
          <p:cNvSpPr>
            <a:spLocks noGrp="1"/>
          </p:cNvSpPr>
          <p:nvPr>
            <p:ph type="body" sz="quarter" idx="13" hasCustomPrompt="1"/>
          </p:nvPr>
        </p:nvSpPr>
        <p:spPr>
          <a:xfrm>
            <a:off x="609600" y="4259151"/>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1600" b="1" dirty="0">
                <a:solidFill>
                  <a:srgbClr val="000000"/>
                </a:solidFill>
              </a:defRPr>
            </a:lvl1pPr>
          </a:lstStyle>
          <a:p>
            <a:pPr marL="228600" lvl="0" indent="-228600" algn="ctr"/>
            <a:r>
              <a:rPr lang="en-GB" noProof="0"/>
              <a:t>##</a:t>
            </a:r>
          </a:p>
        </p:txBody>
      </p:sp>
      <p:sp>
        <p:nvSpPr>
          <p:cNvPr id="20" name="Text Placeholder 14">
            <a:extLst>
              <a:ext uri="{FF2B5EF4-FFF2-40B4-BE49-F238E27FC236}">
                <a16:creationId xmlns:a16="http://schemas.microsoft.com/office/drawing/2014/main" id="{85A245C2-2791-408B-AB20-FBD474E7059A}"/>
              </a:ext>
            </a:extLst>
          </p:cNvPr>
          <p:cNvSpPr>
            <a:spLocks noGrp="1"/>
          </p:cNvSpPr>
          <p:nvPr>
            <p:ph type="body" sz="quarter" idx="14" hasCustomPrompt="1"/>
          </p:nvPr>
        </p:nvSpPr>
        <p:spPr>
          <a:xfrm>
            <a:off x="609600" y="3347434"/>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1600" b="1" dirty="0">
                <a:solidFill>
                  <a:schemeClr val="tx1"/>
                </a:solidFill>
              </a:defRPr>
            </a:lvl1pPr>
          </a:lstStyle>
          <a:p>
            <a:pPr marL="228600" lvl="0" indent="-228600" algn="ctr"/>
            <a:r>
              <a:rPr lang="en-GB" noProof="0"/>
              <a:t>##</a:t>
            </a:r>
          </a:p>
        </p:txBody>
      </p:sp>
      <p:sp>
        <p:nvSpPr>
          <p:cNvPr id="21" name="Text Placeholder 14">
            <a:extLst>
              <a:ext uri="{FF2B5EF4-FFF2-40B4-BE49-F238E27FC236}">
                <a16:creationId xmlns:a16="http://schemas.microsoft.com/office/drawing/2014/main" id="{60286D20-16B3-4C48-B086-37FAD17EAB81}"/>
              </a:ext>
            </a:extLst>
          </p:cNvPr>
          <p:cNvSpPr>
            <a:spLocks noGrp="1"/>
          </p:cNvSpPr>
          <p:nvPr>
            <p:ph type="body" sz="quarter" idx="15" hasCustomPrompt="1"/>
          </p:nvPr>
        </p:nvSpPr>
        <p:spPr>
          <a:xfrm>
            <a:off x="6248400" y="1524000"/>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1600" b="1" dirty="0">
                <a:solidFill>
                  <a:srgbClr val="000000"/>
                </a:solidFill>
                <a:latin typeface="Arial" panose="020B0604020202020204" pitchFamily="34" charset="0"/>
                <a:cs typeface="Arial" panose="020B0604020202020204" pitchFamily="34" charset="0"/>
              </a:defRPr>
            </a:lvl1pPr>
          </a:lstStyle>
          <a:p>
            <a:pPr marL="228600" lvl="0" indent="-228600" algn="ctr"/>
            <a:r>
              <a:rPr lang="en-US"/>
              <a:t>##</a:t>
            </a:r>
          </a:p>
        </p:txBody>
      </p:sp>
      <p:sp>
        <p:nvSpPr>
          <p:cNvPr id="22" name="Text Placeholder 14">
            <a:extLst>
              <a:ext uri="{FF2B5EF4-FFF2-40B4-BE49-F238E27FC236}">
                <a16:creationId xmlns:a16="http://schemas.microsoft.com/office/drawing/2014/main" id="{11965CC1-CBF3-4456-B704-4C8BEF2E971B}"/>
              </a:ext>
            </a:extLst>
          </p:cNvPr>
          <p:cNvSpPr>
            <a:spLocks noGrp="1"/>
          </p:cNvSpPr>
          <p:nvPr>
            <p:ph type="body" sz="quarter" idx="16" hasCustomPrompt="1"/>
          </p:nvPr>
        </p:nvSpPr>
        <p:spPr>
          <a:xfrm>
            <a:off x="6248400" y="2435717"/>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1600" b="1" dirty="0">
                <a:solidFill>
                  <a:schemeClr val="tx1"/>
                </a:solidFill>
              </a:defRPr>
            </a:lvl1pPr>
          </a:lstStyle>
          <a:p>
            <a:pPr marL="228600" lvl="0" indent="-228600" algn="ctr"/>
            <a:r>
              <a:rPr lang="en-GB" noProof="0"/>
              <a:t>##</a:t>
            </a:r>
          </a:p>
        </p:txBody>
      </p:sp>
      <p:sp>
        <p:nvSpPr>
          <p:cNvPr id="23" name="Text Placeholder 14">
            <a:extLst>
              <a:ext uri="{FF2B5EF4-FFF2-40B4-BE49-F238E27FC236}">
                <a16:creationId xmlns:a16="http://schemas.microsoft.com/office/drawing/2014/main" id="{8D1A46BB-CD37-4782-8D2C-2AF2ED290C5D}"/>
              </a:ext>
            </a:extLst>
          </p:cNvPr>
          <p:cNvSpPr>
            <a:spLocks noGrp="1"/>
          </p:cNvSpPr>
          <p:nvPr>
            <p:ph type="body" sz="quarter" idx="17" hasCustomPrompt="1"/>
          </p:nvPr>
        </p:nvSpPr>
        <p:spPr>
          <a:xfrm>
            <a:off x="6248400" y="5170869"/>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1600" b="1" dirty="0">
                <a:solidFill>
                  <a:schemeClr val="tx1"/>
                </a:solidFill>
              </a:defRPr>
            </a:lvl1pPr>
          </a:lstStyle>
          <a:p>
            <a:pPr marL="228600" lvl="0" indent="-228600" algn="ctr"/>
            <a:r>
              <a:rPr lang="en-GB" noProof="0"/>
              <a:t>##</a:t>
            </a:r>
          </a:p>
        </p:txBody>
      </p:sp>
      <p:sp>
        <p:nvSpPr>
          <p:cNvPr id="24" name="Text Placeholder 14">
            <a:extLst>
              <a:ext uri="{FF2B5EF4-FFF2-40B4-BE49-F238E27FC236}">
                <a16:creationId xmlns:a16="http://schemas.microsoft.com/office/drawing/2014/main" id="{53808691-F177-4AF9-A74A-E9C0154D68C9}"/>
              </a:ext>
            </a:extLst>
          </p:cNvPr>
          <p:cNvSpPr>
            <a:spLocks noGrp="1"/>
          </p:cNvSpPr>
          <p:nvPr>
            <p:ph type="body" sz="quarter" idx="18" hasCustomPrompt="1"/>
          </p:nvPr>
        </p:nvSpPr>
        <p:spPr>
          <a:xfrm>
            <a:off x="6248400" y="4259151"/>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1600" b="1" dirty="0">
                <a:solidFill>
                  <a:srgbClr val="000000"/>
                </a:solidFill>
                <a:latin typeface="Arial" panose="020B0604020202020204" pitchFamily="34" charset="0"/>
                <a:cs typeface="Arial" panose="020B0604020202020204" pitchFamily="34" charset="0"/>
              </a:defRPr>
            </a:lvl1pPr>
          </a:lstStyle>
          <a:p>
            <a:pPr marL="228600" lvl="0" indent="-228600" algn="ctr"/>
            <a:r>
              <a:rPr lang="en-GB" noProof="0"/>
              <a:t>##</a:t>
            </a:r>
          </a:p>
        </p:txBody>
      </p:sp>
      <p:sp>
        <p:nvSpPr>
          <p:cNvPr id="25" name="Text Placeholder 14">
            <a:extLst>
              <a:ext uri="{FF2B5EF4-FFF2-40B4-BE49-F238E27FC236}">
                <a16:creationId xmlns:a16="http://schemas.microsoft.com/office/drawing/2014/main" id="{D8B702E8-22A7-450D-B7D9-546DEE0B4D67}"/>
              </a:ext>
            </a:extLst>
          </p:cNvPr>
          <p:cNvSpPr>
            <a:spLocks noGrp="1"/>
          </p:cNvSpPr>
          <p:nvPr>
            <p:ph type="body" sz="quarter" idx="19" hasCustomPrompt="1"/>
          </p:nvPr>
        </p:nvSpPr>
        <p:spPr>
          <a:xfrm>
            <a:off x="6248400" y="3347434"/>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1600" b="1" dirty="0">
                <a:solidFill>
                  <a:srgbClr val="000000"/>
                </a:solidFill>
              </a:defRPr>
            </a:lvl1pPr>
          </a:lstStyle>
          <a:p>
            <a:pPr marL="228600" lvl="0" indent="-228600" algn="ctr"/>
            <a:r>
              <a:rPr lang="en-GB" noProof="0"/>
              <a:t>##</a:t>
            </a:r>
          </a:p>
        </p:txBody>
      </p:sp>
      <p:sp>
        <p:nvSpPr>
          <p:cNvPr id="26" name="Text Placeholder 27">
            <a:extLst>
              <a:ext uri="{FF2B5EF4-FFF2-40B4-BE49-F238E27FC236}">
                <a16:creationId xmlns:a16="http://schemas.microsoft.com/office/drawing/2014/main" id="{D30610FB-2D5B-4047-90F6-6F14FC1525B9}"/>
              </a:ext>
            </a:extLst>
          </p:cNvPr>
          <p:cNvSpPr>
            <a:spLocks noGrp="1"/>
          </p:cNvSpPr>
          <p:nvPr>
            <p:ph type="body" sz="quarter" idx="20" hasCustomPrompt="1"/>
          </p:nvPr>
        </p:nvSpPr>
        <p:spPr>
          <a:xfrm>
            <a:off x="1400174" y="1574966"/>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GB" noProof="0"/>
              <a:t>Title</a:t>
            </a:r>
          </a:p>
        </p:txBody>
      </p:sp>
      <p:sp>
        <p:nvSpPr>
          <p:cNvPr id="27" name="Text Placeholder 27">
            <a:extLst>
              <a:ext uri="{FF2B5EF4-FFF2-40B4-BE49-F238E27FC236}">
                <a16:creationId xmlns:a16="http://schemas.microsoft.com/office/drawing/2014/main" id="{3AA40F9A-BFAC-4100-AEFA-B64A4C0E8C0D}"/>
              </a:ext>
            </a:extLst>
          </p:cNvPr>
          <p:cNvSpPr>
            <a:spLocks noGrp="1"/>
          </p:cNvSpPr>
          <p:nvPr>
            <p:ph type="body" sz="quarter" idx="21" hasCustomPrompt="1"/>
          </p:nvPr>
        </p:nvSpPr>
        <p:spPr>
          <a:xfrm>
            <a:off x="1400174" y="1912825"/>
            <a:ext cx="4543426" cy="193899"/>
          </a:xfrm>
          <a:prstGeom prst="rect">
            <a:avLst/>
          </a:prstGeom>
        </p:spPr>
        <p:txBody>
          <a:bodyPr lIns="0" tIns="0" rIns="0" bIns="0" anchor="t">
            <a:noAutofit/>
          </a:bodyPr>
          <a:lstStyle>
            <a:lvl1pPr marL="0" indent="0">
              <a:buNone/>
              <a:defRPr sz="1200" b="0" baseline="0">
                <a:solidFill>
                  <a:srgbClr val="000000"/>
                </a:solidFill>
                <a:latin typeface="Arial" panose="020B0604020202020204" pitchFamily="34" charset="0"/>
              </a:defRPr>
            </a:lvl1pPr>
          </a:lstStyle>
          <a:p>
            <a:pPr lvl="0"/>
            <a:r>
              <a:rPr lang="en-GB" noProof="0"/>
              <a:t>Subtitle</a:t>
            </a:r>
          </a:p>
        </p:txBody>
      </p:sp>
      <p:sp>
        <p:nvSpPr>
          <p:cNvPr id="28" name="Text Placeholder 27">
            <a:extLst>
              <a:ext uri="{FF2B5EF4-FFF2-40B4-BE49-F238E27FC236}">
                <a16:creationId xmlns:a16="http://schemas.microsoft.com/office/drawing/2014/main" id="{7F2224A7-03BE-4251-B0FB-BE7B3E9D3D9D}"/>
              </a:ext>
            </a:extLst>
          </p:cNvPr>
          <p:cNvSpPr>
            <a:spLocks noGrp="1"/>
          </p:cNvSpPr>
          <p:nvPr>
            <p:ph type="body" sz="quarter" idx="22" hasCustomPrompt="1"/>
          </p:nvPr>
        </p:nvSpPr>
        <p:spPr>
          <a:xfrm>
            <a:off x="1400174" y="2514352"/>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GB" noProof="0"/>
              <a:t>Title</a:t>
            </a:r>
          </a:p>
        </p:txBody>
      </p:sp>
      <p:sp>
        <p:nvSpPr>
          <p:cNvPr id="29" name="Text Placeholder 27">
            <a:extLst>
              <a:ext uri="{FF2B5EF4-FFF2-40B4-BE49-F238E27FC236}">
                <a16:creationId xmlns:a16="http://schemas.microsoft.com/office/drawing/2014/main" id="{92FEDE8A-0582-4ABC-B3D1-9BA3C1D54A1D}"/>
              </a:ext>
            </a:extLst>
          </p:cNvPr>
          <p:cNvSpPr>
            <a:spLocks noGrp="1"/>
          </p:cNvSpPr>
          <p:nvPr>
            <p:ph type="body" sz="quarter" idx="23" hasCustomPrompt="1"/>
          </p:nvPr>
        </p:nvSpPr>
        <p:spPr>
          <a:xfrm>
            <a:off x="1400174" y="2852211"/>
            <a:ext cx="4543426" cy="193899"/>
          </a:xfrm>
          <a:prstGeom prst="rect">
            <a:avLst/>
          </a:prstGeom>
        </p:spPr>
        <p:txBody>
          <a:bodyPr lIns="0" tIns="0" rIns="0" bIns="0" anchor="t">
            <a:noAutofit/>
          </a:bodyPr>
          <a:lstStyle>
            <a:lvl1pPr marL="0" indent="0">
              <a:buNone/>
              <a:defRPr sz="1200" b="0">
                <a:solidFill>
                  <a:srgbClr val="000000"/>
                </a:solidFill>
                <a:latin typeface="Arial" panose="020B0604020202020204" pitchFamily="34" charset="0"/>
                <a:cs typeface="Arial" panose="020B0604020202020204" pitchFamily="34" charset="0"/>
              </a:defRPr>
            </a:lvl1pPr>
          </a:lstStyle>
          <a:p>
            <a:pPr lvl="0"/>
            <a:r>
              <a:rPr lang="en-GB" noProof="0"/>
              <a:t>Subtitle</a:t>
            </a:r>
          </a:p>
        </p:txBody>
      </p:sp>
      <p:sp>
        <p:nvSpPr>
          <p:cNvPr id="30" name="Text Placeholder 27">
            <a:extLst>
              <a:ext uri="{FF2B5EF4-FFF2-40B4-BE49-F238E27FC236}">
                <a16:creationId xmlns:a16="http://schemas.microsoft.com/office/drawing/2014/main" id="{B0678AC4-5964-4B76-A4B7-C2497933DE1F}"/>
              </a:ext>
            </a:extLst>
          </p:cNvPr>
          <p:cNvSpPr>
            <a:spLocks noGrp="1"/>
          </p:cNvSpPr>
          <p:nvPr>
            <p:ph type="body" sz="quarter" idx="24" hasCustomPrompt="1"/>
          </p:nvPr>
        </p:nvSpPr>
        <p:spPr>
          <a:xfrm>
            <a:off x="1400174" y="3424963"/>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GB" noProof="0"/>
              <a:t>Title</a:t>
            </a:r>
          </a:p>
        </p:txBody>
      </p:sp>
      <p:sp>
        <p:nvSpPr>
          <p:cNvPr id="31" name="Text Placeholder 27">
            <a:extLst>
              <a:ext uri="{FF2B5EF4-FFF2-40B4-BE49-F238E27FC236}">
                <a16:creationId xmlns:a16="http://schemas.microsoft.com/office/drawing/2014/main" id="{79497123-1128-4478-8F9E-5E31BD54A1FC}"/>
              </a:ext>
            </a:extLst>
          </p:cNvPr>
          <p:cNvSpPr>
            <a:spLocks noGrp="1"/>
          </p:cNvSpPr>
          <p:nvPr>
            <p:ph type="body" sz="quarter" idx="25" hasCustomPrompt="1"/>
          </p:nvPr>
        </p:nvSpPr>
        <p:spPr>
          <a:xfrm>
            <a:off x="1400174" y="3762822"/>
            <a:ext cx="4543426" cy="193899"/>
          </a:xfrm>
          <a:prstGeom prst="rect">
            <a:avLst/>
          </a:prstGeom>
        </p:spPr>
        <p:txBody>
          <a:bodyPr lIns="0" tIns="0" rIns="0" bIns="0" anchor="t">
            <a:noAutofit/>
          </a:bodyPr>
          <a:lstStyle>
            <a:lvl1pPr marL="0" indent="0">
              <a:buNone/>
              <a:defRPr sz="1200" b="0">
                <a:solidFill>
                  <a:srgbClr val="000000"/>
                </a:solidFill>
                <a:latin typeface="Arial" panose="020B0604020202020204" pitchFamily="34" charset="0"/>
                <a:cs typeface="Arial" panose="020B0604020202020204" pitchFamily="34" charset="0"/>
              </a:defRPr>
            </a:lvl1pPr>
          </a:lstStyle>
          <a:p>
            <a:pPr lvl="0"/>
            <a:r>
              <a:rPr lang="en-GB" noProof="0"/>
              <a:t>Subtitle</a:t>
            </a:r>
          </a:p>
        </p:txBody>
      </p:sp>
      <p:sp>
        <p:nvSpPr>
          <p:cNvPr id="32" name="Text Placeholder 27">
            <a:extLst>
              <a:ext uri="{FF2B5EF4-FFF2-40B4-BE49-F238E27FC236}">
                <a16:creationId xmlns:a16="http://schemas.microsoft.com/office/drawing/2014/main" id="{67DF4FAC-E9AA-4F7C-B482-178AEF72E41D}"/>
              </a:ext>
            </a:extLst>
          </p:cNvPr>
          <p:cNvSpPr>
            <a:spLocks noGrp="1"/>
          </p:cNvSpPr>
          <p:nvPr>
            <p:ph type="body" sz="quarter" idx="26" hasCustomPrompt="1"/>
          </p:nvPr>
        </p:nvSpPr>
        <p:spPr>
          <a:xfrm>
            <a:off x="1400174" y="4312435"/>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GB" noProof="0"/>
              <a:t>Title</a:t>
            </a:r>
          </a:p>
        </p:txBody>
      </p:sp>
      <p:sp>
        <p:nvSpPr>
          <p:cNvPr id="33" name="Text Placeholder 27">
            <a:extLst>
              <a:ext uri="{FF2B5EF4-FFF2-40B4-BE49-F238E27FC236}">
                <a16:creationId xmlns:a16="http://schemas.microsoft.com/office/drawing/2014/main" id="{9A20ACD0-DC10-4ED1-B7E0-60C6B8F45033}"/>
              </a:ext>
            </a:extLst>
          </p:cNvPr>
          <p:cNvSpPr>
            <a:spLocks noGrp="1"/>
          </p:cNvSpPr>
          <p:nvPr>
            <p:ph type="body" sz="quarter" idx="27" hasCustomPrompt="1"/>
          </p:nvPr>
        </p:nvSpPr>
        <p:spPr>
          <a:xfrm>
            <a:off x="1400174" y="4650294"/>
            <a:ext cx="4543426" cy="193899"/>
          </a:xfrm>
          <a:prstGeom prst="rect">
            <a:avLst/>
          </a:prstGeom>
        </p:spPr>
        <p:txBody>
          <a:bodyPr lIns="0" tIns="0" rIns="0" bIns="0" anchor="t">
            <a:noAutofit/>
          </a:bodyPr>
          <a:lstStyle>
            <a:lvl1pPr marL="0" indent="0">
              <a:buNone/>
              <a:defRPr sz="1200" b="0">
                <a:solidFill>
                  <a:srgbClr val="000000"/>
                </a:solidFill>
                <a:latin typeface="Arial" panose="020B0604020202020204" pitchFamily="34" charset="0"/>
                <a:cs typeface="Arial" panose="020B0604020202020204" pitchFamily="34" charset="0"/>
              </a:defRPr>
            </a:lvl1pPr>
          </a:lstStyle>
          <a:p>
            <a:pPr lvl="0"/>
            <a:r>
              <a:rPr lang="en-GB" noProof="0"/>
              <a:t>Subtitle</a:t>
            </a:r>
          </a:p>
        </p:txBody>
      </p:sp>
      <p:sp>
        <p:nvSpPr>
          <p:cNvPr id="34" name="Text Placeholder 27">
            <a:extLst>
              <a:ext uri="{FF2B5EF4-FFF2-40B4-BE49-F238E27FC236}">
                <a16:creationId xmlns:a16="http://schemas.microsoft.com/office/drawing/2014/main" id="{3D3C5426-2C85-4C2E-B0BD-4220616FCC88}"/>
              </a:ext>
            </a:extLst>
          </p:cNvPr>
          <p:cNvSpPr>
            <a:spLocks noGrp="1"/>
          </p:cNvSpPr>
          <p:nvPr>
            <p:ph type="body" sz="quarter" idx="28" hasCustomPrompt="1"/>
          </p:nvPr>
        </p:nvSpPr>
        <p:spPr>
          <a:xfrm>
            <a:off x="1400174" y="5253073"/>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GB" noProof="0"/>
              <a:t>Title</a:t>
            </a:r>
          </a:p>
        </p:txBody>
      </p:sp>
      <p:sp>
        <p:nvSpPr>
          <p:cNvPr id="35" name="Text Placeholder 27">
            <a:extLst>
              <a:ext uri="{FF2B5EF4-FFF2-40B4-BE49-F238E27FC236}">
                <a16:creationId xmlns:a16="http://schemas.microsoft.com/office/drawing/2014/main" id="{998919EA-561D-4991-856B-C98AFCB19456}"/>
              </a:ext>
            </a:extLst>
          </p:cNvPr>
          <p:cNvSpPr>
            <a:spLocks noGrp="1"/>
          </p:cNvSpPr>
          <p:nvPr>
            <p:ph type="body" sz="quarter" idx="29" hasCustomPrompt="1"/>
          </p:nvPr>
        </p:nvSpPr>
        <p:spPr>
          <a:xfrm>
            <a:off x="1400174" y="5590932"/>
            <a:ext cx="4543426" cy="193899"/>
          </a:xfrm>
          <a:prstGeom prst="rect">
            <a:avLst/>
          </a:prstGeom>
        </p:spPr>
        <p:txBody>
          <a:bodyPr lIns="0" tIns="0" rIns="0" bIns="0" anchor="t">
            <a:noAutofit/>
          </a:bodyPr>
          <a:lstStyle>
            <a:lvl1pPr marL="0" indent="0">
              <a:buNone/>
              <a:defRPr sz="1200" b="0">
                <a:solidFill>
                  <a:srgbClr val="000000"/>
                </a:solidFill>
                <a:latin typeface="Arial" panose="020B0604020202020204" pitchFamily="34" charset="0"/>
                <a:cs typeface="Arial" panose="020B0604020202020204" pitchFamily="34" charset="0"/>
              </a:defRPr>
            </a:lvl1pPr>
          </a:lstStyle>
          <a:p>
            <a:pPr lvl="0"/>
            <a:r>
              <a:rPr lang="en-GB" noProof="0"/>
              <a:t>Subtitle</a:t>
            </a:r>
          </a:p>
        </p:txBody>
      </p:sp>
      <p:sp>
        <p:nvSpPr>
          <p:cNvPr id="36" name="Text Placeholder 27">
            <a:extLst>
              <a:ext uri="{FF2B5EF4-FFF2-40B4-BE49-F238E27FC236}">
                <a16:creationId xmlns:a16="http://schemas.microsoft.com/office/drawing/2014/main" id="{62424A79-48BA-4858-AF15-7372F7F10548}"/>
              </a:ext>
            </a:extLst>
          </p:cNvPr>
          <p:cNvSpPr>
            <a:spLocks noGrp="1"/>
          </p:cNvSpPr>
          <p:nvPr>
            <p:ph type="body" sz="quarter" idx="30" hasCustomPrompt="1"/>
          </p:nvPr>
        </p:nvSpPr>
        <p:spPr>
          <a:xfrm>
            <a:off x="7038975" y="1574966"/>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US"/>
              <a:t>Title</a:t>
            </a:r>
          </a:p>
        </p:txBody>
      </p:sp>
      <p:sp>
        <p:nvSpPr>
          <p:cNvPr id="37" name="Text Placeholder 27">
            <a:extLst>
              <a:ext uri="{FF2B5EF4-FFF2-40B4-BE49-F238E27FC236}">
                <a16:creationId xmlns:a16="http://schemas.microsoft.com/office/drawing/2014/main" id="{1D447F5B-80EA-497D-AA1D-DD3C6BB53902}"/>
              </a:ext>
            </a:extLst>
          </p:cNvPr>
          <p:cNvSpPr>
            <a:spLocks noGrp="1"/>
          </p:cNvSpPr>
          <p:nvPr>
            <p:ph type="body" sz="quarter" idx="31" hasCustomPrompt="1"/>
          </p:nvPr>
        </p:nvSpPr>
        <p:spPr>
          <a:xfrm>
            <a:off x="7038975" y="1912825"/>
            <a:ext cx="4543426" cy="193899"/>
          </a:xfrm>
          <a:prstGeom prst="rect">
            <a:avLst/>
          </a:prstGeom>
        </p:spPr>
        <p:txBody>
          <a:bodyPr lIns="0" tIns="0" rIns="0" bIns="0" anchor="t">
            <a:noAutofit/>
          </a:bodyPr>
          <a:lstStyle>
            <a:lvl1pPr marL="0" indent="0">
              <a:buNone/>
              <a:defRPr sz="1200" b="0">
                <a:solidFill>
                  <a:srgbClr val="000000"/>
                </a:solidFill>
                <a:latin typeface="Arial" panose="020B0604020202020204" pitchFamily="34" charset="0"/>
                <a:cs typeface="Arial" panose="020B0604020202020204" pitchFamily="34" charset="0"/>
              </a:defRPr>
            </a:lvl1pPr>
          </a:lstStyle>
          <a:p>
            <a:pPr lvl="0"/>
            <a:r>
              <a:rPr lang="en-GB" noProof="0"/>
              <a:t>Subtitle</a:t>
            </a:r>
          </a:p>
        </p:txBody>
      </p:sp>
      <p:sp>
        <p:nvSpPr>
          <p:cNvPr id="38" name="Text Placeholder 27">
            <a:extLst>
              <a:ext uri="{FF2B5EF4-FFF2-40B4-BE49-F238E27FC236}">
                <a16:creationId xmlns:a16="http://schemas.microsoft.com/office/drawing/2014/main" id="{1C7AC752-B563-43F1-B875-7216E9902D64}"/>
              </a:ext>
            </a:extLst>
          </p:cNvPr>
          <p:cNvSpPr>
            <a:spLocks noGrp="1"/>
          </p:cNvSpPr>
          <p:nvPr>
            <p:ph type="body" sz="quarter" idx="32" hasCustomPrompt="1"/>
          </p:nvPr>
        </p:nvSpPr>
        <p:spPr>
          <a:xfrm>
            <a:off x="7038975" y="2514352"/>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GB" noProof="0"/>
              <a:t>Title</a:t>
            </a:r>
          </a:p>
        </p:txBody>
      </p:sp>
      <p:sp>
        <p:nvSpPr>
          <p:cNvPr id="39" name="Text Placeholder 27">
            <a:extLst>
              <a:ext uri="{FF2B5EF4-FFF2-40B4-BE49-F238E27FC236}">
                <a16:creationId xmlns:a16="http://schemas.microsoft.com/office/drawing/2014/main" id="{A5E8293D-BB96-4E02-A5C6-F70D35C1FDF1}"/>
              </a:ext>
            </a:extLst>
          </p:cNvPr>
          <p:cNvSpPr>
            <a:spLocks noGrp="1"/>
          </p:cNvSpPr>
          <p:nvPr>
            <p:ph type="body" sz="quarter" idx="33" hasCustomPrompt="1"/>
          </p:nvPr>
        </p:nvSpPr>
        <p:spPr>
          <a:xfrm>
            <a:off x="7038975" y="2852211"/>
            <a:ext cx="4543426" cy="193899"/>
          </a:xfrm>
          <a:prstGeom prst="rect">
            <a:avLst/>
          </a:prstGeom>
        </p:spPr>
        <p:txBody>
          <a:bodyPr lIns="0" tIns="0" rIns="0" bIns="0" anchor="t">
            <a:noAutofit/>
          </a:bodyPr>
          <a:lstStyle>
            <a:lvl1pPr marL="0" indent="0">
              <a:buNone/>
              <a:defRPr sz="1200" b="0">
                <a:solidFill>
                  <a:srgbClr val="000000"/>
                </a:solidFill>
                <a:latin typeface="Arial" panose="020B0604020202020204" pitchFamily="34" charset="0"/>
                <a:cs typeface="Arial" panose="020B0604020202020204" pitchFamily="34" charset="0"/>
              </a:defRPr>
            </a:lvl1pPr>
          </a:lstStyle>
          <a:p>
            <a:pPr lvl="0"/>
            <a:r>
              <a:rPr lang="en-GB" noProof="0"/>
              <a:t>Subtitle</a:t>
            </a:r>
          </a:p>
        </p:txBody>
      </p:sp>
      <p:sp>
        <p:nvSpPr>
          <p:cNvPr id="40" name="Text Placeholder 27">
            <a:extLst>
              <a:ext uri="{FF2B5EF4-FFF2-40B4-BE49-F238E27FC236}">
                <a16:creationId xmlns:a16="http://schemas.microsoft.com/office/drawing/2014/main" id="{8438E67E-BBB0-4E73-8AA8-1AB3943C4906}"/>
              </a:ext>
            </a:extLst>
          </p:cNvPr>
          <p:cNvSpPr>
            <a:spLocks noGrp="1"/>
          </p:cNvSpPr>
          <p:nvPr>
            <p:ph type="body" sz="quarter" idx="34" hasCustomPrompt="1"/>
          </p:nvPr>
        </p:nvSpPr>
        <p:spPr>
          <a:xfrm>
            <a:off x="7038975" y="3424963"/>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GB" noProof="0"/>
              <a:t>Title</a:t>
            </a:r>
          </a:p>
        </p:txBody>
      </p:sp>
      <p:sp>
        <p:nvSpPr>
          <p:cNvPr id="41" name="Text Placeholder 27">
            <a:extLst>
              <a:ext uri="{FF2B5EF4-FFF2-40B4-BE49-F238E27FC236}">
                <a16:creationId xmlns:a16="http://schemas.microsoft.com/office/drawing/2014/main" id="{18983759-EA5A-44E5-B519-BF9184F8446A}"/>
              </a:ext>
            </a:extLst>
          </p:cNvPr>
          <p:cNvSpPr>
            <a:spLocks noGrp="1"/>
          </p:cNvSpPr>
          <p:nvPr>
            <p:ph type="body" sz="quarter" idx="35" hasCustomPrompt="1"/>
          </p:nvPr>
        </p:nvSpPr>
        <p:spPr>
          <a:xfrm>
            <a:off x="7038975" y="3762822"/>
            <a:ext cx="4543426" cy="193899"/>
          </a:xfrm>
          <a:prstGeom prst="rect">
            <a:avLst/>
          </a:prstGeom>
        </p:spPr>
        <p:txBody>
          <a:bodyPr lIns="0" tIns="0" rIns="0" bIns="0" anchor="t">
            <a:noAutofit/>
          </a:bodyPr>
          <a:lstStyle>
            <a:lvl1pPr marL="0" indent="0">
              <a:buNone/>
              <a:defRPr sz="1200" b="0">
                <a:solidFill>
                  <a:srgbClr val="000000"/>
                </a:solidFill>
                <a:latin typeface="Arial" panose="020B0604020202020204" pitchFamily="34" charset="0"/>
                <a:cs typeface="Arial" panose="020B0604020202020204" pitchFamily="34" charset="0"/>
              </a:defRPr>
            </a:lvl1pPr>
          </a:lstStyle>
          <a:p>
            <a:pPr lvl="0"/>
            <a:r>
              <a:rPr lang="en-GB" noProof="0"/>
              <a:t>Subtitle</a:t>
            </a:r>
          </a:p>
        </p:txBody>
      </p:sp>
      <p:sp>
        <p:nvSpPr>
          <p:cNvPr id="42" name="Text Placeholder 27">
            <a:extLst>
              <a:ext uri="{FF2B5EF4-FFF2-40B4-BE49-F238E27FC236}">
                <a16:creationId xmlns:a16="http://schemas.microsoft.com/office/drawing/2014/main" id="{B03717EB-1B0E-4D72-814C-16B2135DE997}"/>
              </a:ext>
            </a:extLst>
          </p:cNvPr>
          <p:cNvSpPr>
            <a:spLocks noGrp="1"/>
          </p:cNvSpPr>
          <p:nvPr>
            <p:ph type="body" sz="quarter" idx="36" hasCustomPrompt="1"/>
          </p:nvPr>
        </p:nvSpPr>
        <p:spPr>
          <a:xfrm>
            <a:off x="7038975" y="4312435"/>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GB" noProof="0"/>
              <a:t>Title</a:t>
            </a:r>
          </a:p>
        </p:txBody>
      </p:sp>
      <p:sp>
        <p:nvSpPr>
          <p:cNvPr id="43" name="Text Placeholder 27">
            <a:extLst>
              <a:ext uri="{FF2B5EF4-FFF2-40B4-BE49-F238E27FC236}">
                <a16:creationId xmlns:a16="http://schemas.microsoft.com/office/drawing/2014/main" id="{C0EA8A55-A193-4401-832A-FCDC1B4649F4}"/>
              </a:ext>
            </a:extLst>
          </p:cNvPr>
          <p:cNvSpPr>
            <a:spLocks noGrp="1"/>
          </p:cNvSpPr>
          <p:nvPr>
            <p:ph type="body" sz="quarter" idx="37" hasCustomPrompt="1"/>
          </p:nvPr>
        </p:nvSpPr>
        <p:spPr>
          <a:xfrm>
            <a:off x="7038975" y="4650294"/>
            <a:ext cx="4543426" cy="193899"/>
          </a:xfrm>
          <a:prstGeom prst="rect">
            <a:avLst/>
          </a:prstGeom>
        </p:spPr>
        <p:txBody>
          <a:bodyPr lIns="0" tIns="0" rIns="0" bIns="0" anchor="t">
            <a:noAutofit/>
          </a:bodyPr>
          <a:lstStyle>
            <a:lvl1pPr marL="0" indent="0">
              <a:buNone/>
              <a:defRPr sz="1200" b="0">
                <a:solidFill>
                  <a:srgbClr val="000000"/>
                </a:solidFill>
                <a:latin typeface="Arial" panose="020B0604020202020204" pitchFamily="34" charset="0"/>
                <a:cs typeface="Arial" panose="020B0604020202020204" pitchFamily="34" charset="0"/>
              </a:defRPr>
            </a:lvl1pPr>
          </a:lstStyle>
          <a:p>
            <a:pPr lvl="0"/>
            <a:r>
              <a:rPr lang="en-GB" noProof="0"/>
              <a:t>Subtitle</a:t>
            </a:r>
          </a:p>
        </p:txBody>
      </p:sp>
      <p:sp>
        <p:nvSpPr>
          <p:cNvPr id="44" name="Text Placeholder 27">
            <a:extLst>
              <a:ext uri="{FF2B5EF4-FFF2-40B4-BE49-F238E27FC236}">
                <a16:creationId xmlns:a16="http://schemas.microsoft.com/office/drawing/2014/main" id="{18967966-2CC7-49EC-856A-6A95F25DE04D}"/>
              </a:ext>
            </a:extLst>
          </p:cNvPr>
          <p:cNvSpPr>
            <a:spLocks noGrp="1"/>
          </p:cNvSpPr>
          <p:nvPr>
            <p:ph type="body" sz="quarter" idx="38" hasCustomPrompt="1"/>
          </p:nvPr>
        </p:nvSpPr>
        <p:spPr>
          <a:xfrm>
            <a:off x="7038975" y="5253073"/>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GB" noProof="0"/>
              <a:t>Title</a:t>
            </a:r>
          </a:p>
        </p:txBody>
      </p:sp>
      <p:sp>
        <p:nvSpPr>
          <p:cNvPr id="45" name="Text Placeholder 27">
            <a:extLst>
              <a:ext uri="{FF2B5EF4-FFF2-40B4-BE49-F238E27FC236}">
                <a16:creationId xmlns:a16="http://schemas.microsoft.com/office/drawing/2014/main" id="{94563EDB-19D3-4C6D-B26E-6D7BE8AC5F02}"/>
              </a:ext>
            </a:extLst>
          </p:cNvPr>
          <p:cNvSpPr>
            <a:spLocks noGrp="1"/>
          </p:cNvSpPr>
          <p:nvPr>
            <p:ph type="body" sz="quarter" idx="39" hasCustomPrompt="1"/>
          </p:nvPr>
        </p:nvSpPr>
        <p:spPr>
          <a:xfrm>
            <a:off x="7038975" y="5590932"/>
            <a:ext cx="4543426" cy="193899"/>
          </a:xfrm>
          <a:prstGeom prst="rect">
            <a:avLst/>
          </a:prstGeom>
        </p:spPr>
        <p:txBody>
          <a:bodyPr lIns="0" tIns="0" rIns="0" bIns="0" anchor="t">
            <a:noAutofit/>
          </a:bodyPr>
          <a:lstStyle>
            <a:lvl1pPr marL="0" indent="0">
              <a:buNone/>
              <a:defRPr sz="1200" b="0">
                <a:solidFill>
                  <a:srgbClr val="000000"/>
                </a:solidFill>
                <a:latin typeface="Arial" panose="020B0604020202020204" pitchFamily="34" charset="0"/>
                <a:cs typeface="Arial" panose="020B0604020202020204" pitchFamily="34" charset="0"/>
              </a:defRPr>
            </a:lvl1pPr>
          </a:lstStyle>
          <a:p>
            <a:pPr lvl="0"/>
            <a:r>
              <a:rPr lang="en-GB" noProof="0"/>
              <a:t>Subtitle</a:t>
            </a:r>
          </a:p>
        </p:txBody>
      </p:sp>
      <p:pic>
        <p:nvPicPr>
          <p:cNvPr id="46" name="Picture 45">
            <a:extLst>
              <a:ext uri="{FF2B5EF4-FFF2-40B4-BE49-F238E27FC236}">
                <a16:creationId xmlns:a16="http://schemas.microsoft.com/office/drawing/2014/main" id="{F2286CEB-5B18-4C2E-9F66-09CDC3D49708}"/>
              </a:ext>
            </a:extLst>
          </p:cNvPr>
          <p:cNvPicPr>
            <a:picLocks noChangeAspect="1"/>
          </p:cNvPicPr>
          <p:nvPr userDrawn="1"/>
        </p:nvPicPr>
        <p:blipFill>
          <a:blip r:embed="rId3"/>
          <a:stretch>
            <a:fillRect/>
          </a:stretch>
        </p:blipFill>
        <p:spPr>
          <a:xfrm>
            <a:off x="0" y="6781800"/>
            <a:ext cx="12192000" cy="76200"/>
          </a:xfrm>
          <a:prstGeom prst="rect">
            <a:avLst/>
          </a:prstGeom>
        </p:spPr>
      </p:pic>
    </p:spTree>
    <p:extLst>
      <p:ext uri="{BB962C8B-B14F-4D97-AF65-F5344CB8AC3E}">
        <p14:creationId xmlns:p14="http://schemas.microsoft.com/office/powerpoint/2010/main" val="134724550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15:clr>
            <a:srgbClr val="FBAE40"/>
          </p15:clr>
        </p15:guide>
        <p15:guide id="4" pos="7680">
          <p15:clr>
            <a:srgbClr val="FBAE40"/>
          </p15:clr>
        </p15:guide>
      </p15:sldGuideLst>
    </p:ext>
  </p:extLst>
</p:sldLayout>
</file>

<file path=ppt/slideLayouts/slideLayout230.xml><?xml version="1.0" encoding="utf-8"?>
<p:sldLayout xmlns:a="http://schemas.openxmlformats.org/drawingml/2006/main" xmlns:r="http://schemas.openxmlformats.org/officeDocument/2006/relationships" xmlns:p="http://schemas.openxmlformats.org/presentationml/2006/main" showMasterSp="0" preserve="1" userDrawn="1">
  <p:cSld name="11_Section/Breaker ">
    <p:spTree>
      <p:nvGrpSpPr>
        <p:cNvPr id="1" name=""/>
        <p:cNvGrpSpPr/>
        <p:nvPr/>
      </p:nvGrpSpPr>
      <p:grpSpPr>
        <a:xfrm>
          <a:off x="0" y="0"/>
          <a:ext cx="0" cy="0"/>
          <a:chOff x="0" y="0"/>
          <a:chExt cx="0" cy="0"/>
        </a:xfrm>
      </p:grpSpPr>
      <p:sp>
        <p:nvSpPr>
          <p:cNvPr id="2" name="Title 1"/>
          <p:cNvSpPr>
            <a:spLocks noGrp="1"/>
          </p:cNvSpPr>
          <p:nvPr>
            <p:ph type="ctrTitle"/>
          </p:nvPr>
        </p:nvSpPr>
        <p:spPr>
          <a:xfrm>
            <a:off x="7150099" y="3940170"/>
            <a:ext cx="4866548" cy="528638"/>
          </a:xfrm>
        </p:spPr>
        <p:txBody>
          <a:bodyPr anchor="b">
            <a:noAutofit/>
          </a:bodyPr>
          <a:lstStyle>
            <a:lvl1pPr marL="0" algn="r" defTabSz="685749" rtl="0" eaLnBrk="1" latinLnBrk="0" hangingPunct="1">
              <a:lnSpc>
                <a:spcPct val="100000"/>
              </a:lnSpc>
              <a:defRPr lang="en-US" sz="1900" b="1" kern="1200" dirty="0">
                <a:ln>
                  <a:noFill/>
                </a:ln>
                <a:solidFill>
                  <a:schemeClr val="bg1"/>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3" name="Subtitle 2"/>
          <p:cNvSpPr>
            <a:spLocks noGrp="1"/>
          </p:cNvSpPr>
          <p:nvPr>
            <p:ph type="subTitle" idx="1"/>
          </p:nvPr>
        </p:nvSpPr>
        <p:spPr>
          <a:xfrm>
            <a:off x="7150098" y="4664266"/>
            <a:ext cx="4866551" cy="417512"/>
          </a:xfrm>
          <a:prstGeom prst="rect">
            <a:avLst/>
          </a:prstGeom>
        </p:spPr>
        <p:txBody>
          <a:bodyPr>
            <a:noAutofit/>
          </a:bodyPr>
          <a:lstStyle>
            <a:lvl1pPr marL="0" indent="0" algn="r" defTabSz="685749" rtl="0" eaLnBrk="1" latinLnBrk="0" hangingPunct="1">
              <a:lnSpc>
                <a:spcPct val="100000"/>
              </a:lnSpc>
              <a:spcAft>
                <a:spcPts val="450"/>
              </a:spcAft>
              <a:buNone/>
              <a:defRPr lang="en-US" sz="1500" kern="1200" dirty="0">
                <a:ln>
                  <a:noFill/>
                </a:ln>
                <a:solidFill>
                  <a:schemeClr val="bg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cxnSp>
        <p:nvCxnSpPr>
          <p:cNvPr id="58" name="Straight Connector 57"/>
          <p:cNvCxnSpPr/>
          <p:nvPr userDrawn="1"/>
        </p:nvCxnSpPr>
        <p:spPr>
          <a:xfrm flipH="1">
            <a:off x="7264401" y="4532670"/>
            <a:ext cx="46609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23" name="Group 22"/>
          <p:cNvGrpSpPr/>
          <p:nvPr userDrawn="1"/>
        </p:nvGrpSpPr>
        <p:grpSpPr>
          <a:xfrm>
            <a:off x="9991557" y="6124008"/>
            <a:ext cx="1841972" cy="571323"/>
            <a:chOff x="8178800" y="5559425"/>
            <a:chExt cx="3106738" cy="963613"/>
          </a:xfrm>
        </p:grpSpPr>
        <p:sp>
          <p:nvSpPr>
            <p:cNvPr id="24" name="Freeform 23"/>
            <p:cNvSpPr>
              <a:spLocks/>
            </p:cNvSpPr>
            <p:nvPr/>
          </p:nvSpPr>
          <p:spPr bwMode="auto">
            <a:xfrm>
              <a:off x="9242425" y="5881688"/>
              <a:ext cx="252413" cy="325438"/>
            </a:xfrm>
            <a:custGeom>
              <a:avLst/>
              <a:gdLst>
                <a:gd name="T0" fmla="*/ 122 w 159"/>
                <a:gd name="T1" fmla="*/ 205 h 205"/>
                <a:gd name="T2" fmla="*/ 122 w 159"/>
                <a:gd name="T3" fmla="*/ 116 h 205"/>
                <a:gd name="T4" fmla="*/ 37 w 159"/>
                <a:gd name="T5" fmla="*/ 116 h 205"/>
                <a:gd name="T6" fmla="*/ 37 w 159"/>
                <a:gd name="T7" fmla="*/ 205 h 205"/>
                <a:gd name="T8" fmla="*/ 0 w 159"/>
                <a:gd name="T9" fmla="*/ 205 h 205"/>
                <a:gd name="T10" fmla="*/ 0 w 159"/>
                <a:gd name="T11" fmla="*/ 0 h 205"/>
                <a:gd name="T12" fmla="*/ 37 w 159"/>
                <a:gd name="T13" fmla="*/ 0 h 205"/>
                <a:gd name="T14" fmla="*/ 37 w 159"/>
                <a:gd name="T15" fmla="*/ 80 h 205"/>
                <a:gd name="T16" fmla="*/ 122 w 159"/>
                <a:gd name="T17" fmla="*/ 80 h 205"/>
                <a:gd name="T18" fmla="*/ 122 w 159"/>
                <a:gd name="T19" fmla="*/ 0 h 205"/>
                <a:gd name="T20" fmla="*/ 159 w 159"/>
                <a:gd name="T21" fmla="*/ 0 h 205"/>
                <a:gd name="T22" fmla="*/ 159 w 159"/>
                <a:gd name="T23" fmla="*/ 205 h 205"/>
                <a:gd name="T24" fmla="*/ 122 w 159"/>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9" h="205">
                  <a:moveTo>
                    <a:pt x="122" y="205"/>
                  </a:moveTo>
                  <a:lnTo>
                    <a:pt x="122" y="116"/>
                  </a:lnTo>
                  <a:lnTo>
                    <a:pt x="37" y="116"/>
                  </a:lnTo>
                  <a:lnTo>
                    <a:pt x="37" y="205"/>
                  </a:lnTo>
                  <a:lnTo>
                    <a:pt x="0" y="205"/>
                  </a:lnTo>
                  <a:lnTo>
                    <a:pt x="0" y="0"/>
                  </a:lnTo>
                  <a:lnTo>
                    <a:pt x="37" y="0"/>
                  </a:lnTo>
                  <a:lnTo>
                    <a:pt x="37" y="80"/>
                  </a:lnTo>
                  <a:lnTo>
                    <a:pt x="122" y="80"/>
                  </a:lnTo>
                  <a:lnTo>
                    <a:pt x="122" y="0"/>
                  </a:lnTo>
                  <a:lnTo>
                    <a:pt x="159" y="0"/>
                  </a:lnTo>
                  <a:lnTo>
                    <a:pt x="159" y="205"/>
                  </a:lnTo>
                  <a:lnTo>
                    <a:pt x="122"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24"/>
            <p:cNvSpPr>
              <a:spLocks/>
            </p:cNvSpPr>
            <p:nvPr/>
          </p:nvSpPr>
          <p:spPr bwMode="auto">
            <a:xfrm>
              <a:off x="9558338" y="5881688"/>
              <a:ext cx="222250" cy="325438"/>
            </a:xfrm>
            <a:custGeom>
              <a:avLst/>
              <a:gdLst>
                <a:gd name="T0" fmla="*/ 0 w 140"/>
                <a:gd name="T1" fmla="*/ 205 h 205"/>
                <a:gd name="T2" fmla="*/ 0 w 140"/>
                <a:gd name="T3" fmla="*/ 0 h 205"/>
                <a:gd name="T4" fmla="*/ 140 w 140"/>
                <a:gd name="T5" fmla="*/ 0 h 205"/>
                <a:gd name="T6" fmla="*/ 140 w 140"/>
                <a:gd name="T7" fmla="*/ 33 h 205"/>
                <a:gd name="T8" fmla="*/ 37 w 140"/>
                <a:gd name="T9" fmla="*/ 33 h 205"/>
                <a:gd name="T10" fmla="*/ 37 w 140"/>
                <a:gd name="T11" fmla="*/ 81 h 205"/>
                <a:gd name="T12" fmla="*/ 127 w 140"/>
                <a:gd name="T13" fmla="*/ 81 h 205"/>
                <a:gd name="T14" fmla="*/ 127 w 140"/>
                <a:gd name="T15" fmla="*/ 115 h 205"/>
                <a:gd name="T16" fmla="*/ 37 w 140"/>
                <a:gd name="T17" fmla="*/ 115 h 205"/>
                <a:gd name="T18" fmla="*/ 37 w 140"/>
                <a:gd name="T19" fmla="*/ 172 h 205"/>
                <a:gd name="T20" fmla="*/ 140 w 140"/>
                <a:gd name="T21" fmla="*/ 172 h 205"/>
                <a:gd name="T22" fmla="*/ 140 w 140"/>
                <a:gd name="T23" fmla="*/ 205 h 205"/>
                <a:gd name="T24" fmla="*/ 0 w 140"/>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205">
                  <a:moveTo>
                    <a:pt x="0" y="205"/>
                  </a:moveTo>
                  <a:lnTo>
                    <a:pt x="0" y="0"/>
                  </a:lnTo>
                  <a:lnTo>
                    <a:pt x="140" y="0"/>
                  </a:lnTo>
                  <a:lnTo>
                    <a:pt x="140" y="33"/>
                  </a:lnTo>
                  <a:lnTo>
                    <a:pt x="37" y="33"/>
                  </a:lnTo>
                  <a:lnTo>
                    <a:pt x="37" y="81"/>
                  </a:lnTo>
                  <a:lnTo>
                    <a:pt x="127" y="81"/>
                  </a:lnTo>
                  <a:lnTo>
                    <a:pt x="127" y="115"/>
                  </a:lnTo>
                  <a:lnTo>
                    <a:pt x="37" y="115"/>
                  </a:lnTo>
                  <a:lnTo>
                    <a:pt x="37" y="172"/>
                  </a:lnTo>
                  <a:lnTo>
                    <a:pt x="140" y="172"/>
                  </a:lnTo>
                  <a:lnTo>
                    <a:pt x="140" y="205"/>
                  </a:lnTo>
                  <a:lnTo>
                    <a:pt x="0"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25"/>
            <p:cNvSpPr>
              <a:spLocks/>
            </p:cNvSpPr>
            <p:nvPr/>
          </p:nvSpPr>
          <p:spPr bwMode="auto">
            <a:xfrm>
              <a:off x="9809163" y="5881688"/>
              <a:ext cx="276225" cy="325438"/>
            </a:xfrm>
            <a:custGeom>
              <a:avLst/>
              <a:gdLst>
                <a:gd name="T0" fmla="*/ 133 w 174"/>
                <a:gd name="T1" fmla="*/ 205 h 205"/>
                <a:gd name="T2" fmla="*/ 87 w 174"/>
                <a:gd name="T3" fmla="*/ 131 h 205"/>
                <a:gd name="T4" fmla="*/ 41 w 174"/>
                <a:gd name="T5" fmla="*/ 205 h 205"/>
                <a:gd name="T6" fmla="*/ 0 w 174"/>
                <a:gd name="T7" fmla="*/ 205 h 205"/>
                <a:gd name="T8" fmla="*/ 65 w 174"/>
                <a:gd name="T9" fmla="*/ 101 h 205"/>
                <a:gd name="T10" fmla="*/ 1 w 174"/>
                <a:gd name="T11" fmla="*/ 0 h 205"/>
                <a:gd name="T12" fmla="*/ 42 w 174"/>
                <a:gd name="T13" fmla="*/ 0 h 205"/>
                <a:gd name="T14" fmla="*/ 88 w 174"/>
                <a:gd name="T15" fmla="*/ 72 h 205"/>
                <a:gd name="T16" fmla="*/ 133 w 174"/>
                <a:gd name="T17" fmla="*/ 0 h 205"/>
                <a:gd name="T18" fmla="*/ 173 w 174"/>
                <a:gd name="T19" fmla="*/ 0 h 205"/>
                <a:gd name="T20" fmla="*/ 110 w 174"/>
                <a:gd name="T21" fmla="*/ 101 h 205"/>
                <a:gd name="T22" fmla="*/ 174 w 174"/>
                <a:gd name="T23" fmla="*/ 205 h 205"/>
                <a:gd name="T24" fmla="*/ 133 w 174"/>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4" h="205">
                  <a:moveTo>
                    <a:pt x="133" y="205"/>
                  </a:moveTo>
                  <a:lnTo>
                    <a:pt x="87" y="131"/>
                  </a:lnTo>
                  <a:lnTo>
                    <a:pt x="41" y="205"/>
                  </a:lnTo>
                  <a:lnTo>
                    <a:pt x="0" y="205"/>
                  </a:lnTo>
                  <a:lnTo>
                    <a:pt x="65" y="101"/>
                  </a:lnTo>
                  <a:lnTo>
                    <a:pt x="1" y="0"/>
                  </a:lnTo>
                  <a:lnTo>
                    <a:pt x="42" y="0"/>
                  </a:lnTo>
                  <a:lnTo>
                    <a:pt x="88" y="72"/>
                  </a:lnTo>
                  <a:lnTo>
                    <a:pt x="133" y="0"/>
                  </a:lnTo>
                  <a:lnTo>
                    <a:pt x="173" y="0"/>
                  </a:lnTo>
                  <a:lnTo>
                    <a:pt x="110" y="101"/>
                  </a:lnTo>
                  <a:lnTo>
                    <a:pt x="174" y="205"/>
                  </a:lnTo>
                  <a:lnTo>
                    <a:pt x="133"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6"/>
            <p:cNvSpPr>
              <a:spLocks noEditPoints="1"/>
            </p:cNvSpPr>
            <p:nvPr/>
          </p:nvSpPr>
          <p:spPr bwMode="auto">
            <a:xfrm>
              <a:off x="10088563" y="5881688"/>
              <a:ext cx="293688" cy="325438"/>
            </a:xfrm>
            <a:custGeom>
              <a:avLst/>
              <a:gdLst>
                <a:gd name="T0" fmla="*/ 146 w 185"/>
                <a:gd name="T1" fmla="*/ 205 h 205"/>
                <a:gd name="T2" fmla="*/ 133 w 185"/>
                <a:gd name="T3" fmla="*/ 166 h 205"/>
                <a:gd name="T4" fmla="*/ 51 w 185"/>
                <a:gd name="T5" fmla="*/ 166 h 205"/>
                <a:gd name="T6" fmla="*/ 38 w 185"/>
                <a:gd name="T7" fmla="*/ 205 h 205"/>
                <a:gd name="T8" fmla="*/ 0 w 185"/>
                <a:gd name="T9" fmla="*/ 205 h 205"/>
                <a:gd name="T10" fmla="*/ 72 w 185"/>
                <a:gd name="T11" fmla="*/ 0 h 205"/>
                <a:gd name="T12" fmla="*/ 113 w 185"/>
                <a:gd name="T13" fmla="*/ 0 h 205"/>
                <a:gd name="T14" fmla="*/ 185 w 185"/>
                <a:gd name="T15" fmla="*/ 205 h 205"/>
                <a:gd name="T16" fmla="*/ 146 w 185"/>
                <a:gd name="T17" fmla="*/ 205 h 205"/>
                <a:gd name="T18" fmla="*/ 92 w 185"/>
                <a:gd name="T19" fmla="*/ 45 h 205"/>
                <a:gd name="T20" fmla="*/ 63 w 185"/>
                <a:gd name="T21" fmla="*/ 132 h 205"/>
                <a:gd name="T22" fmla="*/ 121 w 185"/>
                <a:gd name="T23" fmla="*/ 132 h 205"/>
                <a:gd name="T24" fmla="*/ 92 w 185"/>
                <a:gd name="T25" fmla="*/ 4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5" h="205">
                  <a:moveTo>
                    <a:pt x="146" y="205"/>
                  </a:moveTo>
                  <a:lnTo>
                    <a:pt x="133" y="166"/>
                  </a:lnTo>
                  <a:lnTo>
                    <a:pt x="51" y="166"/>
                  </a:lnTo>
                  <a:lnTo>
                    <a:pt x="38" y="205"/>
                  </a:lnTo>
                  <a:lnTo>
                    <a:pt x="0" y="205"/>
                  </a:lnTo>
                  <a:lnTo>
                    <a:pt x="72" y="0"/>
                  </a:lnTo>
                  <a:lnTo>
                    <a:pt x="113" y="0"/>
                  </a:lnTo>
                  <a:lnTo>
                    <a:pt x="185" y="205"/>
                  </a:lnTo>
                  <a:lnTo>
                    <a:pt x="146" y="205"/>
                  </a:lnTo>
                  <a:close/>
                  <a:moveTo>
                    <a:pt x="92" y="45"/>
                  </a:moveTo>
                  <a:lnTo>
                    <a:pt x="63" y="132"/>
                  </a:lnTo>
                  <a:lnTo>
                    <a:pt x="121" y="132"/>
                  </a:lnTo>
                  <a:lnTo>
                    <a:pt x="92" y="4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7"/>
            <p:cNvSpPr>
              <a:spLocks/>
            </p:cNvSpPr>
            <p:nvPr/>
          </p:nvSpPr>
          <p:spPr bwMode="auto">
            <a:xfrm>
              <a:off x="10394950" y="5875338"/>
              <a:ext cx="265113" cy="338138"/>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8"/>
            <p:cNvSpPr>
              <a:spLocks noEditPoints="1"/>
            </p:cNvSpPr>
            <p:nvPr/>
          </p:nvSpPr>
          <p:spPr bwMode="auto">
            <a:xfrm>
              <a:off x="10709275" y="5875338"/>
              <a:ext cx="269875" cy="338138"/>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30"/>
            <p:cNvSpPr>
              <a:spLocks/>
            </p:cNvSpPr>
            <p:nvPr/>
          </p:nvSpPr>
          <p:spPr bwMode="auto">
            <a:xfrm>
              <a:off x="11025188" y="5881688"/>
              <a:ext cx="260350" cy="325438"/>
            </a:xfrm>
            <a:custGeom>
              <a:avLst/>
              <a:gdLst>
                <a:gd name="T0" fmla="*/ 125 w 164"/>
                <a:gd name="T1" fmla="*/ 205 h 205"/>
                <a:gd name="T2" fmla="*/ 36 w 164"/>
                <a:gd name="T3" fmla="*/ 64 h 205"/>
                <a:gd name="T4" fmla="*/ 36 w 164"/>
                <a:gd name="T5" fmla="*/ 205 h 205"/>
                <a:gd name="T6" fmla="*/ 0 w 164"/>
                <a:gd name="T7" fmla="*/ 205 h 205"/>
                <a:gd name="T8" fmla="*/ 0 w 164"/>
                <a:gd name="T9" fmla="*/ 0 h 205"/>
                <a:gd name="T10" fmla="*/ 39 w 164"/>
                <a:gd name="T11" fmla="*/ 0 h 205"/>
                <a:gd name="T12" fmla="*/ 127 w 164"/>
                <a:gd name="T13" fmla="*/ 139 h 205"/>
                <a:gd name="T14" fmla="*/ 127 w 164"/>
                <a:gd name="T15" fmla="*/ 0 h 205"/>
                <a:gd name="T16" fmla="*/ 164 w 164"/>
                <a:gd name="T17" fmla="*/ 0 h 205"/>
                <a:gd name="T18" fmla="*/ 164 w 164"/>
                <a:gd name="T19" fmla="*/ 205 h 205"/>
                <a:gd name="T20" fmla="*/ 125 w 164"/>
                <a:gd name="T21"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4" h="205">
                  <a:moveTo>
                    <a:pt x="125" y="205"/>
                  </a:moveTo>
                  <a:lnTo>
                    <a:pt x="36" y="64"/>
                  </a:lnTo>
                  <a:lnTo>
                    <a:pt x="36" y="205"/>
                  </a:lnTo>
                  <a:lnTo>
                    <a:pt x="0" y="205"/>
                  </a:lnTo>
                  <a:lnTo>
                    <a:pt x="0" y="0"/>
                  </a:lnTo>
                  <a:lnTo>
                    <a:pt x="39" y="0"/>
                  </a:lnTo>
                  <a:lnTo>
                    <a:pt x="127" y="139"/>
                  </a:lnTo>
                  <a:lnTo>
                    <a:pt x="127" y="0"/>
                  </a:lnTo>
                  <a:lnTo>
                    <a:pt x="164" y="0"/>
                  </a:lnTo>
                  <a:lnTo>
                    <a:pt x="164" y="205"/>
                  </a:lnTo>
                  <a:lnTo>
                    <a:pt x="125"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31"/>
            <p:cNvSpPr>
              <a:spLocks/>
            </p:cNvSpPr>
            <p:nvPr/>
          </p:nvSpPr>
          <p:spPr bwMode="auto">
            <a:xfrm>
              <a:off x="8596313" y="6281738"/>
              <a:ext cx="417513" cy="241300"/>
            </a:xfrm>
            <a:custGeom>
              <a:avLst/>
              <a:gdLst>
                <a:gd name="T0" fmla="*/ 88 w 263"/>
                <a:gd name="T1" fmla="*/ 0 h 152"/>
                <a:gd name="T2" fmla="*/ 0 w 263"/>
                <a:gd name="T3" fmla="*/ 152 h 152"/>
                <a:gd name="T4" fmla="*/ 263 w 263"/>
                <a:gd name="T5" fmla="*/ 0 h 152"/>
                <a:gd name="T6" fmla="*/ 88 w 263"/>
                <a:gd name="T7" fmla="*/ 0 h 152"/>
              </a:gdLst>
              <a:ahLst/>
              <a:cxnLst>
                <a:cxn ang="0">
                  <a:pos x="T0" y="T1"/>
                </a:cxn>
                <a:cxn ang="0">
                  <a:pos x="T2" y="T3"/>
                </a:cxn>
                <a:cxn ang="0">
                  <a:pos x="T4" y="T5"/>
                </a:cxn>
                <a:cxn ang="0">
                  <a:pos x="T6" y="T7"/>
                </a:cxn>
              </a:cxnLst>
              <a:rect l="0" t="0" r="r" b="b"/>
              <a:pathLst>
                <a:path w="263" h="152">
                  <a:moveTo>
                    <a:pt x="88" y="0"/>
                  </a:moveTo>
                  <a:lnTo>
                    <a:pt x="0" y="152"/>
                  </a:lnTo>
                  <a:lnTo>
                    <a:pt x="263" y="0"/>
                  </a:lnTo>
                  <a:lnTo>
                    <a:pt x="88" y="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32"/>
            <p:cNvSpPr>
              <a:spLocks/>
            </p:cNvSpPr>
            <p:nvPr/>
          </p:nvSpPr>
          <p:spPr bwMode="auto">
            <a:xfrm>
              <a:off x="8736013" y="5799138"/>
              <a:ext cx="277813" cy="482600"/>
            </a:xfrm>
            <a:custGeom>
              <a:avLst/>
              <a:gdLst>
                <a:gd name="T0" fmla="*/ 175 w 175"/>
                <a:gd name="T1" fmla="*/ 304 h 304"/>
                <a:gd name="T2" fmla="*/ 175 w 175"/>
                <a:gd name="T3" fmla="*/ 0 h 304"/>
                <a:gd name="T4" fmla="*/ 175 w 175"/>
                <a:gd name="T5" fmla="*/ 0 h 304"/>
                <a:gd name="T6" fmla="*/ 0 w 175"/>
                <a:gd name="T7" fmla="*/ 304 h 304"/>
                <a:gd name="T8" fmla="*/ 175 w 175"/>
                <a:gd name="T9" fmla="*/ 304 h 304"/>
              </a:gdLst>
              <a:ahLst/>
              <a:cxnLst>
                <a:cxn ang="0">
                  <a:pos x="T0" y="T1"/>
                </a:cxn>
                <a:cxn ang="0">
                  <a:pos x="T2" y="T3"/>
                </a:cxn>
                <a:cxn ang="0">
                  <a:pos x="T4" y="T5"/>
                </a:cxn>
                <a:cxn ang="0">
                  <a:pos x="T6" y="T7"/>
                </a:cxn>
                <a:cxn ang="0">
                  <a:pos x="T8" y="T9"/>
                </a:cxn>
              </a:cxnLst>
              <a:rect l="0" t="0" r="r" b="b"/>
              <a:pathLst>
                <a:path w="175" h="304">
                  <a:moveTo>
                    <a:pt x="175" y="304"/>
                  </a:moveTo>
                  <a:lnTo>
                    <a:pt x="175" y="0"/>
                  </a:lnTo>
                  <a:lnTo>
                    <a:pt x="175" y="0"/>
                  </a:lnTo>
                  <a:lnTo>
                    <a:pt x="0" y="304"/>
                  </a:lnTo>
                  <a:lnTo>
                    <a:pt x="175" y="304"/>
                  </a:lnTo>
                  <a:close/>
                </a:path>
              </a:pathLst>
            </a:custGeom>
            <a:solidFill>
              <a:schemeClr val="bg1">
                <a:alpha val="91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33"/>
            <p:cNvSpPr>
              <a:spLocks/>
            </p:cNvSpPr>
            <p:nvPr/>
          </p:nvSpPr>
          <p:spPr bwMode="auto">
            <a:xfrm>
              <a:off x="8318500" y="5559425"/>
              <a:ext cx="277813" cy="603250"/>
            </a:xfrm>
            <a:custGeom>
              <a:avLst/>
              <a:gdLst>
                <a:gd name="T0" fmla="*/ 43 w 175"/>
                <a:gd name="T1" fmla="*/ 380 h 380"/>
                <a:gd name="T2" fmla="*/ 175 w 175"/>
                <a:gd name="T3" fmla="*/ 303 h 380"/>
                <a:gd name="T4" fmla="*/ 175 w 175"/>
                <a:gd name="T5" fmla="*/ 0 h 380"/>
                <a:gd name="T6" fmla="*/ 0 w 175"/>
                <a:gd name="T7" fmla="*/ 303 h 380"/>
                <a:gd name="T8" fmla="*/ 43 w 175"/>
                <a:gd name="T9" fmla="*/ 380 h 380"/>
              </a:gdLst>
              <a:ahLst/>
              <a:cxnLst>
                <a:cxn ang="0">
                  <a:pos x="T0" y="T1"/>
                </a:cxn>
                <a:cxn ang="0">
                  <a:pos x="T2" y="T3"/>
                </a:cxn>
                <a:cxn ang="0">
                  <a:pos x="T4" y="T5"/>
                </a:cxn>
                <a:cxn ang="0">
                  <a:pos x="T6" y="T7"/>
                </a:cxn>
                <a:cxn ang="0">
                  <a:pos x="T8" y="T9"/>
                </a:cxn>
              </a:cxnLst>
              <a:rect l="0" t="0" r="r" b="b"/>
              <a:pathLst>
                <a:path w="175" h="380">
                  <a:moveTo>
                    <a:pt x="43" y="380"/>
                  </a:moveTo>
                  <a:lnTo>
                    <a:pt x="175" y="303"/>
                  </a:lnTo>
                  <a:lnTo>
                    <a:pt x="175" y="0"/>
                  </a:lnTo>
                  <a:lnTo>
                    <a:pt x="0" y="303"/>
                  </a:lnTo>
                  <a:lnTo>
                    <a:pt x="43" y="38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34"/>
            <p:cNvSpPr>
              <a:spLocks/>
            </p:cNvSpPr>
            <p:nvPr/>
          </p:nvSpPr>
          <p:spPr bwMode="auto">
            <a:xfrm>
              <a:off x="8456613" y="6281738"/>
              <a:ext cx="139700" cy="241300"/>
            </a:xfrm>
            <a:custGeom>
              <a:avLst/>
              <a:gdLst>
                <a:gd name="T0" fmla="*/ 0 w 88"/>
                <a:gd name="T1" fmla="*/ 0 h 152"/>
                <a:gd name="T2" fmla="*/ 88 w 88"/>
                <a:gd name="T3" fmla="*/ 152 h 152"/>
                <a:gd name="T4" fmla="*/ 88 w 88"/>
                <a:gd name="T5" fmla="*/ 0 h 152"/>
                <a:gd name="T6" fmla="*/ 0 w 88"/>
                <a:gd name="T7" fmla="*/ 0 h 152"/>
              </a:gdLst>
              <a:ahLst/>
              <a:cxnLst>
                <a:cxn ang="0">
                  <a:pos x="T0" y="T1"/>
                </a:cxn>
                <a:cxn ang="0">
                  <a:pos x="T2" y="T3"/>
                </a:cxn>
                <a:cxn ang="0">
                  <a:pos x="T4" y="T5"/>
                </a:cxn>
                <a:cxn ang="0">
                  <a:pos x="T6" y="T7"/>
                </a:cxn>
              </a:cxnLst>
              <a:rect l="0" t="0" r="r" b="b"/>
              <a:pathLst>
                <a:path w="88" h="152">
                  <a:moveTo>
                    <a:pt x="0" y="0"/>
                  </a:moveTo>
                  <a:lnTo>
                    <a:pt x="88" y="152"/>
                  </a:lnTo>
                  <a:lnTo>
                    <a:pt x="88" y="0"/>
                  </a:lnTo>
                  <a:lnTo>
                    <a:pt x="0" y="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35"/>
            <p:cNvSpPr>
              <a:spLocks/>
            </p:cNvSpPr>
            <p:nvPr/>
          </p:nvSpPr>
          <p:spPr bwMode="auto">
            <a:xfrm>
              <a:off x="8386762" y="6040438"/>
              <a:ext cx="209551" cy="241301"/>
            </a:xfrm>
            <a:custGeom>
              <a:avLst/>
              <a:gdLst>
                <a:gd name="T0" fmla="*/ 132 w 132"/>
                <a:gd name="T1" fmla="*/ 0 h 152"/>
                <a:gd name="T2" fmla="*/ 0 w 132"/>
                <a:gd name="T3" fmla="*/ 77 h 152"/>
                <a:gd name="T4" fmla="*/ 44 w 132"/>
                <a:gd name="T5" fmla="*/ 152 h 152"/>
                <a:gd name="T6" fmla="*/ 132 w 132"/>
                <a:gd name="T7" fmla="*/ 152 h 152"/>
                <a:gd name="T8" fmla="*/ 132 w 132"/>
                <a:gd name="T9" fmla="*/ 0 h 152"/>
              </a:gdLst>
              <a:ahLst/>
              <a:cxnLst>
                <a:cxn ang="0">
                  <a:pos x="T0" y="T1"/>
                </a:cxn>
                <a:cxn ang="0">
                  <a:pos x="T2" y="T3"/>
                </a:cxn>
                <a:cxn ang="0">
                  <a:pos x="T4" y="T5"/>
                </a:cxn>
                <a:cxn ang="0">
                  <a:pos x="T6" y="T7"/>
                </a:cxn>
                <a:cxn ang="0">
                  <a:pos x="T8" y="T9"/>
                </a:cxn>
              </a:cxnLst>
              <a:rect l="0" t="0" r="r" b="b"/>
              <a:pathLst>
                <a:path w="132" h="152">
                  <a:moveTo>
                    <a:pt x="132" y="0"/>
                  </a:moveTo>
                  <a:lnTo>
                    <a:pt x="0" y="77"/>
                  </a:lnTo>
                  <a:lnTo>
                    <a:pt x="44" y="152"/>
                  </a:lnTo>
                  <a:lnTo>
                    <a:pt x="132" y="152"/>
                  </a:lnTo>
                  <a:lnTo>
                    <a:pt x="132" y="0"/>
                  </a:lnTo>
                  <a:close/>
                </a:path>
              </a:pathLst>
            </a:custGeom>
            <a:solidFill>
              <a:srgbClr val="FFFFFF">
                <a:alpha val="9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36"/>
            <p:cNvSpPr>
              <a:spLocks/>
            </p:cNvSpPr>
            <p:nvPr/>
          </p:nvSpPr>
          <p:spPr bwMode="auto">
            <a:xfrm>
              <a:off x="8178800" y="6162675"/>
              <a:ext cx="277813" cy="119063"/>
            </a:xfrm>
            <a:custGeom>
              <a:avLst/>
              <a:gdLst>
                <a:gd name="T0" fmla="*/ 0 w 175"/>
                <a:gd name="T1" fmla="*/ 75 h 75"/>
                <a:gd name="T2" fmla="*/ 175 w 175"/>
                <a:gd name="T3" fmla="*/ 75 h 75"/>
                <a:gd name="T4" fmla="*/ 131 w 175"/>
                <a:gd name="T5" fmla="*/ 0 h 75"/>
                <a:gd name="T6" fmla="*/ 0 w 175"/>
                <a:gd name="T7" fmla="*/ 75 h 75"/>
              </a:gdLst>
              <a:ahLst/>
              <a:cxnLst>
                <a:cxn ang="0">
                  <a:pos x="T0" y="T1"/>
                </a:cxn>
                <a:cxn ang="0">
                  <a:pos x="T2" y="T3"/>
                </a:cxn>
                <a:cxn ang="0">
                  <a:pos x="T4" y="T5"/>
                </a:cxn>
                <a:cxn ang="0">
                  <a:pos x="T6" y="T7"/>
                </a:cxn>
              </a:cxnLst>
              <a:rect l="0" t="0" r="r" b="b"/>
              <a:pathLst>
                <a:path w="175" h="75">
                  <a:moveTo>
                    <a:pt x="0" y="75"/>
                  </a:moveTo>
                  <a:lnTo>
                    <a:pt x="175" y="75"/>
                  </a:lnTo>
                  <a:lnTo>
                    <a:pt x="131" y="0"/>
                  </a:lnTo>
                  <a:lnTo>
                    <a:pt x="0" y="75"/>
                  </a:lnTo>
                  <a:close/>
                </a:path>
              </a:pathLst>
            </a:custGeom>
            <a:solidFill>
              <a:schemeClr val="bg1">
                <a:alpha val="44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37"/>
            <p:cNvSpPr>
              <a:spLocks/>
            </p:cNvSpPr>
            <p:nvPr/>
          </p:nvSpPr>
          <p:spPr bwMode="auto">
            <a:xfrm>
              <a:off x="8596313" y="5799138"/>
              <a:ext cx="417513" cy="482600"/>
            </a:xfrm>
            <a:custGeom>
              <a:avLst/>
              <a:gdLst>
                <a:gd name="T0" fmla="*/ 88 w 263"/>
                <a:gd name="T1" fmla="*/ 304 h 304"/>
                <a:gd name="T2" fmla="*/ 263 w 263"/>
                <a:gd name="T3" fmla="*/ 0 h 304"/>
                <a:gd name="T4" fmla="*/ 0 w 263"/>
                <a:gd name="T5" fmla="*/ 152 h 304"/>
                <a:gd name="T6" fmla="*/ 0 w 263"/>
                <a:gd name="T7" fmla="*/ 304 h 304"/>
                <a:gd name="T8" fmla="*/ 88 w 263"/>
                <a:gd name="T9" fmla="*/ 304 h 304"/>
              </a:gdLst>
              <a:ahLst/>
              <a:cxnLst>
                <a:cxn ang="0">
                  <a:pos x="T0" y="T1"/>
                </a:cxn>
                <a:cxn ang="0">
                  <a:pos x="T2" y="T3"/>
                </a:cxn>
                <a:cxn ang="0">
                  <a:pos x="T4" y="T5"/>
                </a:cxn>
                <a:cxn ang="0">
                  <a:pos x="T6" y="T7"/>
                </a:cxn>
                <a:cxn ang="0">
                  <a:pos x="T8" y="T9"/>
                </a:cxn>
              </a:cxnLst>
              <a:rect l="0" t="0" r="r" b="b"/>
              <a:pathLst>
                <a:path w="263" h="304">
                  <a:moveTo>
                    <a:pt x="88" y="304"/>
                  </a:moveTo>
                  <a:lnTo>
                    <a:pt x="263" y="0"/>
                  </a:lnTo>
                  <a:lnTo>
                    <a:pt x="0" y="152"/>
                  </a:lnTo>
                  <a:lnTo>
                    <a:pt x="0" y="304"/>
                  </a:lnTo>
                  <a:lnTo>
                    <a:pt x="88" y="304"/>
                  </a:lnTo>
                  <a:close/>
                </a:path>
              </a:pathLst>
            </a:custGeom>
            <a:solidFill>
              <a:srgbClr val="FFFFFF">
                <a:alpha val="37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38"/>
            <p:cNvSpPr>
              <a:spLocks/>
            </p:cNvSpPr>
            <p:nvPr/>
          </p:nvSpPr>
          <p:spPr bwMode="auto">
            <a:xfrm>
              <a:off x="8178800" y="5799138"/>
              <a:ext cx="139700" cy="482600"/>
            </a:xfrm>
            <a:custGeom>
              <a:avLst/>
              <a:gdLst>
                <a:gd name="T0" fmla="*/ 0 w 88"/>
                <a:gd name="T1" fmla="*/ 0 h 304"/>
                <a:gd name="T2" fmla="*/ 0 w 88"/>
                <a:gd name="T3" fmla="*/ 304 h 304"/>
                <a:gd name="T4" fmla="*/ 88 w 88"/>
                <a:gd name="T5" fmla="*/ 152 h 304"/>
                <a:gd name="T6" fmla="*/ 0 w 88"/>
                <a:gd name="T7" fmla="*/ 0 h 304"/>
              </a:gdLst>
              <a:ahLst/>
              <a:cxnLst>
                <a:cxn ang="0">
                  <a:pos x="T0" y="T1"/>
                </a:cxn>
                <a:cxn ang="0">
                  <a:pos x="T2" y="T3"/>
                </a:cxn>
                <a:cxn ang="0">
                  <a:pos x="T4" y="T5"/>
                </a:cxn>
                <a:cxn ang="0">
                  <a:pos x="T6" y="T7"/>
                </a:cxn>
              </a:cxnLst>
              <a:rect l="0" t="0" r="r" b="b"/>
              <a:pathLst>
                <a:path w="88" h="304">
                  <a:moveTo>
                    <a:pt x="0" y="0"/>
                  </a:moveTo>
                  <a:lnTo>
                    <a:pt x="0" y="304"/>
                  </a:lnTo>
                  <a:lnTo>
                    <a:pt x="88" y="152"/>
                  </a:lnTo>
                  <a:lnTo>
                    <a:pt x="0" y="0"/>
                  </a:lnTo>
                  <a:close/>
                </a:path>
              </a:pathLst>
            </a:custGeom>
            <a:solidFill>
              <a:srgbClr val="FFFFFF">
                <a:alpha val="37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39"/>
            <p:cNvSpPr>
              <a:spLocks/>
            </p:cNvSpPr>
            <p:nvPr/>
          </p:nvSpPr>
          <p:spPr bwMode="auto">
            <a:xfrm>
              <a:off x="8178800" y="5559425"/>
              <a:ext cx="417513" cy="481013"/>
            </a:xfrm>
            <a:custGeom>
              <a:avLst/>
              <a:gdLst>
                <a:gd name="T0" fmla="*/ 263 w 263"/>
                <a:gd name="T1" fmla="*/ 0 h 303"/>
                <a:gd name="T2" fmla="*/ 0 w 263"/>
                <a:gd name="T3" fmla="*/ 151 h 303"/>
                <a:gd name="T4" fmla="*/ 88 w 263"/>
                <a:gd name="T5" fmla="*/ 303 h 303"/>
                <a:gd name="T6" fmla="*/ 263 w 263"/>
                <a:gd name="T7" fmla="*/ 0 h 303"/>
              </a:gdLst>
              <a:ahLst/>
              <a:cxnLst>
                <a:cxn ang="0">
                  <a:pos x="T0" y="T1"/>
                </a:cxn>
                <a:cxn ang="0">
                  <a:pos x="T2" y="T3"/>
                </a:cxn>
                <a:cxn ang="0">
                  <a:pos x="T4" y="T5"/>
                </a:cxn>
                <a:cxn ang="0">
                  <a:pos x="T6" y="T7"/>
                </a:cxn>
              </a:cxnLst>
              <a:rect l="0" t="0" r="r" b="b"/>
              <a:pathLst>
                <a:path w="263" h="303">
                  <a:moveTo>
                    <a:pt x="263" y="0"/>
                  </a:moveTo>
                  <a:lnTo>
                    <a:pt x="0" y="151"/>
                  </a:lnTo>
                  <a:lnTo>
                    <a:pt x="88" y="303"/>
                  </a:lnTo>
                  <a:lnTo>
                    <a:pt x="263" y="0"/>
                  </a:lnTo>
                  <a:close/>
                </a:path>
              </a:pathLst>
            </a:custGeom>
            <a:solidFill>
              <a:srgbClr val="FFFFFF">
                <a:alpha val="92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334031300"/>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showMasterSp="0" preserve="1" userDrawn="1">
  <p:cSld name="9_Sub_Section/Breaker ">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tretch/>
        </p:blipFill>
        <p:spPr>
          <a:xfrm>
            <a:off x="204" y="0"/>
            <a:ext cx="12190780" cy="6858000"/>
          </a:xfrm>
          <a:prstGeom prst="rect">
            <a:avLst/>
          </a:prstGeom>
          <a:noFill/>
          <a:ln>
            <a:noFill/>
          </a:ln>
        </p:spPr>
      </p:pic>
      <p:sp>
        <p:nvSpPr>
          <p:cNvPr id="2" name="Title 1"/>
          <p:cNvSpPr>
            <a:spLocks noGrp="1"/>
          </p:cNvSpPr>
          <p:nvPr>
            <p:ph type="ctrTitle"/>
          </p:nvPr>
        </p:nvSpPr>
        <p:spPr>
          <a:xfrm>
            <a:off x="7150099" y="3940170"/>
            <a:ext cx="4866548" cy="528638"/>
          </a:xfrm>
        </p:spPr>
        <p:txBody>
          <a:bodyPr anchor="b">
            <a:noAutofit/>
          </a:bodyPr>
          <a:lstStyle>
            <a:lvl1pPr marL="0" algn="r" defTabSz="685749" rtl="0" eaLnBrk="1" latinLnBrk="0" hangingPunct="1">
              <a:lnSpc>
                <a:spcPct val="100000"/>
              </a:lnSpc>
              <a:defRPr lang="en-US" sz="1900" b="1" kern="1200" spc="-8" dirty="0">
                <a:ln>
                  <a:noFill/>
                </a:ln>
                <a:solidFill>
                  <a:schemeClr val="accent1"/>
                </a:solidFill>
                <a:latin typeface="Arial" panose="020B0604020202020204" pitchFamily="34" charset="0"/>
                <a:ea typeface="+mn-ea"/>
                <a:cs typeface="Arial" panose="020B0604020202020204" pitchFamily="34" charset="0"/>
              </a:defRPr>
            </a:lvl1pPr>
          </a:lstStyle>
          <a:p>
            <a:r>
              <a:rPr lang="en-US"/>
              <a:t>Click to edit Master title style</a:t>
            </a:r>
          </a:p>
        </p:txBody>
      </p:sp>
      <p:cxnSp>
        <p:nvCxnSpPr>
          <p:cNvPr id="10" name="Straight Connector 9"/>
          <p:cNvCxnSpPr/>
          <p:nvPr userDrawn="1"/>
        </p:nvCxnSpPr>
        <p:spPr>
          <a:xfrm flipH="1">
            <a:off x="7264401" y="4532670"/>
            <a:ext cx="46609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 name="Group 21"/>
          <p:cNvGrpSpPr/>
          <p:nvPr userDrawn="1"/>
        </p:nvGrpSpPr>
        <p:grpSpPr>
          <a:xfrm>
            <a:off x="9991558" y="6122952"/>
            <a:ext cx="1844842" cy="572324"/>
            <a:chOff x="1936751" y="5480050"/>
            <a:chExt cx="7558088" cy="2344738"/>
          </a:xfrm>
        </p:grpSpPr>
        <p:sp>
          <p:nvSpPr>
            <p:cNvPr id="23" name="Freeform 5"/>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6"/>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7"/>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8"/>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9"/>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0"/>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11"/>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709383114"/>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showMasterSp="0" preserve="1" userDrawn="1">
  <p:cSld name="10_Sub_Section/Breaker ">
    <p:spTree>
      <p:nvGrpSpPr>
        <p:cNvPr id="1" name=""/>
        <p:cNvGrpSpPr/>
        <p:nvPr/>
      </p:nvGrpSpPr>
      <p:grpSpPr>
        <a:xfrm>
          <a:off x="0" y="0"/>
          <a:ext cx="0" cy="0"/>
          <a:chOff x="0" y="0"/>
          <a:chExt cx="0" cy="0"/>
        </a:xfrm>
      </p:grpSpPr>
      <p:sp>
        <p:nvSpPr>
          <p:cNvPr id="2" name="Title 1"/>
          <p:cNvSpPr>
            <a:spLocks noGrp="1"/>
          </p:cNvSpPr>
          <p:nvPr>
            <p:ph type="ctrTitle"/>
          </p:nvPr>
        </p:nvSpPr>
        <p:spPr>
          <a:xfrm>
            <a:off x="7150099" y="3940170"/>
            <a:ext cx="4866548" cy="528638"/>
          </a:xfrm>
        </p:spPr>
        <p:txBody>
          <a:bodyPr anchor="b">
            <a:noAutofit/>
          </a:bodyPr>
          <a:lstStyle>
            <a:lvl1pPr marL="0" algn="r" defTabSz="685749" rtl="0" eaLnBrk="1" latinLnBrk="0" hangingPunct="1">
              <a:lnSpc>
                <a:spcPct val="100000"/>
              </a:lnSpc>
              <a:defRPr lang="en-US" sz="1900" b="1" kern="1200" spc="-8" dirty="0">
                <a:ln>
                  <a:noFill/>
                </a:ln>
                <a:solidFill>
                  <a:schemeClr val="accent1"/>
                </a:solidFill>
                <a:latin typeface="Arial" panose="020B0604020202020204" pitchFamily="34" charset="0"/>
                <a:ea typeface="+mn-ea"/>
                <a:cs typeface="Arial" panose="020B0604020202020204" pitchFamily="34" charset="0"/>
              </a:defRPr>
            </a:lvl1pPr>
          </a:lstStyle>
          <a:p>
            <a:r>
              <a:rPr lang="en-US"/>
              <a:t>Click to edit Master title style</a:t>
            </a:r>
          </a:p>
        </p:txBody>
      </p:sp>
      <p:cxnSp>
        <p:nvCxnSpPr>
          <p:cNvPr id="10" name="Straight Connector 9"/>
          <p:cNvCxnSpPr/>
          <p:nvPr userDrawn="1"/>
        </p:nvCxnSpPr>
        <p:spPr>
          <a:xfrm flipH="1">
            <a:off x="7264401" y="4532670"/>
            <a:ext cx="46609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 name="Group 21"/>
          <p:cNvGrpSpPr/>
          <p:nvPr userDrawn="1"/>
        </p:nvGrpSpPr>
        <p:grpSpPr>
          <a:xfrm>
            <a:off x="9991558" y="6122952"/>
            <a:ext cx="1844842" cy="572324"/>
            <a:chOff x="1936751" y="5480050"/>
            <a:chExt cx="7558088" cy="2344738"/>
          </a:xfrm>
        </p:grpSpPr>
        <p:sp>
          <p:nvSpPr>
            <p:cNvPr id="23" name="Freeform 5"/>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6"/>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7"/>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8"/>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9"/>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0"/>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11"/>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831112687"/>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showMasterSp="0" preserve="1" userDrawn="1">
  <p:cSld name="13_Section/Breaker ">
    <p:spTree>
      <p:nvGrpSpPr>
        <p:cNvPr id="1" name=""/>
        <p:cNvGrpSpPr/>
        <p:nvPr/>
      </p:nvGrpSpPr>
      <p:grpSpPr>
        <a:xfrm>
          <a:off x="0" y="0"/>
          <a:ext cx="0" cy="0"/>
          <a:chOff x="0" y="0"/>
          <a:chExt cx="0" cy="0"/>
        </a:xfrm>
      </p:grpSpPr>
      <p:pic>
        <p:nvPicPr>
          <p:cNvPr id="31" name="Picture 30"/>
          <p:cNvPicPr>
            <a:picLocks noChangeAspect="1"/>
          </p:cNvPicPr>
          <p:nvPr userDrawn="1"/>
        </p:nvPicPr>
        <p:blipFill rotWithShape="1">
          <a:blip r:embed="rId2">
            <a:extLst>
              <a:ext uri="{28A0092B-C50C-407E-A947-70E740481C1C}">
                <a14:useLocalDpi xmlns:a14="http://schemas.microsoft.com/office/drawing/2010/main" val="0"/>
              </a:ext>
            </a:extLst>
          </a:blip>
          <a:srcRect t="24715"/>
          <a:stretch/>
        </p:blipFill>
        <p:spPr>
          <a:xfrm>
            <a:off x="3" y="-32085"/>
            <a:ext cx="12205149" cy="6890095"/>
          </a:xfrm>
          <a:prstGeom prst="rect">
            <a:avLst/>
          </a:prstGeom>
          <a:noFill/>
          <a:ln>
            <a:noFill/>
          </a:ln>
        </p:spPr>
      </p:pic>
      <p:sp>
        <p:nvSpPr>
          <p:cNvPr id="2" name="Title 1"/>
          <p:cNvSpPr>
            <a:spLocks noGrp="1"/>
          </p:cNvSpPr>
          <p:nvPr>
            <p:ph type="ctrTitle"/>
          </p:nvPr>
        </p:nvSpPr>
        <p:spPr>
          <a:xfrm>
            <a:off x="7150099" y="3940170"/>
            <a:ext cx="4866548" cy="528638"/>
          </a:xfrm>
        </p:spPr>
        <p:txBody>
          <a:bodyPr anchor="b">
            <a:noAutofit/>
          </a:bodyPr>
          <a:lstStyle>
            <a:lvl1pPr marL="0" algn="r" defTabSz="685749" rtl="0" eaLnBrk="1" latinLnBrk="0" hangingPunct="1">
              <a:lnSpc>
                <a:spcPct val="100000"/>
              </a:lnSpc>
              <a:defRPr lang="en-US" sz="1900" b="1" kern="1200" dirty="0">
                <a:ln>
                  <a:noFill/>
                </a:ln>
                <a:solidFill>
                  <a:schemeClr val="bg1"/>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3" name="Subtitle 2"/>
          <p:cNvSpPr>
            <a:spLocks noGrp="1"/>
          </p:cNvSpPr>
          <p:nvPr>
            <p:ph type="subTitle" idx="1"/>
          </p:nvPr>
        </p:nvSpPr>
        <p:spPr>
          <a:xfrm>
            <a:off x="7150098" y="4664266"/>
            <a:ext cx="4866551" cy="417512"/>
          </a:xfrm>
          <a:prstGeom prst="rect">
            <a:avLst/>
          </a:prstGeom>
        </p:spPr>
        <p:txBody>
          <a:bodyPr>
            <a:noAutofit/>
          </a:bodyPr>
          <a:lstStyle>
            <a:lvl1pPr marL="0" indent="0" algn="r" defTabSz="685749" rtl="0" eaLnBrk="1" latinLnBrk="0" hangingPunct="1">
              <a:lnSpc>
                <a:spcPct val="100000"/>
              </a:lnSpc>
              <a:spcAft>
                <a:spcPts val="450"/>
              </a:spcAft>
              <a:buNone/>
              <a:defRPr lang="en-US" sz="1500" kern="1200" dirty="0">
                <a:ln>
                  <a:noFill/>
                </a:ln>
                <a:solidFill>
                  <a:schemeClr val="bg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cxnSp>
        <p:nvCxnSpPr>
          <p:cNvPr id="58" name="Straight Connector 57"/>
          <p:cNvCxnSpPr/>
          <p:nvPr userDrawn="1"/>
        </p:nvCxnSpPr>
        <p:spPr>
          <a:xfrm flipH="1">
            <a:off x="7264401" y="4532670"/>
            <a:ext cx="46609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23" name="Group 22"/>
          <p:cNvGrpSpPr/>
          <p:nvPr userDrawn="1"/>
        </p:nvGrpSpPr>
        <p:grpSpPr>
          <a:xfrm>
            <a:off x="9991557" y="6124008"/>
            <a:ext cx="1841972" cy="571323"/>
            <a:chOff x="8178800" y="5559425"/>
            <a:chExt cx="3106738" cy="963613"/>
          </a:xfrm>
        </p:grpSpPr>
        <p:sp>
          <p:nvSpPr>
            <p:cNvPr id="24" name="Freeform 23"/>
            <p:cNvSpPr>
              <a:spLocks/>
            </p:cNvSpPr>
            <p:nvPr/>
          </p:nvSpPr>
          <p:spPr bwMode="auto">
            <a:xfrm>
              <a:off x="9242425" y="5881688"/>
              <a:ext cx="252413" cy="325438"/>
            </a:xfrm>
            <a:custGeom>
              <a:avLst/>
              <a:gdLst>
                <a:gd name="T0" fmla="*/ 122 w 159"/>
                <a:gd name="T1" fmla="*/ 205 h 205"/>
                <a:gd name="T2" fmla="*/ 122 w 159"/>
                <a:gd name="T3" fmla="*/ 116 h 205"/>
                <a:gd name="T4" fmla="*/ 37 w 159"/>
                <a:gd name="T5" fmla="*/ 116 h 205"/>
                <a:gd name="T6" fmla="*/ 37 w 159"/>
                <a:gd name="T7" fmla="*/ 205 h 205"/>
                <a:gd name="T8" fmla="*/ 0 w 159"/>
                <a:gd name="T9" fmla="*/ 205 h 205"/>
                <a:gd name="T10" fmla="*/ 0 w 159"/>
                <a:gd name="T11" fmla="*/ 0 h 205"/>
                <a:gd name="T12" fmla="*/ 37 w 159"/>
                <a:gd name="T13" fmla="*/ 0 h 205"/>
                <a:gd name="T14" fmla="*/ 37 w 159"/>
                <a:gd name="T15" fmla="*/ 80 h 205"/>
                <a:gd name="T16" fmla="*/ 122 w 159"/>
                <a:gd name="T17" fmla="*/ 80 h 205"/>
                <a:gd name="T18" fmla="*/ 122 w 159"/>
                <a:gd name="T19" fmla="*/ 0 h 205"/>
                <a:gd name="T20" fmla="*/ 159 w 159"/>
                <a:gd name="T21" fmla="*/ 0 h 205"/>
                <a:gd name="T22" fmla="*/ 159 w 159"/>
                <a:gd name="T23" fmla="*/ 205 h 205"/>
                <a:gd name="T24" fmla="*/ 122 w 159"/>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9" h="205">
                  <a:moveTo>
                    <a:pt x="122" y="205"/>
                  </a:moveTo>
                  <a:lnTo>
                    <a:pt x="122" y="116"/>
                  </a:lnTo>
                  <a:lnTo>
                    <a:pt x="37" y="116"/>
                  </a:lnTo>
                  <a:lnTo>
                    <a:pt x="37" y="205"/>
                  </a:lnTo>
                  <a:lnTo>
                    <a:pt x="0" y="205"/>
                  </a:lnTo>
                  <a:lnTo>
                    <a:pt x="0" y="0"/>
                  </a:lnTo>
                  <a:lnTo>
                    <a:pt x="37" y="0"/>
                  </a:lnTo>
                  <a:lnTo>
                    <a:pt x="37" y="80"/>
                  </a:lnTo>
                  <a:lnTo>
                    <a:pt x="122" y="80"/>
                  </a:lnTo>
                  <a:lnTo>
                    <a:pt x="122" y="0"/>
                  </a:lnTo>
                  <a:lnTo>
                    <a:pt x="159" y="0"/>
                  </a:lnTo>
                  <a:lnTo>
                    <a:pt x="159" y="205"/>
                  </a:lnTo>
                  <a:lnTo>
                    <a:pt x="122"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24"/>
            <p:cNvSpPr>
              <a:spLocks/>
            </p:cNvSpPr>
            <p:nvPr/>
          </p:nvSpPr>
          <p:spPr bwMode="auto">
            <a:xfrm>
              <a:off x="9558338" y="5881688"/>
              <a:ext cx="222250" cy="325438"/>
            </a:xfrm>
            <a:custGeom>
              <a:avLst/>
              <a:gdLst>
                <a:gd name="T0" fmla="*/ 0 w 140"/>
                <a:gd name="T1" fmla="*/ 205 h 205"/>
                <a:gd name="T2" fmla="*/ 0 w 140"/>
                <a:gd name="T3" fmla="*/ 0 h 205"/>
                <a:gd name="T4" fmla="*/ 140 w 140"/>
                <a:gd name="T5" fmla="*/ 0 h 205"/>
                <a:gd name="T6" fmla="*/ 140 w 140"/>
                <a:gd name="T7" fmla="*/ 33 h 205"/>
                <a:gd name="T8" fmla="*/ 37 w 140"/>
                <a:gd name="T9" fmla="*/ 33 h 205"/>
                <a:gd name="T10" fmla="*/ 37 w 140"/>
                <a:gd name="T11" fmla="*/ 81 h 205"/>
                <a:gd name="T12" fmla="*/ 127 w 140"/>
                <a:gd name="T13" fmla="*/ 81 h 205"/>
                <a:gd name="T14" fmla="*/ 127 w 140"/>
                <a:gd name="T15" fmla="*/ 115 h 205"/>
                <a:gd name="T16" fmla="*/ 37 w 140"/>
                <a:gd name="T17" fmla="*/ 115 h 205"/>
                <a:gd name="T18" fmla="*/ 37 w 140"/>
                <a:gd name="T19" fmla="*/ 172 h 205"/>
                <a:gd name="T20" fmla="*/ 140 w 140"/>
                <a:gd name="T21" fmla="*/ 172 h 205"/>
                <a:gd name="T22" fmla="*/ 140 w 140"/>
                <a:gd name="T23" fmla="*/ 205 h 205"/>
                <a:gd name="T24" fmla="*/ 0 w 140"/>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205">
                  <a:moveTo>
                    <a:pt x="0" y="205"/>
                  </a:moveTo>
                  <a:lnTo>
                    <a:pt x="0" y="0"/>
                  </a:lnTo>
                  <a:lnTo>
                    <a:pt x="140" y="0"/>
                  </a:lnTo>
                  <a:lnTo>
                    <a:pt x="140" y="33"/>
                  </a:lnTo>
                  <a:lnTo>
                    <a:pt x="37" y="33"/>
                  </a:lnTo>
                  <a:lnTo>
                    <a:pt x="37" y="81"/>
                  </a:lnTo>
                  <a:lnTo>
                    <a:pt x="127" y="81"/>
                  </a:lnTo>
                  <a:lnTo>
                    <a:pt x="127" y="115"/>
                  </a:lnTo>
                  <a:lnTo>
                    <a:pt x="37" y="115"/>
                  </a:lnTo>
                  <a:lnTo>
                    <a:pt x="37" y="172"/>
                  </a:lnTo>
                  <a:lnTo>
                    <a:pt x="140" y="172"/>
                  </a:lnTo>
                  <a:lnTo>
                    <a:pt x="140" y="205"/>
                  </a:lnTo>
                  <a:lnTo>
                    <a:pt x="0"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25"/>
            <p:cNvSpPr>
              <a:spLocks/>
            </p:cNvSpPr>
            <p:nvPr/>
          </p:nvSpPr>
          <p:spPr bwMode="auto">
            <a:xfrm>
              <a:off x="9809163" y="5881688"/>
              <a:ext cx="276225" cy="325438"/>
            </a:xfrm>
            <a:custGeom>
              <a:avLst/>
              <a:gdLst>
                <a:gd name="T0" fmla="*/ 133 w 174"/>
                <a:gd name="T1" fmla="*/ 205 h 205"/>
                <a:gd name="T2" fmla="*/ 87 w 174"/>
                <a:gd name="T3" fmla="*/ 131 h 205"/>
                <a:gd name="T4" fmla="*/ 41 w 174"/>
                <a:gd name="T5" fmla="*/ 205 h 205"/>
                <a:gd name="T6" fmla="*/ 0 w 174"/>
                <a:gd name="T7" fmla="*/ 205 h 205"/>
                <a:gd name="T8" fmla="*/ 65 w 174"/>
                <a:gd name="T9" fmla="*/ 101 h 205"/>
                <a:gd name="T10" fmla="*/ 1 w 174"/>
                <a:gd name="T11" fmla="*/ 0 h 205"/>
                <a:gd name="T12" fmla="*/ 42 w 174"/>
                <a:gd name="T13" fmla="*/ 0 h 205"/>
                <a:gd name="T14" fmla="*/ 88 w 174"/>
                <a:gd name="T15" fmla="*/ 72 h 205"/>
                <a:gd name="T16" fmla="*/ 133 w 174"/>
                <a:gd name="T17" fmla="*/ 0 h 205"/>
                <a:gd name="T18" fmla="*/ 173 w 174"/>
                <a:gd name="T19" fmla="*/ 0 h 205"/>
                <a:gd name="T20" fmla="*/ 110 w 174"/>
                <a:gd name="T21" fmla="*/ 101 h 205"/>
                <a:gd name="T22" fmla="*/ 174 w 174"/>
                <a:gd name="T23" fmla="*/ 205 h 205"/>
                <a:gd name="T24" fmla="*/ 133 w 174"/>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4" h="205">
                  <a:moveTo>
                    <a:pt x="133" y="205"/>
                  </a:moveTo>
                  <a:lnTo>
                    <a:pt x="87" y="131"/>
                  </a:lnTo>
                  <a:lnTo>
                    <a:pt x="41" y="205"/>
                  </a:lnTo>
                  <a:lnTo>
                    <a:pt x="0" y="205"/>
                  </a:lnTo>
                  <a:lnTo>
                    <a:pt x="65" y="101"/>
                  </a:lnTo>
                  <a:lnTo>
                    <a:pt x="1" y="0"/>
                  </a:lnTo>
                  <a:lnTo>
                    <a:pt x="42" y="0"/>
                  </a:lnTo>
                  <a:lnTo>
                    <a:pt x="88" y="72"/>
                  </a:lnTo>
                  <a:lnTo>
                    <a:pt x="133" y="0"/>
                  </a:lnTo>
                  <a:lnTo>
                    <a:pt x="173" y="0"/>
                  </a:lnTo>
                  <a:lnTo>
                    <a:pt x="110" y="101"/>
                  </a:lnTo>
                  <a:lnTo>
                    <a:pt x="174" y="205"/>
                  </a:lnTo>
                  <a:lnTo>
                    <a:pt x="133"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6"/>
            <p:cNvSpPr>
              <a:spLocks noEditPoints="1"/>
            </p:cNvSpPr>
            <p:nvPr/>
          </p:nvSpPr>
          <p:spPr bwMode="auto">
            <a:xfrm>
              <a:off x="10088563" y="5881688"/>
              <a:ext cx="293688" cy="325438"/>
            </a:xfrm>
            <a:custGeom>
              <a:avLst/>
              <a:gdLst>
                <a:gd name="T0" fmla="*/ 146 w 185"/>
                <a:gd name="T1" fmla="*/ 205 h 205"/>
                <a:gd name="T2" fmla="*/ 133 w 185"/>
                <a:gd name="T3" fmla="*/ 166 h 205"/>
                <a:gd name="T4" fmla="*/ 51 w 185"/>
                <a:gd name="T5" fmla="*/ 166 h 205"/>
                <a:gd name="T6" fmla="*/ 38 w 185"/>
                <a:gd name="T7" fmla="*/ 205 h 205"/>
                <a:gd name="T8" fmla="*/ 0 w 185"/>
                <a:gd name="T9" fmla="*/ 205 h 205"/>
                <a:gd name="T10" fmla="*/ 72 w 185"/>
                <a:gd name="T11" fmla="*/ 0 h 205"/>
                <a:gd name="T12" fmla="*/ 113 w 185"/>
                <a:gd name="T13" fmla="*/ 0 h 205"/>
                <a:gd name="T14" fmla="*/ 185 w 185"/>
                <a:gd name="T15" fmla="*/ 205 h 205"/>
                <a:gd name="T16" fmla="*/ 146 w 185"/>
                <a:gd name="T17" fmla="*/ 205 h 205"/>
                <a:gd name="T18" fmla="*/ 92 w 185"/>
                <a:gd name="T19" fmla="*/ 45 h 205"/>
                <a:gd name="T20" fmla="*/ 63 w 185"/>
                <a:gd name="T21" fmla="*/ 132 h 205"/>
                <a:gd name="T22" fmla="*/ 121 w 185"/>
                <a:gd name="T23" fmla="*/ 132 h 205"/>
                <a:gd name="T24" fmla="*/ 92 w 185"/>
                <a:gd name="T25" fmla="*/ 4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5" h="205">
                  <a:moveTo>
                    <a:pt x="146" y="205"/>
                  </a:moveTo>
                  <a:lnTo>
                    <a:pt x="133" y="166"/>
                  </a:lnTo>
                  <a:lnTo>
                    <a:pt x="51" y="166"/>
                  </a:lnTo>
                  <a:lnTo>
                    <a:pt x="38" y="205"/>
                  </a:lnTo>
                  <a:lnTo>
                    <a:pt x="0" y="205"/>
                  </a:lnTo>
                  <a:lnTo>
                    <a:pt x="72" y="0"/>
                  </a:lnTo>
                  <a:lnTo>
                    <a:pt x="113" y="0"/>
                  </a:lnTo>
                  <a:lnTo>
                    <a:pt x="185" y="205"/>
                  </a:lnTo>
                  <a:lnTo>
                    <a:pt x="146" y="205"/>
                  </a:lnTo>
                  <a:close/>
                  <a:moveTo>
                    <a:pt x="92" y="45"/>
                  </a:moveTo>
                  <a:lnTo>
                    <a:pt x="63" y="132"/>
                  </a:lnTo>
                  <a:lnTo>
                    <a:pt x="121" y="132"/>
                  </a:lnTo>
                  <a:lnTo>
                    <a:pt x="92" y="4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7"/>
            <p:cNvSpPr>
              <a:spLocks/>
            </p:cNvSpPr>
            <p:nvPr/>
          </p:nvSpPr>
          <p:spPr bwMode="auto">
            <a:xfrm>
              <a:off x="10394950" y="5875338"/>
              <a:ext cx="265113" cy="338138"/>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8"/>
            <p:cNvSpPr>
              <a:spLocks noEditPoints="1"/>
            </p:cNvSpPr>
            <p:nvPr/>
          </p:nvSpPr>
          <p:spPr bwMode="auto">
            <a:xfrm>
              <a:off x="10709275" y="5875338"/>
              <a:ext cx="269875" cy="338138"/>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30"/>
            <p:cNvSpPr>
              <a:spLocks/>
            </p:cNvSpPr>
            <p:nvPr/>
          </p:nvSpPr>
          <p:spPr bwMode="auto">
            <a:xfrm>
              <a:off x="11025188" y="5881688"/>
              <a:ext cx="260350" cy="325438"/>
            </a:xfrm>
            <a:custGeom>
              <a:avLst/>
              <a:gdLst>
                <a:gd name="T0" fmla="*/ 125 w 164"/>
                <a:gd name="T1" fmla="*/ 205 h 205"/>
                <a:gd name="T2" fmla="*/ 36 w 164"/>
                <a:gd name="T3" fmla="*/ 64 h 205"/>
                <a:gd name="T4" fmla="*/ 36 w 164"/>
                <a:gd name="T5" fmla="*/ 205 h 205"/>
                <a:gd name="T6" fmla="*/ 0 w 164"/>
                <a:gd name="T7" fmla="*/ 205 h 205"/>
                <a:gd name="T8" fmla="*/ 0 w 164"/>
                <a:gd name="T9" fmla="*/ 0 h 205"/>
                <a:gd name="T10" fmla="*/ 39 w 164"/>
                <a:gd name="T11" fmla="*/ 0 h 205"/>
                <a:gd name="T12" fmla="*/ 127 w 164"/>
                <a:gd name="T13" fmla="*/ 139 h 205"/>
                <a:gd name="T14" fmla="*/ 127 w 164"/>
                <a:gd name="T15" fmla="*/ 0 h 205"/>
                <a:gd name="T16" fmla="*/ 164 w 164"/>
                <a:gd name="T17" fmla="*/ 0 h 205"/>
                <a:gd name="T18" fmla="*/ 164 w 164"/>
                <a:gd name="T19" fmla="*/ 205 h 205"/>
                <a:gd name="T20" fmla="*/ 125 w 164"/>
                <a:gd name="T21"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4" h="205">
                  <a:moveTo>
                    <a:pt x="125" y="205"/>
                  </a:moveTo>
                  <a:lnTo>
                    <a:pt x="36" y="64"/>
                  </a:lnTo>
                  <a:lnTo>
                    <a:pt x="36" y="205"/>
                  </a:lnTo>
                  <a:lnTo>
                    <a:pt x="0" y="205"/>
                  </a:lnTo>
                  <a:lnTo>
                    <a:pt x="0" y="0"/>
                  </a:lnTo>
                  <a:lnTo>
                    <a:pt x="39" y="0"/>
                  </a:lnTo>
                  <a:lnTo>
                    <a:pt x="127" y="139"/>
                  </a:lnTo>
                  <a:lnTo>
                    <a:pt x="127" y="0"/>
                  </a:lnTo>
                  <a:lnTo>
                    <a:pt x="164" y="0"/>
                  </a:lnTo>
                  <a:lnTo>
                    <a:pt x="164" y="205"/>
                  </a:lnTo>
                  <a:lnTo>
                    <a:pt x="125"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31"/>
            <p:cNvSpPr>
              <a:spLocks/>
            </p:cNvSpPr>
            <p:nvPr/>
          </p:nvSpPr>
          <p:spPr bwMode="auto">
            <a:xfrm>
              <a:off x="8596313" y="6281738"/>
              <a:ext cx="417513" cy="241300"/>
            </a:xfrm>
            <a:custGeom>
              <a:avLst/>
              <a:gdLst>
                <a:gd name="T0" fmla="*/ 88 w 263"/>
                <a:gd name="T1" fmla="*/ 0 h 152"/>
                <a:gd name="T2" fmla="*/ 0 w 263"/>
                <a:gd name="T3" fmla="*/ 152 h 152"/>
                <a:gd name="T4" fmla="*/ 263 w 263"/>
                <a:gd name="T5" fmla="*/ 0 h 152"/>
                <a:gd name="T6" fmla="*/ 88 w 263"/>
                <a:gd name="T7" fmla="*/ 0 h 152"/>
              </a:gdLst>
              <a:ahLst/>
              <a:cxnLst>
                <a:cxn ang="0">
                  <a:pos x="T0" y="T1"/>
                </a:cxn>
                <a:cxn ang="0">
                  <a:pos x="T2" y="T3"/>
                </a:cxn>
                <a:cxn ang="0">
                  <a:pos x="T4" y="T5"/>
                </a:cxn>
                <a:cxn ang="0">
                  <a:pos x="T6" y="T7"/>
                </a:cxn>
              </a:cxnLst>
              <a:rect l="0" t="0" r="r" b="b"/>
              <a:pathLst>
                <a:path w="263" h="152">
                  <a:moveTo>
                    <a:pt x="88" y="0"/>
                  </a:moveTo>
                  <a:lnTo>
                    <a:pt x="0" y="152"/>
                  </a:lnTo>
                  <a:lnTo>
                    <a:pt x="263" y="0"/>
                  </a:lnTo>
                  <a:lnTo>
                    <a:pt x="88" y="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32"/>
            <p:cNvSpPr>
              <a:spLocks/>
            </p:cNvSpPr>
            <p:nvPr/>
          </p:nvSpPr>
          <p:spPr bwMode="auto">
            <a:xfrm>
              <a:off x="8736013" y="5799138"/>
              <a:ext cx="277813" cy="482600"/>
            </a:xfrm>
            <a:custGeom>
              <a:avLst/>
              <a:gdLst>
                <a:gd name="T0" fmla="*/ 175 w 175"/>
                <a:gd name="T1" fmla="*/ 304 h 304"/>
                <a:gd name="T2" fmla="*/ 175 w 175"/>
                <a:gd name="T3" fmla="*/ 0 h 304"/>
                <a:gd name="T4" fmla="*/ 175 w 175"/>
                <a:gd name="T5" fmla="*/ 0 h 304"/>
                <a:gd name="T6" fmla="*/ 0 w 175"/>
                <a:gd name="T7" fmla="*/ 304 h 304"/>
                <a:gd name="T8" fmla="*/ 175 w 175"/>
                <a:gd name="T9" fmla="*/ 304 h 304"/>
              </a:gdLst>
              <a:ahLst/>
              <a:cxnLst>
                <a:cxn ang="0">
                  <a:pos x="T0" y="T1"/>
                </a:cxn>
                <a:cxn ang="0">
                  <a:pos x="T2" y="T3"/>
                </a:cxn>
                <a:cxn ang="0">
                  <a:pos x="T4" y="T5"/>
                </a:cxn>
                <a:cxn ang="0">
                  <a:pos x="T6" y="T7"/>
                </a:cxn>
                <a:cxn ang="0">
                  <a:pos x="T8" y="T9"/>
                </a:cxn>
              </a:cxnLst>
              <a:rect l="0" t="0" r="r" b="b"/>
              <a:pathLst>
                <a:path w="175" h="304">
                  <a:moveTo>
                    <a:pt x="175" y="304"/>
                  </a:moveTo>
                  <a:lnTo>
                    <a:pt x="175" y="0"/>
                  </a:lnTo>
                  <a:lnTo>
                    <a:pt x="175" y="0"/>
                  </a:lnTo>
                  <a:lnTo>
                    <a:pt x="0" y="304"/>
                  </a:lnTo>
                  <a:lnTo>
                    <a:pt x="175" y="304"/>
                  </a:lnTo>
                  <a:close/>
                </a:path>
              </a:pathLst>
            </a:custGeom>
            <a:solidFill>
              <a:schemeClr val="bg1">
                <a:alpha val="91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33"/>
            <p:cNvSpPr>
              <a:spLocks/>
            </p:cNvSpPr>
            <p:nvPr/>
          </p:nvSpPr>
          <p:spPr bwMode="auto">
            <a:xfrm>
              <a:off x="8318500" y="5559425"/>
              <a:ext cx="277813" cy="603250"/>
            </a:xfrm>
            <a:custGeom>
              <a:avLst/>
              <a:gdLst>
                <a:gd name="T0" fmla="*/ 43 w 175"/>
                <a:gd name="T1" fmla="*/ 380 h 380"/>
                <a:gd name="T2" fmla="*/ 175 w 175"/>
                <a:gd name="T3" fmla="*/ 303 h 380"/>
                <a:gd name="T4" fmla="*/ 175 w 175"/>
                <a:gd name="T5" fmla="*/ 0 h 380"/>
                <a:gd name="T6" fmla="*/ 0 w 175"/>
                <a:gd name="T7" fmla="*/ 303 h 380"/>
                <a:gd name="T8" fmla="*/ 43 w 175"/>
                <a:gd name="T9" fmla="*/ 380 h 380"/>
              </a:gdLst>
              <a:ahLst/>
              <a:cxnLst>
                <a:cxn ang="0">
                  <a:pos x="T0" y="T1"/>
                </a:cxn>
                <a:cxn ang="0">
                  <a:pos x="T2" y="T3"/>
                </a:cxn>
                <a:cxn ang="0">
                  <a:pos x="T4" y="T5"/>
                </a:cxn>
                <a:cxn ang="0">
                  <a:pos x="T6" y="T7"/>
                </a:cxn>
                <a:cxn ang="0">
                  <a:pos x="T8" y="T9"/>
                </a:cxn>
              </a:cxnLst>
              <a:rect l="0" t="0" r="r" b="b"/>
              <a:pathLst>
                <a:path w="175" h="380">
                  <a:moveTo>
                    <a:pt x="43" y="380"/>
                  </a:moveTo>
                  <a:lnTo>
                    <a:pt x="175" y="303"/>
                  </a:lnTo>
                  <a:lnTo>
                    <a:pt x="175" y="0"/>
                  </a:lnTo>
                  <a:lnTo>
                    <a:pt x="0" y="303"/>
                  </a:lnTo>
                  <a:lnTo>
                    <a:pt x="43" y="38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34"/>
            <p:cNvSpPr>
              <a:spLocks/>
            </p:cNvSpPr>
            <p:nvPr/>
          </p:nvSpPr>
          <p:spPr bwMode="auto">
            <a:xfrm>
              <a:off x="8456613" y="6281738"/>
              <a:ext cx="139700" cy="241300"/>
            </a:xfrm>
            <a:custGeom>
              <a:avLst/>
              <a:gdLst>
                <a:gd name="T0" fmla="*/ 0 w 88"/>
                <a:gd name="T1" fmla="*/ 0 h 152"/>
                <a:gd name="T2" fmla="*/ 88 w 88"/>
                <a:gd name="T3" fmla="*/ 152 h 152"/>
                <a:gd name="T4" fmla="*/ 88 w 88"/>
                <a:gd name="T5" fmla="*/ 0 h 152"/>
                <a:gd name="T6" fmla="*/ 0 w 88"/>
                <a:gd name="T7" fmla="*/ 0 h 152"/>
              </a:gdLst>
              <a:ahLst/>
              <a:cxnLst>
                <a:cxn ang="0">
                  <a:pos x="T0" y="T1"/>
                </a:cxn>
                <a:cxn ang="0">
                  <a:pos x="T2" y="T3"/>
                </a:cxn>
                <a:cxn ang="0">
                  <a:pos x="T4" y="T5"/>
                </a:cxn>
                <a:cxn ang="0">
                  <a:pos x="T6" y="T7"/>
                </a:cxn>
              </a:cxnLst>
              <a:rect l="0" t="0" r="r" b="b"/>
              <a:pathLst>
                <a:path w="88" h="152">
                  <a:moveTo>
                    <a:pt x="0" y="0"/>
                  </a:moveTo>
                  <a:lnTo>
                    <a:pt x="88" y="152"/>
                  </a:lnTo>
                  <a:lnTo>
                    <a:pt x="88" y="0"/>
                  </a:lnTo>
                  <a:lnTo>
                    <a:pt x="0" y="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35"/>
            <p:cNvSpPr>
              <a:spLocks/>
            </p:cNvSpPr>
            <p:nvPr/>
          </p:nvSpPr>
          <p:spPr bwMode="auto">
            <a:xfrm>
              <a:off x="8386762" y="6040438"/>
              <a:ext cx="209551" cy="241301"/>
            </a:xfrm>
            <a:custGeom>
              <a:avLst/>
              <a:gdLst>
                <a:gd name="T0" fmla="*/ 132 w 132"/>
                <a:gd name="T1" fmla="*/ 0 h 152"/>
                <a:gd name="T2" fmla="*/ 0 w 132"/>
                <a:gd name="T3" fmla="*/ 77 h 152"/>
                <a:gd name="T4" fmla="*/ 44 w 132"/>
                <a:gd name="T5" fmla="*/ 152 h 152"/>
                <a:gd name="T6" fmla="*/ 132 w 132"/>
                <a:gd name="T7" fmla="*/ 152 h 152"/>
                <a:gd name="T8" fmla="*/ 132 w 132"/>
                <a:gd name="T9" fmla="*/ 0 h 152"/>
              </a:gdLst>
              <a:ahLst/>
              <a:cxnLst>
                <a:cxn ang="0">
                  <a:pos x="T0" y="T1"/>
                </a:cxn>
                <a:cxn ang="0">
                  <a:pos x="T2" y="T3"/>
                </a:cxn>
                <a:cxn ang="0">
                  <a:pos x="T4" y="T5"/>
                </a:cxn>
                <a:cxn ang="0">
                  <a:pos x="T6" y="T7"/>
                </a:cxn>
                <a:cxn ang="0">
                  <a:pos x="T8" y="T9"/>
                </a:cxn>
              </a:cxnLst>
              <a:rect l="0" t="0" r="r" b="b"/>
              <a:pathLst>
                <a:path w="132" h="152">
                  <a:moveTo>
                    <a:pt x="132" y="0"/>
                  </a:moveTo>
                  <a:lnTo>
                    <a:pt x="0" y="77"/>
                  </a:lnTo>
                  <a:lnTo>
                    <a:pt x="44" y="152"/>
                  </a:lnTo>
                  <a:lnTo>
                    <a:pt x="132" y="152"/>
                  </a:lnTo>
                  <a:lnTo>
                    <a:pt x="132" y="0"/>
                  </a:lnTo>
                  <a:close/>
                </a:path>
              </a:pathLst>
            </a:custGeom>
            <a:solidFill>
              <a:srgbClr val="FFFFFF">
                <a:alpha val="9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36"/>
            <p:cNvSpPr>
              <a:spLocks/>
            </p:cNvSpPr>
            <p:nvPr/>
          </p:nvSpPr>
          <p:spPr bwMode="auto">
            <a:xfrm>
              <a:off x="8178800" y="6162675"/>
              <a:ext cx="277813" cy="119063"/>
            </a:xfrm>
            <a:custGeom>
              <a:avLst/>
              <a:gdLst>
                <a:gd name="T0" fmla="*/ 0 w 175"/>
                <a:gd name="T1" fmla="*/ 75 h 75"/>
                <a:gd name="T2" fmla="*/ 175 w 175"/>
                <a:gd name="T3" fmla="*/ 75 h 75"/>
                <a:gd name="T4" fmla="*/ 131 w 175"/>
                <a:gd name="T5" fmla="*/ 0 h 75"/>
                <a:gd name="T6" fmla="*/ 0 w 175"/>
                <a:gd name="T7" fmla="*/ 75 h 75"/>
              </a:gdLst>
              <a:ahLst/>
              <a:cxnLst>
                <a:cxn ang="0">
                  <a:pos x="T0" y="T1"/>
                </a:cxn>
                <a:cxn ang="0">
                  <a:pos x="T2" y="T3"/>
                </a:cxn>
                <a:cxn ang="0">
                  <a:pos x="T4" y="T5"/>
                </a:cxn>
                <a:cxn ang="0">
                  <a:pos x="T6" y="T7"/>
                </a:cxn>
              </a:cxnLst>
              <a:rect l="0" t="0" r="r" b="b"/>
              <a:pathLst>
                <a:path w="175" h="75">
                  <a:moveTo>
                    <a:pt x="0" y="75"/>
                  </a:moveTo>
                  <a:lnTo>
                    <a:pt x="175" y="75"/>
                  </a:lnTo>
                  <a:lnTo>
                    <a:pt x="131" y="0"/>
                  </a:lnTo>
                  <a:lnTo>
                    <a:pt x="0" y="75"/>
                  </a:lnTo>
                  <a:close/>
                </a:path>
              </a:pathLst>
            </a:custGeom>
            <a:solidFill>
              <a:schemeClr val="bg1">
                <a:alpha val="44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37"/>
            <p:cNvSpPr>
              <a:spLocks/>
            </p:cNvSpPr>
            <p:nvPr/>
          </p:nvSpPr>
          <p:spPr bwMode="auto">
            <a:xfrm>
              <a:off x="8596313" y="5799138"/>
              <a:ext cx="417513" cy="482600"/>
            </a:xfrm>
            <a:custGeom>
              <a:avLst/>
              <a:gdLst>
                <a:gd name="T0" fmla="*/ 88 w 263"/>
                <a:gd name="T1" fmla="*/ 304 h 304"/>
                <a:gd name="T2" fmla="*/ 263 w 263"/>
                <a:gd name="T3" fmla="*/ 0 h 304"/>
                <a:gd name="T4" fmla="*/ 0 w 263"/>
                <a:gd name="T5" fmla="*/ 152 h 304"/>
                <a:gd name="T6" fmla="*/ 0 w 263"/>
                <a:gd name="T7" fmla="*/ 304 h 304"/>
                <a:gd name="T8" fmla="*/ 88 w 263"/>
                <a:gd name="T9" fmla="*/ 304 h 304"/>
              </a:gdLst>
              <a:ahLst/>
              <a:cxnLst>
                <a:cxn ang="0">
                  <a:pos x="T0" y="T1"/>
                </a:cxn>
                <a:cxn ang="0">
                  <a:pos x="T2" y="T3"/>
                </a:cxn>
                <a:cxn ang="0">
                  <a:pos x="T4" y="T5"/>
                </a:cxn>
                <a:cxn ang="0">
                  <a:pos x="T6" y="T7"/>
                </a:cxn>
                <a:cxn ang="0">
                  <a:pos x="T8" y="T9"/>
                </a:cxn>
              </a:cxnLst>
              <a:rect l="0" t="0" r="r" b="b"/>
              <a:pathLst>
                <a:path w="263" h="304">
                  <a:moveTo>
                    <a:pt x="88" y="304"/>
                  </a:moveTo>
                  <a:lnTo>
                    <a:pt x="263" y="0"/>
                  </a:lnTo>
                  <a:lnTo>
                    <a:pt x="0" y="152"/>
                  </a:lnTo>
                  <a:lnTo>
                    <a:pt x="0" y="304"/>
                  </a:lnTo>
                  <a:lnTo>
                    <a:pt x="88" y="304"/>
                  </a:lnTo>
                  <a:close/>
                </a:path>
              </a:pathLst>
            </a:custGeom>
            <a:solidFill>
              <a:srgbClr val="FFFFFF">
                <a:alpha val="37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38"/>
            <p:cNvSpPr>
              <a:spLocks/>
            </p:cNvSpPr>
            <p:nvPr/>
          </p:nvSpPr>
          <p:spPr bwMode="auto">
            <a:xfrm>
              <a:off x="8178800" y="5799138"/>
              <a:ext cx="139700" cy="482600"/>
            </a:xfrm>
            <a:custGeom>
              <a:avLst/>
              <a:gdLst>
                <a:gd name="T0" fmla="*/ 0 w 88"/>
                <a:gd name="T1" fmla="*/ 0 h 304"/>
                <a:gd name="T2" fmla="*/ 0 w 88"/>
                <a:gd name="T3" fmla="*/ 304 h 304"/>
                <a:gd name="T4" fmla="*/ 88 w 88"/>
                <a:gd name="T5" fmla="*/ 152 h 304"/>
                <a:gd name="T6" fmla="*/ 0 w 88"/>
                <a:gd name="T7" fmla="*/ 0 h 304"/>
              </a:gdLst>
              <a:ahLst/>
              <a:cxnLst>
                <a:cxn ang="0">
                  <a:pos x="T0" y="T1"/>
                </a:cxn>
                <a:cxn ang="0">
                  <a:pos x="T2" y="T3"/>
                </a:cxn>
                <a:cxn ang="0">
                  <a:pos x="T4" y="T5"/>
                </a:cxn>
                <a:cxn ang="0">
                  <a:pos x="T6" y="T7"/>
                </a:cxn>
              </a:cxnLst>
              <a:rect l="0" t="0" r="r" b="b"/>
              <a:pathLst>
                <a:path w="88" h="304">
                  <a:moveTo>
                    <a:pt x="0" y="0"/>
                  </a:moveTo>
                  <a:lnTo>
                    <a:pt x="0" y="304"/>
                  </a:lnTo>
                  <a:lnTo>
                    <a:pt x="88" y="152"/>
                  </a:lnTo>
                  <a:lnTo>
                    <a:pt x="0" y="0"/>
                  </a:lnTo>
                  <a:close/>
                </a:path>
              </a:pathLst>
            </a:custGeom>
            <a:solidFill>
              <a:srgbClr val="FFFFFF">
                <a:alpha val="37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39"/>
            <p:cNvSpPr>
              <a:spLocks/>
            </p:cNvSpPr>
            <p:nvPr/>
          </p:nvSpPr>
          <p:spPr bwMode="auto">
            <a:xfrm>
              <a:off x="8178800" y="5559425"/>
              <a:ext cx="417513" cy="481013"/>
            </a:xfrm>
            <a:custGeom>
              <a:avLst/>
              <a:gdLst>
                <a:gd name="T0" fmla="*/ 263 w 263"/>
                <a:gd name="T1" fmla="*/ 0 h 303"/>
                <a:gd name="T2" fmla="*/ 0 w 263"/>
                <a:gd name="T3" fmla="*/ 151 h 303"/>
                <a:gd name="T4" fmla="*/ 88 w 263"/>
                <a:gd name="T5" fmla="*/ 303 h 303"/>
                <a:gd name="T6" fmla="*/ 263 w 263"/>
                <a:gd name="T7" fmla="*/ 0 h 303"/>
              </a:gdLst>
              <a:ahLst/>
              <a:cxnLst>
                <a:cxn ang="0">
                  <a:pos x="T0" y="T1"/>
                </a:cxn>
                <a:cxn ang="0">
                  <a:pos x="T2" y="T3"/>
                </a:cxn>
                <a:cxn ang="0">
                  <a:pos x="T4" y="T5"/>
                </a:cxn>
                <a:cxn ang="0">
                  <a:pos x="T6" y="T7"/>
                </a:cxn>
              </a:cxnLst>
              <a:rect l="0" t="0" r="r" b="b"/>
              <a:pathLst>
                <a:path w="263" h="303">
                  <a:moveTo>
                    <a:pt x="263" y="0"/>
                  </a:moveTo>
                  <a:lnTo>
                    <a:pt x="0" y="151"/>
                  </a:lnTo>
                  <a:lnTo>
                    <a:pt x="88" y="303"/>
                  </a:lnTo>
                  <a:lnTo>
                    <a:pt x="263" y="0"/>
                  </a:lnTo>
                  <a:close/>
                </a:path>
              </a:pathLst>
            </a:custGeom>
            <a:solidFill>
              <a:srgbClr val="FFFFFF">
                <a:alpha val="92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784384755"/>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showMasterSp="0" preserve="1" userDrawn="1">
  <p:cSld name="14_Section/Breaker ">
    <p:spTree>
      <p:nvGrpSpPr>
        <p:cNvPr id="1" name=""/>
        <p:cNvGrpSpPr/>
        <p:nvPr/>
      </p:nvGrpSpPr>
      <p:grpSpPr>
        <a:xfrm>
          <a:off x="0" y="0"/>
          <a:ext cx="0" cy="0"/>
          <a:chOff x="0" y="0"/>
          <a:chExt cx="0" cy="0"/>
        </a:xfrm>
      </p:grpSpPr>
      <p:pic>
        <p:nvPicPr>
          <p:cNvPr id="41" name="Picture 40"/>
          <p:cNvPicPr>
            <a:picLocks noChangeAspect="1"/>
          </p:cNvPicPr>
          <p:nvPr userDrawn="1"/>
        </p:nvPicPr>
        <p:blipFill rotWithShape="1">
          <a:blip r:embed="rId2">
            <a:extLst>
              <a:ext uri="{28A0092B-C50C-407E-A947-70E740481C1C}">
                <a14:useLocalDpi xmlns:a14="http://schemas.microsoft.com/office/drawing/2010/main" val="0"/>
              </a:ext>
            </a:extLst>
          </a:blip>
          <a:srcRect t="24540" b="1"/>
          <a:stretch/>
        </p:blipFill>
        <p:spPr>
          <a:xfrm>
            <a:off x="3" y="-48126"/>
            <a:ext cx="12205149" cy="6906136"/>
          </a:xfrm>
          <a:prstGeom prst="rect">
            <a:avLst/>
          </a:prstGeom>
          <a:noFill/>
          <a:ln>
            <a:noFill/>
          </a:ln>
        </p:spPr>
      </p:pic>
      <p:sp>
        <p:nvSpPr>
          <p:cNvPr id="2" name="Title 1"/>
          <p:cNvSpPr>
            <a:spLocks noGrp="1"/>
          </p:cNvSpPr>
          <p:nvPr>
            <p:ph type="ctrTitle"/>
          </p:nvPr>
        </p:nvSpPr>
        <p:spPr>
          <a:xfrm>
            <a:off x="7150099" y="3940170"/>
            <a:ext cx="4866548" cy="528638"/>
          </a:xfrm>
        </p:spPr>
        <p:txBody>
          <a:bodyPr anchor="b">
            <a:noAutofit/>
          </a:bodyPr>
          <a:lstStyle>
            <a:lvl1pPr marL="0" algn="r" defTabSz="685749" rtl="0" eaLnBrk="1" latinLnBrk="0" hangingPunct="1">
              <a:lnSpc>
                <a:spcPct val="100000"/>
              </a:lnSpc>
              <a:defRPr lang="en-US" sz="1900" b="1" kern="1200" dirty="0">
                <a:ln>
                  <a:noFill/>
                </a:ln>
                <a:solidFill>
                  <a:schemeClr val="bg1"/>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3" name="Subtitle 2"/>
          <p:cNvSpPr>
            <a:spLocks noGrp="1"/>
          </p:cNvSpPr>
          <p:nvPr>
            <p:ph type="subTitle" idx="1"/>
          </p:nvPr>
        </p:nvSpPr>
        <p:spPr>
          <a:xfrm>
            <a:off x="7150098" y="4664266"/>
            <a:ext cx="4866551" cy="417512"/>
          </a:xfrm>
          <a:prstGeom prst="rect">
            <a:avLst/>
          </a:prstGeom>
        </p:spPr>
        <p:txBody>
          <a:bodyPr>
            <a:noAutofit/>
          </a:bodyPr>
          <a:lstStyle>
            <a:lvl1pPr marL="0" indent="0" algn="r" defTabSz="685749" rtl="0" eaLnBrk="1" latinLnBrk="0" hangingPunct="1">
              <a:lnSpc>
                <a:spcPct val="100000"/>
              </a:lnSpc>
              <a:spcAft>
                <a:spcPts val="450"/>
              </a:spcAft>
              <a:buNone/>
              <a:defRPr lang="en-US" sz="1500" kern="1200" dirty="0">
                <a:ln>
                  <a:noFill/>
                </a:ln>
                <a:solidFill>
                  <a:schemeClr val="bg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cxnSp>
        <p:nvCxnSpPr>
          <p:cNvPr id="58" name="Straight Connector 57"/>
          <p:cNvCxnSpPr/>
          <p:nvPr userDrawn="1"/>
        </p:nvCxnSpPr>
        <p:spPr>
          <a:xfrm flipH="1">
            <a:off x="7264401" y="4532670"/>
            <a:ext cx="46609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23" name="Group 22"/>
          <p:cNvGrpSpPr/>
          <p:nvPr userDrawn="1"/>
        </p:nvGrpSpPr>
        <p:grpSpPr>
          <a:xfrm>
            <a:off x="9991557" y="6124008"/>
            <a:ext cx="1841972" cy="571323"/>
            <a:chOff x="8178800" y="5559425"/>
            <a:chExt cx="3106738" cy="963613"/>
          </a:xfrm>
        </p:grpSpPr>
        <p:sp>
          <p:nvSpPr>
            <p:cNvPr id="24" name="Freeform 23"/>
            <p:cNvSpPr>
              <a:spLocks/>
            </p:cNvSpPr>
            <p:nvPr/>
          </p:nvSpPr>
          <p:spPr bwMode="auto">
            <a:xfrm>
              <a:off x="9242425" y="5881688"/>
              <a:ext cx="252413" cy="325438"/>
            </a:xfrm>
            <a:custGeom>
              <a:avLst/>
              <a:gdLst>
                <a:gd name="T0" fmla="*/ 122 w 159"/>
                <a:gd name="T1" fmla="*/ 205 h 205"/>
                <a:gd name="T2" fmla="*/ 122 w 159"/>
                <a:gd name="T3" fmla="*/ 116 h 205"/>
                <a:gd name="T4" fmla="*/ 37 w 159"/>
                <a:gd name="T5" fmla="*/ 116 h 205"/>
                <a:gd name="T6" fmla="*/ 37 w 159"/>
                <a:gd name="T7" fmla="*/ 205 h 205"/>
                <a:gd name="T8" fmla="*/ 0 w 159"/>
                <a:gd name="T9" fmla="*/ 205 h 205"/>
                <a:gd name="T10" fmla="*/ 0 w 159"/>
                <a:gd name="T11" fmla="*/ 0 h 205"/>
                <a:gd name="T12" fmla="*/ 37 w 159"/>
                <a:gd name="T13" fmla="*/ 0 h 205"/>
                <a:gd name="T14" fmla="*/ 37 w 159"/>
                <a:gd name="T15" fmla="*/ 80 h 205"/>
                <a:gd name="T16" fmla="*/ 122 w 159"/>
                <a:gd name="T17" fmla="*/ 80 h 205"/>
                <a:gd name="T18" fmla="*/ 122 w 159"/>
                <a:gd name="T19" fmla="*/ 0 h 205"/>
                <a:gd name="T20" fmla="*/ 159 w 159"/>
                <a:gd name="T21" fmla="*/ 0 h 205"/>
                <a:gd name="T22" fmla="*/ 159 w 159"/>
                <a:gd name="T23" fmla="*/ 205 h 205"/>
                <a:gd name="T24" fmla="*/ 122 w 159"/>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9" h="205">
                  <a:moveTo>
                    <a:pt x="122" y="205"/>
                  </a:moveTo>
                  <a:lnTo>
                    <a:pt x="122" y="116"/>
                  </a:lnTo>
                  <a:lnTo>
                    <a:pt x="37" y="116"/>
                  </a:lnTo>
                  <a:lnTo>
                    <a:pt x="37" y="205"/>
                  </a:lnTo>
                  <a:lnTo>
                    <a:pt x="0" y="205"/>
                  </a:lnTo>
                  <a:lnTo>
                    <a:pt x="0" y="0"/>
                  </a:lnTo>
                  <a:lnTo>
                    <a:pt x="37" y="0"/>
                  </a:lnTo>
                  <a:lnTo>
                    <a:pt x="37" y="80"/>
                  </a:lnTo>
                  <a:lnTo>
                    <a:pt x="122" y="80"/>
                  </a:lnTo>
                  <a:lnTo>
                    <a:pt x="122" y="0"/>
                  </a:lnTo>
                  <a:lnTo>
                    <a:pt x="159" y="0"/>
                  </a:lnTo>
                  <a:lnTo>
                    <a:pt x="159" y="205"/>
                  </a:lnTo>
                  <a:lnTo>
                    <a:pt x="122"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24"/>
            <p:cNvSpPr>
              <a:spLocks/>
            </p:cNvSpPr>
            <p:nvPr/>
          </p:nvSpPr>
          <p:spPr bwMode="auto">
            <a:xfrm>
              <a:off x="9558338" y="5881688"/>
              <a:ext cx="222250" cy="325438"/>
            </a:xfrm>
            <a:custGeom>
              <a:avLst/>
              <a:gdLst>
                <a:gd name="T0" fmla="*/ 0 w 140"/>
                <a:gd name="T1" fmla="*/ 205 h 205"/>
                <a:gd name="T2" fmla="*/ 0 w 140"/>
                <a:gd name="T3" fmla="*/ 0 h 205"/>
                <a:gd name="T4" fmla="*/ 140 w 140"/>
                <a:gd name="T5" fmla="*/ 0 h 205"/>
                <a:gd name="T6" fmla="*/ 140 w 140"/>
                <a:gd name="T7" fmla="*/ 33 h 205"/>
                <a:gd name="T8" fmla="*/ 37 w 140"/>
                <a:gd name="T9" fmla="*/ 33 h 205"/>
                <a:gd name="T10" fmla="*/ 37 w 140"/>
                <a:gd name="T11" fmla="*/ 81 h 205"/>
                <a:gd name="T12" fmla="*/ 127 w 140"/>
                <a:gd name="T13" fmla="*/ 81 h 205"/>
                <a:gd name="T14" fmla="*/ 127 w 140"/>
                <a:gd name="T15" fmla="*/ 115 h 205"/>
                <a:gd name="T16" fmla="*/ 37 w 140"/>
                <a:gd name="T17" fmla="*/ 115 h 205"/>
                <a:gd name="T18" fmla="*/ 37 w 140"/>
                <a:gd name="T19" fmla="*/ 172 h 205"/>
                <a:gd name="T20" fmla="*/ 140 w 140"/>
                <a:gd name="T21" fmla="*/ 172 h 205"/>
                <a:gd name="T22" fmla="*/ 140 w 140"/>
                <a:gd name="T23" fmla="*/ 205 h 205"/>
                <a:gd name="T24" fmla="*/ 0 w 140"/>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205">
                  <a:moveTo>
                    <a:pt x="0" y="205"/>
                  </a:moveTo>
                  <a:lnTo>
                    <a:pt x="0" y="0"/>
                  </a:lnTo>
                  <a:lnTo>
                    <a:pt x="140" y="0"/>
                  </a:lnTo>
                  <a:lnTo>
                    <a:pt x="140" y="33"/>
                  </a:lnTo>
                  <a:lnTo>
                    <a:pt x="37" y="33"/>
                  </a:lnTo>
                  <a:lnTo>
                    <a:pt x="37" y="81"/>
                  </a:lnTo>
                  <a:lnTo>
                    <a:pt x="127" y="81"/>
                  </a:lnTo>
                  <a:lnTo>
                    <a:pt x="127" y="115"/>
                  </a:lnTo>
                  <a:lnTo>
                    <a:pt x="37" y="115"/>
                  </a:lnTo>
                  <a:lnTo>
                    <a:pt x="37" y="172"/>
                  </a:lnTo>
                  <a:lnTo>
                    <a:pt x="140" y="172"/>
                  </a:lnTo>
                  <a:lnTo>
                    <a:pt x="140" y="205"/>
                  </a:lnTo>
                  <a:lnTo>
                    <a:pt x="0"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25"/>
            <p:cNvSpPr>
              <a:spLocks/>
            </p:cNvSpPr>
            <p:nvPr/>
          </p:nvSpPr>
          <p:spPr bwMode="auto">
            <a:xfrm>
              <a:off x="9809163" y="5881688"/>
              <a:ext cx="276225" cy="325438"/>
            </a:xfrm>
            <a:custGeom>
              <a:avLst/>
              <a:gdLst>
                <a:gd name="T0" fmla="*/ 133 w 174"/>
                <a:gd name="T1" fmla="*/ 205 h 205"/>
                <a:gd name="T2" fmla="*/ 87 w 174"/>
                <a:gd name="T3" fmla="*/ 131 h 205"/>
                <a:gd name="T4" fmla="*/ 41 w 174"/>
                <a:gd name="T5" fmla="*/ 205 h 205"/>
                <a:gd name="T6" fmla="*/ 0 w 174"/>
                <a:gd name="T7" fmla="*/ 205 h 205"/>
                <a:gd name="T8" fmla="*/ 65 w 174"/>
                <a:gd name="T9" fmla="*/ 101 h 205"/>
                <a:gd name="T10" fmla="*/ 1 w 174"/>
                <a:gd name="T11" fmla="*/ 0 h 205"/>
                <a:gd name="T12" fmla="*/ 42 w 174"/>
                <a:gd name="T13" fmla="*/ 0 h 205"/>
                <a:gd name="T14" fmla="*/ 88 w 174"/>
                <a:gd name="T15" fmla="*/ 72 h 205"/>
                <a:gd name="T16" fmla="*/ 133 w 174"/>
                <a:gd name="T17" fmla="*/ 0 h 205"/>
                <a:gd name="T18" fmla="*/ 173 w 174"/>
                <a:gd name="T19" fmla="*/ 0 h 205"/>
                <a:gd name="T20" fmla="*/ 110 w 174"/>
                <a:gd name="T21" fmla="*/ 101 h 205"/>
                <a:gd name="T22" fmla="*/ 174 w 174"/>
                <a:gd name="T23" fmla="*/ 205 h 205"/>
                <a:gd name="T24" fmla="*/ 133 w 174"/>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4" h="205">
                  <a:moveTo>
                    <a:pt x="133" y="205"/>
                  </a:moveTo>
                  <a:lnTo>
                    <a:pt x="87" y="131"/>
                  </a:lnTo>
                  <a:lnTo>
                    <a:pt x="41" y="205"/>
                  </a:lnTo>
                  <a:lnTo>
                    <a:pt x="0" y="205"/>
                  </a:lnTo>
                  <a:lnTo>
                    <a:pt x="65" y="101"/>
                  </a:lnTo>
                  <a:lnTo>
                    <a:pt x="1" y="0"/>
                  </a:lnTo>
                  <a:lnTo>
                    <a:pt x="42" y="0"/>
                  </a:lnTo>
                  <a:lnTo>
                    <a:pt x="88" y="72"/>
                  </a:lnTo>
                  <a:lnTo>
                    <a:pt x="133" y="0"/>
                  </a:lnTo>
                  <a:lnTo>
                    <a:pt x="173" y="0"/>
                  </a:lnTo>
                  <a:lnTo>
                    <a:pt x="110" y="101"/>
                  </a:lnTo>
                  <a:lnTo>
                    <a:pt x="174" y="205"/>
                  </a:lnTo>
                  <a:lnTo>
                    <a:pt x="133"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6"/>
            <p:cNvSpPr>
              <a:spLocks noEditPoints="1"/>
            </p:cNvSpPr>
            <p:nvPr/>
          </p:nvSpPr>
          <p:spPr bwMode="auto">
            <a:xfrm>
              <a:off x="10088563" y="5881688"/>
              <a:ext cx="293688" cy="325438"/>
            </a:xfrm>
            <a:custGeom>
              <a:avLst/>
              <a:gdLst>
                <a:gd name="T0" fmla="*/ 146 w 185"/>
                <a:gd name="T1" fmla="*/ 205 h 205"/>
                <a:gd name="T2" fmla="*/ 133 w 185"/>
                <a:gd name="T3" fmla="*/ 166 h 205"/>
                <a:gd name="T4" fmla="*/ 51 w 185"/>
                <a:gd name="T5" fmla="*/ 166 h 205"/>
                <a:gd name="T6" fmla="*/ 38 w 185"/>
                <a:gd name="T7" fmla="*/ 205 h 205"/>
                <a:gd name="T8" fmla="*/ 0 w 185"/>
                <a:gd name="T9" fmla="*/ 205 h 205"/>
                <a:gd name="T10" fmla="*/ 72 w 185"/>
                <a:gd name="T11" fmla="*/ 0 h 205"/>
                <a:gd name="T12" fmla="*/ 113 w 185"/>
                <a:gd name="T13" fmla="*/ 0 h 205"/>
                <a:gd name="T14" fmla="*/ 185 w 185"/>
                <a:gd name="T15" fmla="*/ 205 h 205"/>
                <a:gd name="T16" fmla="*/ 146 w 185"/>
                <a:gd name="T17" fmla="*/ 205 h 205"/>
                <a:gd name="T18" fmla="*/ 92 w 185"/>
                <a:gd name="T19" fmla="*/ 45 h 205"/>
                <a:gd name="T20" fmla="*/ 63 w 185"/>
                <a:gd name="T21" fmla="*/ 132 h 205"/>
                <a:gd name="T22" fmla="*/ 121 w 185"/>
                <a:gd name="T23" fmla="*/ 132 h 205"/>
                <a:gd name="T24" fmla="*/ 92 w 185"/>
                <a:gd name="T25" fmla="*/ 4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5" h="205">
                  <a:moveTo>
                    <a:pt x="146" y="205"/>
                  </a:moveTo>
                  <a:lnTo>
                    <a:pt x="133" y="166"/>
                  </a:lnTo>
                  <a:lnTo>
                    <a:pt x="51" y="166"/>
                  </a:lnTo>
                  <a:lnTo>
                    <a:pt x="38" y="205"/>
                  </a:lnTo>
                  <a:lnTo>
                    <a:pt x="0" y="205"/>
                  </a:lnTo>
                  <a:lnTo>
                    <a:pt x="72" y="0"/>
                  </a:lnTo>
                  <a:lnTo>
                    <a:pt x="113" y="0"/>
                  </a:lnTo>
                  <a:lnTo>
                    <a:pt x="185" y="205"/>
                  </a:lnTo>
                  <a:lnTo>
                    <a:pt x="146" y="205"/>
                  </a:lnTo>
                  <a:close/>
                  <a:moveTo>
                    <a:pt x="92" y="45"/>
                  </a:moveTo>
                  <a:lnTo>
                    <a:pt x="63" y="132"/>
                  </a:lnTo>
                  <a:lnTo>
                    <a:pt x="121" y="132"/>
                  </a:lnTo>
                  <a:lnTo>
                    <a:pt x="92" y="4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7"/>
            <p:cNvSpPr>
              <a:spLocks/>
            </p:cNvSpPr>
            <p:nvPr/>
          </p:nvSpPr>
          <p:spPr bwMode="auto">
            <a:xfrm>
              <a:off x="10394950" y="5875338"/>
              <a:ext cx="265113" cy="338138"/>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8"/>
            <p:cNvSpPr>
              <a:spLocks noEditPoints="1"/>
            </p:cNvSpPr>
            <p:nvPr/>
          </p:nvSpPr>
          <p:spPr bwMode="auto">
            <a:xfrm>
              <a:off x="10709275" y="5875338"/>
              <a:ext cx="269875" cy="338138"/>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30"/>
            <p:cNvSpPr>
              <a:spLocks/>
            </p:cNvSpPr>
            <p:nvPr/>
          </p:nvSpPr>
          <p:spPr bwMode="auto">
            <a:xfrm>
              <a:off x="11025188" y="5881688"/>
              <a:ext cx="260350" cy="325438"/>
            </a:xfrm>
            <a:custGeom>
              <a:avLst/>
              <a:gdLst>
                <a:gd name="T0" fmla="*/ 125 w 164"/>
                <a:gd name="T1" fmla="*/ 205 h 205"/>
                <a:gd name="T2" fmla="*/ 36 w 164"/>
                <a:gd name="T3" fmla="*/ 64 h 205"/>
                <a:gd name="T4" fmla="*/ 36 w 164"/>
                <a:gd name="T5" fmla="*/ 205 h 205"/>
                <a:gd name="T6" fmla="*/ 0 w 164"/>
                <a:gd name="T7" fmla="*/ 205 h 205"/>
                <a:gd name="T8" fmla="*/ 0 w 164"/>
                <a:gd name="T9" fmla="*/ 0 h 205"/>
                <a:gd name="T10" fmla="*/ 39 w 164"/>
                <a:gd name="T11" fmla="*/ 0 h 205"/>
                <a:gd name="T12" fmla="*/ 127 w 164"/>
                <a:gd name="T13" fmla="*/ 139 h 205"/>
                <a:gd name="T14" fmla="*/ 127 w 164"/>
                <a:gd name="T15" fmla="*/ 0 h 205"/>
                <a:gd name="T16" fmla="*/ 164 w 164"/>
                <a:gd name="T17" fmla="*/ 0 h 205"/>
                <a:gd name="T18" fmla="*/ 164 w 164"/>
                <a:gd name="T19" fmla="*/ 205 h 205"/>
                <a:gd name="T20" fmla="*/ 125 w 164"/>
                <a:gd name="T21"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4" h="205">
                  <a:moveTo>
                    <a:pt x="125" y="205"/>
                  </a:moveTo>
                  <a:lnTo>
                    <a:pt x="36" y="64"/>
                  </a:lnTo>
                  <a:lnTo>
                    <a:pt x="36" y="205"/>
                  </a:lnTo>
                  <a:lnTo>
                    <a:pt x="0" y="205"/>
                  </a:lnTo>
                  <a:lnTo>
                    <a:pt x="0" y="0"/>
                  </a:lnTo>
                  <a:lnTo>
                    <a:pt x="39" y="0"/>
                  </a:lnTo>
                  <a:lnTo>
                    <a:pt x="127" y="139"/>
                  </a:lnTo>
                  <a:lnTo>
                    <a:pt x="127" y="0"/>
                  </a:lnTo>
                  <a:lnTo>
                    <a:pt x="164" y="0"/>
                  </a:lnTo>
                  <a:lnTo>
                    <a:pt x="164" y="205"/>
                  </a:lnTo>
                  <a:lnTo>
                    <a:pt x="125"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31"/>
            <p:cNvSpPr>
              <a:spLocks/>
            </p:cNvSpPr>
            <p:nvPr/>
          </p:nvSpPr>
          <p:spPr bwMode="auto">
            <a:xfrm>
              <a:off x="8596313" y="6281738"/>
              <a:ext cx="417513" cy="241300"/>
            </a:xfrm>
            <a:custGeom>
              <a:avLst/>
              <a:gdLst>
                <a:gd name="T0" fmla="*/ 88 w 263"/>
                <a:gd name="T1" fmla="*/ 0 h 152"/>
                <a:gd name="T2" fmla="*/ 0 w 263"/>
                <a:gd name="T3" fmla="*/ 152 h 152"/>
                <a:gd name="T4" fmla="*/ 263 w 263"/>
                <a:gd name="T5" fmla="*/ 0 h 152"/>
                <a:gd name="T6" fmla="*/ 88 w 263"/>
                <a:gd name="T7" fmla="*/ 0 h 152"/>
              </a:gdLst>
              <a:ahLst/>
              <a:cxnLst>
                <a:cxn ang="0">
                  <a:pos x="T0" y="T1"/>
                </a:cxn>
                <a:cxn ang="0">
                  <a:pos x="T2" y="T3"/>
                </a:cxn>
                <a:cxn ang="0">
                  <a:pos x="T4" y="T5"/>
                </a:cxn>
                <a:cxn ang="0">
                  <a:pos x="T6" y="T7"/>
                </a:cxn>
              </a:cxnLst>
              <a:rect l="0" t="0" r="r" b="b"/>
              <a:pathLst>
                <a:path w="263" h="152">
                  <a:moveTo>
                    <a:pt x="88" y="0"/>
                  </a:moveTo>
                  <a:lnTo>
                    <a:pt x="0" y="152"/>
                  </a:lnTo>
                  <a:lnTo>
                    <a:pt x="263" y="0"/>
                  </a:lnTo>
                  <a:lnTo>
                    <a:pt x="88" y="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32"/>
            <p:cNvSpPr>
              <a:spLocks/>
            </p:cNvSpPr>
            <p:nvPr/>
          </p:nvSpPr>
          <p:spPr bwMode="auto">
            <a:xfrm>
              <a:off x="8736013" y="5799138"/>
              <a:ext cx="277813" cy="482600"/>
            </a:xfrm>
            <a:custGeom>
              <a:avLst/>
              <a:gdLst>
                <a:gd name="T0" fmla="*/ 175 w 175"/>
                <a:gd name="T1" fmla="*/ 304 h 304"/>
                <a:gd name="T2" fmla="*/ 175 w 175"/>
                <a:gd name="T3" fmla="*/ 0 h 304"/>
                <a:gd name="T4" fmla="*/ 175 w 175"/>
                <a:gd name="T5" fmla="*/ 0 h 304"/>
                <a:gd name="T6" fmla="*/ 0 w 175"/>
                <a:gd name="T7" fmla="*/ 304 h 304"/>
                <a:gd name="T8" fmla="*/ 175 w 175"/>
                <a:gd name="T9" fmla="*/ 304 h 304"/>
              </a:gdLst>
              <a:ahLst/>
              <a:cxnLst>
                <a:cxn ang="0">
                  <a:pos x="T0" y="T1"/>
                </a:cxn>
                <a:cxn ang="0">
                  <a:pos x="T2" y="T3"/>
                </a:cxn>
                <a:cxn ang="0">
                  <a:pos x="T4" y="T5"/>
                </a:cxn>
                <a:cxn ang="0">
                  <a:pos x="T6" y="T7"/>
                </a:cxn>
                <a:cxn ang="0">
                  <a:pos x="T8" y="T9"/>
                </a:cxn>
              </a:cxnLst>
              <a:rect l="0" t="0" r="r" b="b"/>
              <a:pathLst>
                <a:path w="175" h="304">
                  <a:moveTo>
                    <a:pt x="175" y="304"/>
                  </a:moveTo>
                  <a:lnTo>
                    <a:pt x="175" y="0"/>
                  </a:lnTo>
                  <a:lnTo>
                    <a:pt x="175" y="0"/>
                  </a:lnTo>
                  <a:lnTo>
                    <a:pt x="0" y="304"/>
                  </a:lnTo>
                  <a:lnTo>
                    <a:pt x="175" y="304"/>
                  </a:lnTo>
                  <a:close/>
                </a:path>
              </a:pathLst>
            </a:custGeom>
            <a:solidFill>
              <a:schemeClr val="bg1">
                <a:alpha val="91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33"/>
            <p:cNvSpPr>
              <a:spLocks/>
            </p:cNvSpPr>
            <p:nvPr/>
          </p:nvSpPr>
          <p:spPr bwMode="auto">
            <a:xfrm>
              <a:off x="8318500" y="5559425"/>
              <a:ext cx="277813" cy="603250"/>
            </a:xfrm>
            <a:custGeom>
              <a:avLst/>
              <a:gdLst>
                <a:gd name="T0" fmla="*/ 43 w 175"/>
                <a:gd name="T1" fmla="*/ 380 h 380"/>
                <a:gd name="T2" fmla="*/ 175 w 175"/>
                <a:gd name="T3" fmla="*/ 303 h 380"/>
                <a:gd name="T4" fmla="*/ 175 w 175"/>
                <a:gd name="T5" fmla="*/ 0 h 380"/>
                <a:gd name="T6" fmla="*/ 0 w 175"/>
                <a:gd name="T7" fmla="*/ 303 h 380"/>
                <a:gd name="T8" fmla="*/ 43 w 175"/>
                <a:gd name="T9" fmla="*/ 380 h 380"/>
              </a:gdLst>
              <a:ahLst/>
              <a:cxnLst>
                <a:cxn ang="0">
                  <a:pos x="T0" y="T1"/>
                </a:cxn>
                <a:cxn ang="0">
                  <a:pos x="T2" y="T3"/>
                </a:cxn>
                <a:cxn ang="0">
                  <a:pos x="T4" y="T5"/>
                </a:cxn>
                <a:cxn ang="0">
                  <a:pos x="T6" y="T7"/>
                </a:cxn>
                <a:cxn ang="0">
                  <a:pos x="T8" y="T9"/>
                </a:cxn>
              </a:cxnLst>
              <a:rect l="0" t="0" r="r" b="b"/>
              <a:pathLst>
                <a:path w="175" h="380">
                  <a:moveTo>
                    <a:pt x="43" y="380"/>
                  </a:moveTo>
                  <a:lnTo>
                    <a:pt x="175" y="303"/>
                  </a:lnTo>
                  <a:lnTo>
                    <a:pt x="175" y="0"/>
                  </a:lnTo>
                  <a:lnTo>
                    <a:pt x="0" y="303"/>
                  </a:lnTo>
                  <a:lnTo>
                    <a:pt x="43" y="38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34"/>
            <p:cNvSpPr>
              <a:spLocks/>
            </p:cNvSpPr>
            <p:nvPr/>
          </p:nvSpPr>
          <p:spPr bwMode="auto">
            <a:xfrm>
              <a:off x="8456613" y="6281738"/>
              <a:ext cx="139700" cy="241300"/>
            </a:xfrm>
            <a:custGeom>
              <a:avLst/>
              <a:gdLst>
                <a:gd name="T0" fmla="*/ 0 w 88"/>
                <a:gd name="T1" fmla="*/ 0 h 152"/>
                <a:gd name="T2" fmla="*/ 88 w 88"/>
                <a:gd name="T3" fmla="*/ 152 h 152"/>
                <a:gd name="T4" fmla="*/ 88 w 88"/>
                <a:gd name="T5" fmla="*/ 0 h 152"/>
                <a:gd name="T6" fmla="*/ 0 w 88"/>
                <a:gd name="T7" fmla="*/ 0 h 152"/>
              </a:gdLst>
              <a:ahLst/>
              <a:cxnLst>
                <a:cxn ang="0">
                  <a:pos x="T0" y="T1"/>
                </a:cxn>
                <a:cxn ang="0">
                  <a:pos x="T2" y="T3"/>
                </a:cxn>
                <a:cxn ang="0">
                  <a:pos x="T4" y="T5"/>
                </a:cxn>
                <a:cxn ang="0">
                  <a:pos x="T6" y="T7"/>
                </a:cxn>
              </a:cxnLst>
              <a:rect l="0" t="0" r="r" b="b"/>
              <a:pathLst>
                <a:path w="88" h="152">
                  <a:moveTo>
                    <a:pt x="0" y="0"/>
                  </a:moveTo>
                  <a:lnTo>
                    <a:pt x="88" y="152"/>
                  </a:lnTo>
                  <a:lnTo>
                    <a:pt x="88" y="0"/>
                  </a:lnTo>
                  <a:lnTo>
                    <a:pt x="0" y="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35"/>
            <p:cNvSpPr>
              <a:spLocks/>
            </p:cNvSpPr>
            <p:nvPr/>
          </p:nvSpPr>
          <p:spPr bwMode="auto">
            <a:xfrm>
              <a:off x="8386762" y="6040438"/>
              <a:ext cx="209551" cy="241301"/>
            </a:xfrm>
            <a:custGeom>
              <a:avLst/>
              <a:gdLst>
                <a:gd name="T0" fmla="*/ 132 w 132"/>
                <a:gd name="T1" fmla="*/ 0 h 152"/>
                <a:gd name="T2" fmla="*/ 0 w 132"/>
                <a:gd name="T3" fmla="*/ 77 h 152"/>
                <a:gd name="T4" fmla="*/ 44 w 132"/>
                <a:gd name="T5" fmla="*/ 152 h 152"/>
                <a:gd name="T6" fmla="*/ 132 w 132"/>
                <a:gd name="T7" fmla="*/ 152 h 152"/>
                <a:gd name="T8" fmla="*/ 132 w 132"/>
                <a:gd name="T9" fmla="*/ 0 h 152"/>
              </a:gdLst>
              <a:ahLst/>
              <a:cxnLst>
                <a:cxn ang="0">
                  <a:pos x="T0" y="T1"/>
                </a:cxn>
                <a:cxn ang="0">
                  <a:pos x="T2" y="T3"/>
                </a:cxn>
                <a:cxn ang="0">
                  <a:pos x="T4" y="T5"/>
                </a:cxn>
                <a:cxn ang="0">
                  <a:pos x="T6" y="T7"/>
                </a:cxn>
                <a:cxn ang="0">
                  <a:pos x="T8" y="T9"/>
                </a:cxn>
              </a:cxnLst>
              <a:rect l="0" t="0" r="r" b="b"/>
              <a:pathLst>
                <a:path w="132" h="152">
                  <a:moveTo>
                    <a:pt x="132" y="0"/>
                  </a:moveTo>
                  <a:lnTo>
                    <a:pt x="0" y="77"/>
                  </a:lnTo>
                  <a:lnTo>
                    <a:pt x="44" y="152"/>
                  </a:lnTo>
                  <a:lnTo>
                    <a:pt x="132" y="152"/>
                  </a:lnTo>
                  <a:lnTo>
                    <a:pt x="132" y="0"/>
                  </a:lnTo>
                  <a:close/>
                </a:path>
              </a:pathLst>
            </a:custGeom>
            <a:solidFill>
              <a:srgbClr val="FFFFFF">
                <a:alpha val="9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36"/>
            <p:cNvSpPr>
              <a:spLocks/>
            </p:cNvSpPr>
            <p:nvPr/>
          </p:nvSpPr>
          <p:spPr bwMode="auto">
            <a:xfrm>
              <a:off x="8178800" y="6162675"/>
              <a:ext cx="277813" cy="119063"/>
            </a:xfrm>
            <a:custGeom>
              <a:avLst/>
              <a:gdLst>
                <a:gd name="T0" fmla="*/ 0 w 175"/>
                <a:gd name="T1" fmla="*/ 75 h 75"/>
                <a:gd name="T2" fmla="*/ 175 w 175"/>
                <a:gd name="T3" fmla="*/ 75 h 75"/>
                <a:gd name="T4" fmla="*/ 131 w 175"/>
                <a:gd name="T5" fmla="*/ 0 h 75"/>
                <a:gd name="T6" fmla="*/ 0 w 175"/>
                <a:gd name="T7" fmla="*/ 75 h 75"/>
              </a:gdLst>
              <a:ahLst/>
              <a:cxnLst>
                <a:cxn ang="0">
                  <a:pos x="T0" y="T1"/>
                </a:cxn>
                <a:cxn ang="0">
                  <a:pos x="T2" y="T3"/>
                </a:cxn>
                <a:cxn ang="0">
                  <a:pos x="T4" y="T5"/>
                </a:cxn>
                <a:cxn ang="0">
                  <a:pos x="T6" y="T7"/>
                </a:cxn>
              </a:cxnLst>
              <a:rect l="0" t="0" r="r" b="b"/>
              <a:pathLst>
                <a:path w="175" h="75">
                  <a:moveTo>
                    <a:pt x="0" y="75"/>
                  </a:moveTo>
                  <a:lnTo>
                    <a:pt x="175" y="75"/>
                  </a:lnTo>
                  <a:lnTo>
                    <a:pt x="131" y="0"/>
                  </a:lnTo>
                  <a:lnTo>
                    <a:pt x="0" y="75"/>
                  </a:lnTo>
                  <a:close/>
                </a:path>
              </a:pathLst>
            </a:custGeom>
            <a:solidFill>
              <a:schemeClr val="bg1">
                <a:alpha val="44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37"/>
            <p:cNvSpPr>
              <a:spLocks/>
            </p:cNvSpPr>
            <p:nvPr/>
          </p:nvSpPr>
          <p:spPr bwMode="auto">
            <a:xfrm>
              <a:off x="8596313" y="5799138"/>
              <a:ext cx="417513" cy="482600"/>
            </a:xfrm>
            <a:custGeom>
              <a:avLst/>
              <a:gdLst>
                <a:gd name="T0" fmla="*/ 88 w 263"/>
                <a:gd name="T1" fmla="*/ 304 h 304"/>
                <a:gd name="T2" fmla="*/ 263 w 263"/>
                <a:gd name="T3" fmla="*/ 0 h 304"/>
                <a:gd name="T4" fmla="*/ 0 w 263"/>
                <a:gd name="T5" fmla="*/ 152 h 304"/>
                <a:gd name="T6" fmla="*/ 0 w 263"/>
                <a:gd name="T7" fmla="*/ 304 h 304"/>
                <a:gd name="T8" fmla="*/ 88 w 263"/>
                <a:gd name="T9" fmla="*/ 304 h 304"/>
              </a:gdLst>
              <a:ahLst/>
              <a:cxnLst>
                <a:cxn ang="0">
                  <a:pos x="T0" y="T1"/>
                </a:cxn>
                <a:cxn ang="0">
                  <a:pos x="T2" y="T3"/>
                </a:cxn>
                <a:cxn ang="0">
                  <a:pos x="T4" y="T5"/>
                </a:cxn>
                <a:cxn ang="0">
                  <a:pos x="T6" y="T7"/>
                </a:cxn>
                <a:cxn ang="0">
                  <a:pos x="T8" y="T9"/>
                </a:cxn>
              </a:cxnLst>
              <a:rect l="0" t="0" r="r" b="b"/>
              <a:pathLst>
                <a:path w="263" h="304">
                  <a:moveTo>
                    <a:pt x="88" y="304"/>
                  </a:moveTo>
                  <a:lnTo>
                    <a:pt x="263" y="0"/>
                  </a:lnTo>
                  <a:lnTo>
                    <a:pt x="0" y="152"/>
                  </a:lnTo>
                  <a:lnTo>
                    <a:pt x="0" y="304"/>
                  </a:lnTo>
                  <a:lnTo>
                    <a:pt x="88" y="304"/>
                  </a:lnTo>
                  <a:close/>
                </a:path>
              </a:pathLst>
            </a:custGeom>
            <a:solidFill>
              <a:srgbClr val="FFFFFF">
                <a:alpha val="37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38"/>
            <p:cNvSpPr>
              <a:spLocks/>
            </p:cNvSpPr>
            <p:nvPr/>
          </p:nvSpPr>
          <p:spPr bwMode="auto">
            <a:xfrm>
              <a:off x="8178800" y="5799138"/>
              <a:ext cx="139700" cy="482600"/>
            </a:xfrm>
            <a:custGeom>
              <a:avLst/>
              <a:gdLst>
                <a:gd name="T0" fmla="*/ 0 w 88"/>
                <a:gd name="T1" fmla="*/ 0 h 304"/>
                <a:gd name="T2" fmla="*/ 0 w 88"/>
                <a:gd name="T3" fmla="*/ 304 h 304"/>
                <a:gd name="T4" fmla="*/ 88 w 88"/>
                <a:gd name="T5" fmla="*/ 152 h 304"/>
                <a:gd name="T6" fmla="*/ 0 w 88"/>
                <a:gd name="T7" fmla="*/ 0 h 304"/>
              </a:gdLst>
              <a:ahLst/>
              <a:cxnLst>
                <a:cxn ang="0">
                  <a:pos x="T0" y="T1"/>
                </a:cxn>
                <a:cxn ang="0">
                  <a:pos x="T2" y="T3"/>
                </a:cxn>
                <a:cxn ang="0">
                  <a:pos x="T4" y="T5"/>
                </a:cxn>
                <a:cxn ang="0">
                  <a:pos x="T6" y="T7"/>
                </a:cxn>
              </a:cxnLst>
              <a:rect l="0" t="0" r="r" b="b"/>
              <a:pathLst>
                <a:path w="88" h="304">
                  <a:moveTo>
                    <a:pt x="0" y="0"/>
                  </a:moveTo>
                  <a:lnTo>
                    <a:pt x="0" y="304"/>
                  </a:lnTo>
                  <a:lnTo>
                    <a:pt x="88" y="152"/>
                  </a:lnTo>
                  <a:lnTo>
                    <a:pt x="0" y="0"/>
                  </a:lnTo>
                  <a:close/>
                </a:path>
              </a:pathLst>
            </a:custGeom>
            <a:solidFill>
              <a:srgbClr val="FFFFFF">
                <a:alpha val="37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39"/>
            <p:cNvSpPr>
              <a:spLocks/>
            </p:cNvSpPr>
            <p:nvPr/>
          </p:nvSpPr>
          <p:spPr bwMode="auto">
            <a:xfrm>
              <a:off x="8178800" y="5559425"/>
              <a:ext cx="417513" cy="481013"/>
            </a:xfrm>
            <a:custGeom>
              <a:avLst/>
              <a:gdLst>
                <a:gd name="T0" fmla="*/ 263 w 263"/>
                <a:gd name="T1" fmla="*/ 0 h 303"/>
                <a:gd name="T2" fmla="*/ 0 w 263"/>
                <a:gd name="T3" fmla="*/ 151 h 303"/>
                <a:gd name="T4" fmla="*/ 88 w 263"/>
                <a:gd name="T5" fmla="*/ 303 h 303"/>
                <a:gd name="T6" fmla="*/ 263 w 263"/>
                <a:gd name="T7" fmla="*/ 0 h 303"/>
              </a:gdLst>
              <a:ahLst/>
              <a:cxnLst>
                <a:cxn ang="0">
                  <a:pos x="T0" y="T1"/>
                </a:cxn>
                <a:cxn ang="0">
                  <a:pos x="T2" y="T3"/>
                </a:cxn>
                <a:cxn ang="0">
                  <a:pos x="T4" y="T5"/>
                </a:cxn>
                <a:cxn ang="0">
                  <a:pos x="T6" y="T7"/>
                </a:cxn>
              </a:cxnLst>
              <a:rect l="0" t="0" r="r" b="b"/>
              <a:pathLst>
                <a:path w="263" h="303">
                  <a:moveTo>
                    <a:pt x="263" y="0"/>
                  </a:moveTo>
                  <a:lnTo>
                    <a:pt x="0" y="151"/>
                  </a:lnTo>
                  <a:lnTo>
                    <a:pt x="88" y="303"/>
                  </a:lnTo>
                  <a:lnTo>
                    <a:pt x="263" y="0"/>
                  </a:lnTo>
                  <a:close/>
                </a:path>
              </a:pathLst>
            </a:custGeom>
            <a:solidFill>
              <a:srgbClr val="FFFFFF">
                <a:alpha val="92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56905536"/>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obj" preserve="1">
  <p:cSld name="Agenda 1">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l="1635" b="16696"/>
          <a:stretch/>
        </p:blipFill>
        <p:spPr>
          <a:xfrm>
            <a:off x="-32083" y="-1"/>
            <a:ext cx="12224084" cy="5823285"/>
          </a:xfrm>
          <a:prstGeom prst="rect">
            <a:avLst/>
          </a:prstGeom>
        </p:spPr>
      </p:pic>
      <p:sp>
        <p:nvSpPr>
          <p:cNvPr id="3" name="Content Placeholder 2"/>
          <p:cNvSpPr>
            <a:spLocks noGrp="1"/>
          </p:cNvSpPr>
          <p:nvPr>
            <p:ph idx="1"/>
          </p:nvPr>
        </p:nvSpPr>
        <p:spPr>
          <a:xfrm>
            <a:off x="373582" y="1478780"/>
            <a:ext cx="4704941" cy="4464820"/>
          </a:xfrm>
          <a:prstGeom prst="rect">
            <a:avLst/>
          </a:prstGeom>
        </p:spPr>
        <p:txBody>
          <a:bodyPr/>
          <a:lstStyle>
            <a:lvl1pPr marL="342900" indent="-342900">
              <a:lnSpc>
                <a:spcPct val="100000"/>
              </a:lnSpc>
              <a:spcBef>
                <a:spcPts val="200"/>
              </a:spcBef>
              <a:spcAft>
                <a:spcPts val="200"/>
              </a:spcAft>
              <a:buClr>
                <a:srgbClr val="0098BA"/>
              </a:buClr>
              <a:buFont typeface="+mj-lt"/>
              <a:buAutoNum type="arabicPeriod"/>
              <a:defRPr sz="1600"/>
            </a:lvl1pPr>
            <a:lvl2pPr marL="685800" indent="-342900">
              <a:lnSpc>
                <a:spcPct val="100000"/>
              </a:lnSpc>
              <a:spcBef>
                <a:spcPts val="200"/>
              </a:spcBef>
              <a:spcAft>
                <a:spcPts val="200"/>
              </a:spcAft>
              <a:buFont typeface="+mj-lt"/>
              <a:buAutoNum type="alphaLcParenR"/>
              <a:defRPr/>
            </a:lvl2pPr>
            <a:lvl3pPr marL="914400" indent="-230188">
              <a:buFont typeface="+mj-lt"/>
              <a:buAutoNum type="romanLcPeriod"/>
              <a:defRPr/>
            </a:lvl3pPr>
            <a:lvl4pPr marL="1144588" indent="-230188">
              <a:buClr>
                <a:schemeClr val="tx2"/>
              </a:buClr>
              <a:buSzPct val="80000"/>
              <a:defRPr/>
            </a:lvl4pPr>
            <a:lvl5pPr>
              <a:buClr>
                <a:srgbClr val="545559"/>
              </a:buClr>
              <a:buSzPct val="93000"/>
              <a:defRPr sz="975"/>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 name="Title 1"/>
          <p:cNvSpPr>
            <a:spLocks noGrp="1"/>
          </p:cNvSpPr>
          <p:nvPr>
            <p:ph type="title"/>
          </p:nvPr>
        </p:nvSpPr>
        <p:spPr>
          <a:xfrm>
            <a:off x="381000" y="647700"/>
            <a:ext cx="3657600" cy="495300"/>
          </a:xfrm>
        </p:spPr>
        <p:txBody>
          <a:bodyPr>
            <a:noAutofit/>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204268228"/>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4" name="Rectangle 3"/>
          <p:cNvSpPr/>
          <p:nvPr userDrawn="1"/>
        </p:nvSpPr>
        <p:spPr>
          <a:xfrm>
            <a:off x="0" y="0"/>
            <a:ext cx="12192000" cy="1143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l="1635" b="16696"/>
          <a:stretch/>
        </p:blipFill>
        <p:spPr>
          <a:xfrm>
            <a:off x="3721768" y="0"/>
            <a:ext cx="8470232" cy="4035032"/>
          </a:xfrm>
          <a:prstGeom prst="rect">
            <a:avLst/>
          </a:prstGeom>
        </p:spPr>
      </p:pic>
      <p:sp>
        <p:nvSpPr>
          <p:cNvPr id="2" name="Title 1"/>
          <p:cNvSpPr>
            <a:spLocks noGrp="1"/>
          </p:cNvSpPr>
          <p:nvPr>
            <p:ph type="title"/>
          </p:nvPr>
        </p:nvSpPr>
        <p:spPr>
          <a:xfrm>
            <a:off x="381001" y="647700"/>
            <a:ext cx="6467723" cy="495300"/>
          </a:xfrm>
        </p:spPr>
        <p:txBody>
          <a:bodyPr/>
          <a:lstStyle/>
          <a:p>
            <a:r>
              <a:rPr lang="en-US"/>
              <a:t>Click to edit Master title style</a:t>
            </a:r>
          </a:p>
        </p:txBody>
      </p:sp>
      <p:sp>
        <p:nvSpPr>
          <p:cNvPr id="6" name="Content Placeholder 2"/>
          <p:cNvSpPr>
            <a:spLocks noGrp="1"/>
          </p:cNvSpPr>
          <p:nvPr>
            <p:ph idx="1"/>
          </p:nvPr>
        </p:nvSpPr>
        <p:spPr>
          <a:xfrm>
            <a:off x="373582" y="1478780"/>
            <a:ext cx="6460965" cy="4464820"/>
          </a:xfrm>
          <a:prstGeom prst="rect">
            <a:avLst/>
          </a:prstGeom>
        </p:spPr>
        <p:txBody>
          <a:bodyPr/>
          <a:lstStyle>
            <a:lvl1pPr marL="342900" indent="-342900">
              <a:lnSpc>
                <a:spcPct val="100000"/>
              </a:lnSpc>
              <a:spcBef>
                <a:spcPts val="200"/>
              </a:spcBef>
              <a:spcAft>
                <a:spcPts val="200"/>
              </a:spcAft>
              <a:buClr>
                <a:srgbClr val="0098BA"/>
              </a:buClr>
              <a:buFont typeface="+mj-lt"/>
              <a:buAutoNum type="arabicPeriod"/>
              <a:defRPr sz="1600"/>
            </a:lvl1pPr>
            <a:lvl2pPr marL="685800" indent="-342900">
              <a:lnSpc>
                <a:spcPct val="100000"/>
              </a:lnSpc>
              <a:spcBef>
                <a:spcPts val="200"/>
              </a:spcBef>
              <a:spcAft>
                <a:spcPts val="200"/>
              </a:spcAft>
              <a:buFont typeface="+mj-lt"/>
              <a:buAutoNum type="alphaLcParenR"/>
              <a:defRPr/>
            </a:lvl2pPr>
            <a:lvl3pPr marL="914400" indent="-230188">
              <a:buFont typeface="+mj-lt"/>
              <a:buAutoNum type="romanLcPeriod"/>
              <a:defRPr/>
            </a:lvl3pPr>
            <a:lvl4pPr marL="1144588" indent="-230188">
              <a:buClr>
                <a:schemeClr val="tx2"/>
              </a:buClr>
              <a:buSzPct val="80000"/>
              <a:defRPr/>
            </a:lvl4pPr>
            <a:lvl5pPr>
              <a:buClr>
                <a:srgbClr val="545559"/>
              </a:buClr>
              <a:buSzPct val="93000"/>
              <a:defRPr sz="975"/>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096393361"/>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Agenda 3">
    <p:spTree>
      <p:nvGrpSpPr>
        <p:cNvPr id="1" name=""/>
        <p:cNvGrpSpPr/>
        <p:nvPr/>
      </p:nvGrpSpPr>
      <p:grpSpPr>
        <a:xfrm>
          <a:off x="0" y="0"/>
          <a:ext cx="0" cy="0"/>
          <a:chOff x="0" y="0"/>
          <a:chExt cx="0" cy="0"/>
        </a:xfrm>
      </p:grpSpPr>
      <p:sp>
        <p:nvSpPr>
          <p:cNvPr id="23" name="Rectangle 22"/>
          <p:cNvSpPr/>
          <p:nvPr userDrawn="1"/>
        </p:nvSpPr>
        <p:spPr>
          <a:xfrm>
            <a:off x="0" y="0"/>
            <a:ext cx="12192000" cy="1143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24" name="Picture 23"/>
          <p:cNvPicPr>
            <a:picLocks noChangeAspect="1"/>
          </p:cNvPicPr>
          <p:nvPr userDrawn="1"/>
        </p:nvPicPr>
        <p:blipFill rotWithShape="1">
          <a:blip r:embed="rId2" cstate="print">
            <a:extLst>
              <a:ext uri="{28A0092B-C50C-407E-A947-70E740481C1C}">
                <a14:useLocalDpi xmlns:a14="http://schemas.microsoft.com/office/drawing/2010/main" val="0"/>
              </a:ext>
            </a:extLst>
          </a:blip>
          <a:srcRect l="1635" b="16696"/>
          <a:stretch/>
        </p:blipFill>
        <p:spPr>
          <a:xfrm>
            <a:off x="7265184" y="0"/>
            <a:ext cx="4940968" cy="2353768"/>
          </a:xfrm>
          <a:prstGeom prst="rect">
            <a:avLst/>
          </a:prstGeom>
        </p:spPr>
      </p:pic>
      <p:sp>
        <p:nvSpPr>
          <p:cNvPr id="2" name="Title 1"/>
          <p:cNvSpPr>
            <a:spLocks noGrp="1"/>
          </p:cNvSpPr>
          <p:nvPr>
            <p:ph type="title"/>
          </p:nvPr>
        </p:nvSpPr>
        <p:spPr>
          <a:xfrm>
            <a:off x="381003" y="647700"/>
            <a:ext cx="9090484" cy="495300"/>
          </a:xfrm>
        </p:spPr>
        <p:txBody>
          <a:bodyPr/>
          <a:lstStyle/>
          <a:p>
            <a:r>
              <a:rPr lang="en-US"/>
              <a:t>Click to edit Master title style</a:t>
            </a:r>
          </a:p>
        </p:txBody>
      </p:sp>
      <p:sp>
        <p:nvSpPr>
          <p:cNvPr id="3" name="Content Placeholder 2"/>
          <p:cNvSpPr>
            <a:spLocks noGrp="1"/>
          </p:cNvSpPr>
          <p:nvPr>
            <p:ph idx="1"/>
          </p:nvPr>
        </p:nvSpPr>
        <p:spPr>
          <a:xfrm>
            <a:off x="373582" y="1476304"/>
            <a:ext cx="5305375" cy="4467296"/>
          </a:xfrm>
          <a:prstGeom prst="rect">
            <a:avLst/>
          </a:prstGeom>
        </p:spPr>
        <p:txBody>
          <a:bodyPr>
            <a:noAutofit/>
          </a:bodyPr>
          <a:lstStyle>
            <a:lvl1pPr marL="231775" indent="-231775">
              <a:lnSpc>
                <a:spcPct val="100000"/>
              </a:lnSpc>
              <a:spcBef>
                <a:spcPts val="200"/>
              </a:spcBef>
              <a:spcAft>
                <a:spcPts val="200"/>
              </a:spcAft>
              <a:buClr>
                <a:srgbClr val="0098BA"/>
              </a:buClr>
              <a:buFont typeface="+mj-lt"/>
              <a:buAutoNum type="arabicPeriod"/>
              <a:tabLst>
                <a:tab pos="0" algn="l"/>
              </a:tabLst>
              <a:defRPr lang="en-US" sz="1600" kern="1200" dirty="0" smtClean="0">
                <a:solidFill>
                  <a:srgbClr val="545559"/>
                </a:solidFill>
                <a:latin typeface="+mn-lt"/>
                <a:ea typeface="+mn-ea"/>
                <a:cs typeface="+mn-cs"/>
              </a:defRPr>
            </a:lvl1pPr>
            <a:lvl2pPr marL="645271" indent="-297634">
              <a:lnSpc>
                <a:spcPct val="100000"/>
              </a:lnSpc>
              <a:spcBef>
                <a:spcPts val="450"/>
              </a:spcBef>
              <a:spcAft>
                <a:spcPts val="450"/>
              </a:spcAft>
              <a:buFont typeface="+mj-lt"/>
              <a:buAutoNum type="alphaLcParenR"/>
              <a:defRPr lang="en-US" sz="1400" kern="1200" dirty="0" smtClean="0">
                <a:solidFill>
                  <a:srgbClr val="545559"/>
                </a:solidFill>
                <a:latin typeface="+mn-lt"/>
                <a:ea typeface="+mn-ea"/>
                <a:cs typeface="+mn-cs"/>
              </a:defRPr>
            </a:lvl2pPr>
            <a:lvl4pPr>
              <a:buClr>
                <a:srgbClr val="545559"/>
              </a:buClr>
              <a:buSzPct val="106000"/>
              <a:defRPr/>
            </a:lvl4pPr>
            <a:lvl5pPr>
              <a:buClr>
                <a:srgbClr val="545559"/>
              </a:buClr>
              <a:buSzPct val="93000"/>
              <a:defRPr sz="975"/>
            </a:lvl5pPr>
          </a:lstStyle>
          <a:p>
            <a:pPr marL="342900" lvl="0" indent="-342900" algn="l" defTabSz="685749" rtl="0" eaLnBrk="1" latinLnBrk="0" hangingPunct="1">
              <a:lnSpc>
                <a:spcPct val="100000"/>
              </a:lnSpc>
              <a:spcBef>
                <a:spcPts val="200"/>
              </a:spcBef>
              <a:spcAft>
                <a:spcPts val="200"/>
              </a:spcAft>
              <a:buClr>
                <a:srgbClr val="0098BA"/>
              </a:buClr>
              <a:buFont typeface="+mj-lt"/>
              <a:buAutoNum type="arabicPeriod"/>
            </a:pPr>
            <a:r>
              <a:rPr lang="en-US"/>
              <a:t>Click to edit Master text styles</a:t>
            </a:r>
          </a:p>
          <a:p>
            <a:pPr marL="645271" lvl="1" indent="-297634" algn="l" defTabSz="685749" rtl="0" eaLnBrk="1" latinLnBrk="0" hangingPunct="1">
              <a:lnSpc>
                <a:spcPct val="100000"/>
              </a:lnSpc>
              <a:spcBef>
                <a:spcPts val="450"/>
              </a:spcBef>
              <a:spcAft>
                <a:spcPts val="450"/>
              </a:spcAft>
              <a:buClr>
                <a:srgbClr val="74B543"/>
              </a:buClr>
              <a:buFont typeface="+mj-lt"/>
              <a:buAutoNum type="alphaLcParenR"/>
            </a:pPr>
            <a:r>
              <a:rPr lang="en-US"/>
              <a:t>Second level</a:t>
            </a:r>
          </a:p>
          <a:p>
            <a:pPr marL="342900" lvl="0" indent="-342900" algn="l" defTabSz="685749" rtl="0" eaLnBrk="1" latinLnBrk="0" hangingPunct="1">
              <a:lnSpc>
                <a:spcPct val="100000"/>
              </a:lnSpc>
              <a:spcBef>
                <a:spcPts val="200"/>
              </a:spcBef>
              <a:spcAft>
                <a:spcPts val="200"/>
              </a:spcAft>
              <a:buClr>
                <a:srgbClr val="0098BA"/>
              </a:buClr>
              <a:buFont typeface="+mj-lt"/>
              <a:buAutoNum type="arabicPeriod"/>
            </a:pPr>
            <a:endParaRPr lang="en-US"/>
          </a:p>
        </p:txBody>
      </p:sp>
      <p:sp>
        <p:nvSpPr>
          <p:cNvPr id="27" name="Content Placeholder 2"/>
          <p:cNvSpPr>
            <a:spLocks noGrp="1"/>
          </p:cNvSpPr>
          <p:nvPr>
            <p:ph idx="13"/>
          </p:nvPr>
        </p:nvSpPr>
        <p:spPr>
          <a:xfrm>
            <a:off x="5943137" y="1476304"/>
            <a:ext cx="5303520" cy="4467296"/>
          </a:xfrm>
          <a:prstGeom prst="rect">
            <a:avLst/>
          </a:prstGeom>
        </p:spPr>
        <p:txBody>
          <a:bodyPr>
            <a:noAutofit/>
          </a:bodyPr>
          <a:lstStyle>
            <a:lvl1pPr marL="0" indent="0">
              <a:lnSpc>
                <a:spcPct val="100000"/>
              </a:lnSpc>
              <a:spcBef>
                <a:spcPts val="200"/>
              </a:spcBef>
              <a:spcAft>
                <a:spcPts val="200"/>
              </a:spcAft>
              <a:buClr>
                <a:srgbClr val="0098BA"/>
              </a:buClr>
              <a:buFont typeface="+mj-lt"/>
              <a:buAutoNum type="arabicPeriod" startAt="11"/>
              <a:defRPr lang="en-US" sz="1600" kern="1200" dirty="0" smtClean="0">
                <a:solidFill>
                  <a:srgbClr val="545559"/>
                </a:solidFill>
                <a:latin typeface="+mn-lt"/>
                <a:ea typeface="+mn-ea"/>
                <a:cs typeface="+mn-cs"/>
              </a:defRPr>
            </a:lvl1pPr>
            <a:lvl2pPr marL="645271" indent="-297634">
              <a:lnSpc>
                <a:spcPct val="100000"/>
              </a:lnSpc>
              <a:spcBef>
                <a:spcPts val="450"/>
              </a:spcBef>
              <a:spcAft>
                <a:spcPts val="450"/>
              </a:spcAft>
              <a:buFont typeface="+mj-lt"/>
              <a:buAutoNum type="alphaLcParenR"/>
              <a:defRPr lang="en-US" sz="1400" kern="1200" dirty="0" smtClean="0">
                <a:solidFill>
                  <a:srgbClr val="545559"/>
                </a:solidFill>
                <a:latin typeface="+mn-lt"/>
                <a:ea typeface="+mn-ea"/>
                <a:cs typeface="+mn-cs"/>
              </a:defRPr>
            </a:lvl2pPr>
            <a:lvl4pPr>
              <a:buClr>
                <a:srgbClr val="545559"/>
              </a:buClr>
              <a:buSzPct val="106000"/>
              <a:defRPr/>
            </a:lvl4pPr>
            <a:lvl5pPr>
              <a:buClr>
                <a:srgbClr val="545559"/>
              </a:buClr>
              <a:buSzPct val="93000"/>
              <a:defRPr sz="975"/>
            </a:lvl5pPr>
          </a:lstStyle>
          <a:p>
            <a:pPr marL="342900" lvl="0" indent="-342900" algn="l" defTabSz="685749" rtl="0" eaLnBrk="1" latinLnBrk="0" hangingPunct="1">
              <a:lnSpc>
                <a:spcPct val="100000"/>
              </a:lnSpc>
              <a:spcBef>
                <a:spcPts val="200"/>
              </a:spcBef>
              <a:spcAft>
                <a:spcPts val="200"/>
              </a:spcAft>
              <a:buClr>
                <a:srgbClr val="0098BA"/>
              </a:buClr>
              <a:buFont typeface="+mj-lt"/>
              <a:buAutoNum type="arabicPeriod"/>
            </a:pPr>
            <a:r>
              <a:rPr lang="en-US"/>
              <a:t>Click to edit Master text styles</a:t>
            </a:r>
          </a:p>
          <a:p>
            <a:pPr marL="645271" lvl="1" indent="-297634" algn="l" defTabSz="685749" rtl="0" eaLnBrk="1" latinLnBrk="0" hangingPunct="1">
              <a:lnSpc>
                <a:spcPct val="100000"/>
              </a:lnSpc>
              <a:spcBef>
                <a:spcPts val="450"/>
              </a:spcBef>
              <a:spcAft>
                <a:spcPts val="450"/>
              </a:spcAft>
              <a:buClr>
                <a:srgbClr val="74B543"/>
              </a:buClr>
              <a:buFont typeface="+mj-lt"/>
              <a:buAutoNum type="alphaLcParenR"/>
            </a:pPr>
            <a:r>
              <a:rPr lang="en-US"/>
              <a:t>Second level</a:t>
            </a:r>
          </a:p>
        </p:txBody>
      </p:sp>
    </p:spTree>
    <p:extLst>
      <p:ext uri="{BB962C8B-B14F-4D97-AF65-F5344CB8AC3E}">
        <p14:creationId xmlns:p14="http://schemas.microsoft.com/office/powerpoint/2010/main" val="3414469816"/>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obj" preserve="1">
  <p:cSld name="1_Agenda 4">
    <p:spTree>
      <p:nvGrpSpPr>
        <p:cNvPr id="1" name=""/>
        <p:cNvGrpSpPr/>
        <p:nvPr/>
      </p:nvGrpSpPr>
      <p:grpSpPr>
        <a:xfrm>
          <a:off x="0" y="0"/>
          <a:ext cx="0" cy="0"/>
          <a:chOff x="0" y="0"/>
          <a:chExt cx="0" cy="0"/>
        </a:xfrm>
      </p:grpSpPr>
      <p:sp>
        <p:nvSpPr>
          <p:cNvPr id="5" name="Rectangle 4"/>
          <p:cNvSpPr/>
          <p:nvPr userDrawn="1"/>
        </p:nvSpPr>
        <p:spPr>
          <a:xfrm>
            <a:off x="0" y="0"/>
            <a:ext cx="12192000" cy="5650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l="44466" b="34597"/>
          <a:stretch/>
        </p:blipFill>
        <p:spPr>
          <a:xfrm>
            <a:off x="5598695" y="685"/>
            <a:ext cx="6593304" cy="5822599"/>
          </a:xfrm>
          <a:prstGeom prst="rect">
            <a:avLst/>
          </a:prstGeom>
          <a:noFill/>
          <a:ln>
            <a:noFill/>
          </a:ln>
        </p:spPr>
      </p:pic>
      <p:sp>
        <p:nvSpPr>
          <p:cNvPr id="3" name="Content Placeholder 2"/>
          <p:cNvSpPr>
            <a:spLocks noGrp="1"/>
          </p:cNvSpPr>
          <p:nvPr>
            <p:ph idx="1"/>
          </p:nvPr>
        </p:nvSpPr>
        <p:spPr>
          <a:xfrm>
            <a:off x="373582" y="1478780"/>
            <a:ext cx="5337407" cy="4464820"/>
          </a:xfrm>
          <a:prstGeom prst="rect">
            <a:avLst/>
          </a:prstGeom>
        </p:spPr>
        <p:txBody>
          <a:bodyPr/>
          <a:lstStyle>
            <a:lvl1pPr marL="342900" indent="-342900">
              <a:lnSpc>
                <a:spcPct val="100000"/>
              </a:lnSpc>
              <a:spcBef>
                <a:spcPts val="200"/>
              </a:spcBef>
              <a:spcAft>
                <a:spcPts val="200"/>
              </a:spcAft>
              <a:buClr>
                <a:srgbClr val="0098BA"/>
              </a:buClr>
              <a:buFont typeface="+mj-lt"/>
              <a:buAutoNum type="arabicPeriod"/>
              <a:defRPr sz="1600"/>
            </a:lvl1pPr>
            <a:lvl2pPr marL="685800" indent="-342900">
              <a:lnSpc>
                <a:spcPct val="100000"/>
              </a:lnSpc>
              <a:spcBef>
                <a:spcPts val="200"/>
              </a:spcBef>
              <a:spcAft>
                <a:spcPts val="200"/>
              </a:spcAft>
              <a:buFont typeface="+mj-lt"/>
              <a:buAutoNum type="alphaLcParenR"/>
              <a:defRPr/>
            </a:lvl2pPr>
            <a:lvl3pPr marL="914400" indent="-230188">
              <a:buFont typeface="+mj-lt"/>
              <a:buAutoNum type="romanLcPeriod"/>
              <a:defRPr/>
            </a:lvl3pPr>
            <a:lvl4pPr marL="1144588" indent="-230188">
              <a:buClr>
                <a:schemeClr val="tx2"/>
              </a:buClr>
              <a:buSzPct val="80000"/>
              <a:defRPr/>
            </a:lvl4pPr>
            <a:lvl5pPr>
              <a:buClr>
                <a:srgbClr val="545559"/>
              </a:buClr>
              <a:buSzPct val="93000"/>
              <a:defRPr sz="975"/>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 name="Title 1"/>
          <p:cNvSpPr>
            <a:spLocks noGrp="1"/>
          </p:cNvSpPr>
          <p:nvPr>
            <p:ph type="title"/>
          </p:nvPr>
        </p:nvSpPr>
        <p:spPr>
          <a:xfrm>
            <a:off x="380999" y="647700"/>
            <a:ext cx="5329989" cy="495300"/>
          </a:xfrm>
        </p:spPr>
        <p:txBody>
          <a:bodyPr>
            <a:noAutofit/>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092452885"/>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obj" preserve="1">
  <p:cSld name="2_Agenda 4">
    <p:spTree>
      <p:nvGrpSpPr>
        <p:cNvPr id="1" name=""/>
        <p:cNvGrpSpPr/>
        <p:nvPr/>
      </p:nvGrpSpPr>
      <p:grpSpPr>
        <a:xfrm>
          <a:off x="0" y="0"/>
          <a:ext cx="0" cy="0"/>
          <a:chOff x="0" y="0"/>
          <a:chExt cx="0" cy="0"/>
        </a:xfrm>
      </p:grpSpPr>
      <p:sp>
        <p:nvSpPr>
          <p:cNvPr id="5" name="Rectangle 4"/>
          <p:cNvSpPr/>
          <p:nvPr userDrawn="1"/>
        </p:nvSpPr>
        <p:spPr>
          <a:xfrm>
            <a:off x="0" y="0"/>
            <a:ext cx="12192000" cy="5650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 name="Content Placeholder 2"/>
          <p:cNvSpPr>
            <a:spLocks noGrp="1"/>
          </p:cNvSpPr>
          <p:nvPr>
            <p:ph idx="1"/>
          </p:nvPr>
        </p:nvSpPr>
        <p:spPr>
          <a:xfrm>
            <a:off x="373582" y="1478780"/>
            <a:ext cx="4704941" cy="4464820"/>
          </a:xfrm>
          <a:prstGeom prst="rect">
            <a:avLst/>
          </a:prstGeom>
        </p:spPr>
        <p:txBody>
          <a:bodyPr/>
          <a:lstStyle>
            <a:lvl1pPr marL="342900" indent="-342900">
              <a:lnSpc>
                <a:spcPct val="100000"/>
              </a:lnSpc>
              <a:spcBef>
                <a:spcPts val="200"/>
              </a:spcBef>
              <a:spcAft>
                <a:spcPts val="200"/>
              </a:spcAft>
              <a:buClr>
                <a:srgbClr val="0098BA"/>
              </a:buClr>
              <a:buFont typeface="+mj-lt"/>
              <a:buAutoNum type="arabicPeriod"/>
              <a:defRPr sz="1600"/>
            </a:lvl1pPr>
            <a:lvl2pPr marL="685800" indent="-342900">
              <a:lnSpc>
                <a:spcPct val="100000"/>
              </a:lnSpc>
              <a:spcBef>
                <a:spcPts val="200"/>
              </a:spcBef>
              <a:spcAft>
                <a:spcPts val="200"/>
              </a:spcAft>
              <a:buFont typeface="+mj-lt"/>
              <a:buAutoNum type="alphaLcParenR"/>
              <a:defRPr/>
            </a:lvl2pPr>
            <a:lvl3pPr marL="914400" indent="-230188">
              <a:buFont typeface="+mj-lt"/>
              <a:buAutoNum type="romanLcPeriod"/>
              <a:defRPr/>
            </a:lvl3pPr>
            <a:lvl4pPr marL="1144588" indent="-230188">
              <a:buClr>
                <a:schemeClr val="tx2"/>
              </a:buClr>
              <a:buSzPct val="80000"/>
              <a:defRPr/>
            </a:lvl4pPr>
            <a:lvl5pPr>
              <a:buClr>
                <a:srgbClr val="545559"/>
              </a:buClr>
              <a:buSzPct val="93000"/>
              <a:defRPr sz="975"/>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 name="Title 1"/>
          <p:cNvSpPr>
            <a:spLocks noGrp="1"/>
          </p:cNvSpPr>
          <p:nvPr>
            <p:ph type="title"/>
          </p:nvPr>
        </p:nvSpPr>
        <p:spPr>
          <a:xfrm>
            <a:off x="381000" y="647700"/>
            <a:ext cx="3657600" cy="495300"/>
          </a:xfrm>
        </p:spPr>
        <p:txBody>
          <a:bodyPr>
            <a:noAutofit/>
          </a:bodyPr>
          <a:lstStyle>
            <a:lvl1pPr>
              <a:defRPr>
                <a:solidFill>
                  <a:schemeClr val="tx1"/>
                </a:solidFill>
              </a:defRPr>
            </a:lvl1pPr>
          </a:lstStyle>
          <a:p>
            <a:r>
              <a:rPr lang="en-US"/>
              <a:t>Click to edit Master title style</a:t>
            </a:r>
          </a:p>
        </p:txBody>
      </p:sp>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l="44196" b="34417"/>
          <a:stretch/>
        </p:blipFill>
        <p:spPr>
          <a:xfrm>
            <a:off x="5566611" y="685"/>
            <a:ext cx="6625388" cy="5838641"/>
          </a:xfrm>
          <a:prstGeom prst="rect">
            <a:avLst/>
          </a:prstGeom>
          <a:noFill/>
          <a:ln>
            <a:noFill/>
          </a:ln>
        </p:spPr>
      </p:pic>
    </p:spTree>
    <p:extLst>
      <p:ext uri="{BB962C8B-B14F-4D97-AF65-F5344CB8AC3E}">
        <p14:creationId xmlns:p14="http://schemas.microsoft.com/office/powerpoint/2010/main" val="14846902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Agenda 3">
    <p:bg>
      <p:bgPr>
        <a:gradFill>
          <a:gsLst>
            <a:gs pos="0">
              <a:srgbClr val="0F5F7E"/>
            </a:gs>
            <a:gs pos="100000">
              <a:srgbClr val="008CB1"/>
            </a:gs>
          </a:gsLst>
          <a:lin ang="5400000" scaled="1"/>
        </a:gra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B2DEB12-1068-7E45-91A7-16BB9589413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2" y="6133788"/>
            <a:ext cx="1130807" cy="348629"/>
          </a:xfrm>
          <a:prstGeom prst="rect">
            <a:avLst/>
          </a:prstGeom>
        </p:spPr>
      </p:pic>
      <p:sp>
        <p:nvSpPr>
          <p:cNvPr id="30" name="Title 1">
            <a:extLst>
              <a:ext uri="{FF2B5EF4-FFF2-40B4-BE49-F238E27FC236}">
                <a16:creationId xmlns:a16="http://schemas.microsoft.com/office/drawing/2014/main" id="{646F9CB1-E938-4F8E-89F1-960957E6A0BC}"/>
              </a:ext>
            </a:extLst>
          </p:cNvPr>
          <p:cNvSpPr>
            <a:spLocks noGrp="1"/>
          </p:cNvSpPr>
          <p:nvPr>
            <p:ph type="title" hasCustomPrompt="1"/>
          </p:nvPr>
        </p:nvSpPr>
        <p:spPr>
          <a:xfrm>
            <a:off x="609600" y="609600"/>
            <a:ext cx="10974018" cy="410233"/>
          </a:xfrm>
          <a:prstGeom prst="rect">
            <a:avLst/>
          </a:prstGeom>
        </p:spPr>
        <p:txBody>
          <a:bodyPr lIns="0" tIns="0" rIns="0" bIns="0" anchor="t">
            <a:noAutofit/>
          </a:bodyPr>
          <a:lstStyle>
            <a:lvl1pPr>
              <a:defRPr lang="en-US" sz="2400" b="1" dirty="0">
                <a:solidFill>
                  <a:srgbClr val="FFFFFF"/>
                </a:solidFill>
                <a:latin typeface="Arial" panose="020B0604020202020204" pitchFamily="34" charset="0"/>
                <a:cs typeface="Arial" panose="020B0604020202020204" pitchFamily="34" charset="0"/>
              </a:defRPr>
            </a:lvl1pPr>
          </a:lstStyle>
          <a:p>
            <a:pPr lvl="0"/>
            <a:r>
              <a:rPr lang="en-GB" noProof="0"/>
              <a:t>Click to add title</a:t>
            </a:r>
          </a:p>
        </p:txBody>
      </p:sp>
      <p:sp>
        <p:nvSpPr>
          <p:cNvPr id="31" name="Content Placeholder 2">
            <a:extLst>
              <a:ext uri="{FF2B5EF4-FFF2-40B4-BE49-F238E27FC236}">
                <a16:creationId xmlns:a16="http://schemas.microsoft.com/office/drawing/2014/main" id="{73658727-198C-421F-BB93-91D517DA702F}"/>
              </a:ext>
            </a:extLst>
          </p:cNvPr>
          <p:cNvSpPr>
            <a:spLocks noGrp="1"/>
          </p:cNvSpPr>
          <p:nvPr>
            <p:ph sz="quarter" idx="24" hasCustomPrompt="1"/>
          </p:nvPr>
        </p:nvSpPr>
        <p:spPr>
          <a:xfrm>
            <a:off x="609600" y="3051017"/>
            <a:ext cx="2002536" cy="2695027"/>
          </a:xfrm>
          <a:prstGeom prst="rect">
            <a:avLst/>
          </a:prstGeom>
        </p:spPr>
        <p:txBody>
          <a:bodyPr lIns="0" tIns="0" rIns="0" bIns="0"/>
          <a:lstStyle>
            <a:lvl1pPr marL="231775" indent="-231775">
              <a:spcBef>
                <a:spcPts val="500"/>
              </a:spcBef>
              <a:buFont typeface="Arial" panose="020B0604020202020204" pitchFamily="34" charset="0"/>
              <a:buChar char="•"/>
              <a:defRPr sz="1200">
                <a:solidFill>
                  <a:srgbClr val="FFFFFF"/>
                </a:solidFill>
                <a:latin typeface="Arial" panose="020B0604020202020204" pitchFamily="34" charset="0"/>
                <a:cs typeface="Arial" panose="020B0604020202020204" pitchFamily="34" charset="0"/>
              </a:defRPr>
            </a:lvl1pPr>
            <a:lvl2pPr marL="465138" indent="-233363">
              <a:spcBef>
                <a:spcPts val="500"/>
              </a:spcBef>
              <a:defRPr sz="1200">
                <a:solidFill>
                  <a:srgbClr val="FFFFFF"/>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100">
                <a:solidFill>
                  <a:srgbClr val="FFFFFF"/>
                </a:solidFill>
                <a:latin typeface="Arial" panose="020B0604020202020204" pitchFamily="34" charset="0"/>
                <a:cs typeface="Arial" panose="020B0604020202020204" pitchFamily="34" charset="0"/>
              </a:defRPr>
            </a:lvl3pPr>
            <a:lvl4pPr marL="914400" indent="-231775">
              <a:spcBef>
                <a:spcPts val="500"/>
              </a:spcBef>
              <a:defRPr sz="1100">
                <a:solidFill>
                  <a:srgbClr val="FFFFFF"/>
                </a:solidFill>
                <a:latin typeface="Arial" panose="020B0604020202020204" pitchFamily="34" charset="0"/>
                <a:cs typeface="Arial" panose="020B0604020202020204" pitchFamily="34" charset="0"/>
              </a:defRPr>
            </a:lvl4pPr>
            <a:lvl5pPr marL="1146175" indent="-231775">
              <a:spcBef>
                <a:spcPts val="500"/>
              </a:spcBef>
              <a:defRPr sz="1100">
                <a:solidFill>
                  <a:srgbClr val="FFFFFF"/>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33" name="Content Placeholder 2">
            <a:extLst>
              <a:ext uri="{FF2B5EF4-FFF2-40B4-BE49-F238E27FC236}">
                <a16:creationId xmlns:a16="http://schemas.microsoft.com/office/drawing/2014/main" id="{22B44EA8-E4B7-42DC-8510-EDBDE8B42A26}"/>
              </a:ext>
            </a:extLst>
          </p:cNvPr>
          <p:cNvSpPr>
            <a:spLocks noGrp="1"/>
          </p:cNvSpPr>
          <p:nvPr>
            <p:ph sz="quarter" idx="25" hasCustomPrompt="1"/>
          </p:nvPr>
        </p:nvSpPr>
        <p:spPr>
          <a:xfrm>
            <a:off x="2852471" y="3051017"/>
            <a:ext cx="2002536" cy="2695027"/>
          </a:xfrm>
          <a:prstGeom prst="rect">
            <a:avLst/>
          </a:prstGeom>
        </p:spPr>
        <p:txBody>
          <a:bodyPr lIns="0" tIns="0" rIns="0" bIns="0"/>
          <a:lstStyle>
            <a:lvl1pPr marL="231775" indent="-231775">
              <a:buFont typeface="Arial" panose="020B0604020202020204" pitchFamily="34" charset="0"/>
              <a:buChar char="•"/>
              <a:defRPr sz="1200">
                <a:solidFill>
                  <a:srgbClr val="FFFFFF"/>
                </a:solidFill>
                <a:latin typeface="Arial" panose="020B0604020202020204" pitchFamily="34" charset="0"/>
                <a:cs typeface="Arial" panose="020B0604020202020204" pitchFamily="34" charset="0"/>
              </a:defRPr>
            </a:lvl1pPr>
            <a:lvl2pPr marL="465138" indent="-233363">
              <a:defRPr sz="1200">
                <a:solidFill>
                  <a:srgbClr val="FFFFFF"/>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100">
                <a:solidFill>
                  <a:srgbClr val="FFFFFF"/>
                </a:solidFill>
                <a:latin typeface="Arial" panose="020B0604020202020204" pitchFamily="34" charset="0"/>
                <a:cs typeface="Arial" panose="020B0604020202020204" pitchFamily="34" charset="0"/>
              </a:defRPr>
            </a:lvl3pPr>
            <a:lvl4pPr marL="914400" indent="-231775">
              <a:defRPr sz="1100">
                <a:solidFill>
                  <a:srgbClr val="FFFFFF"/>
                </a:solidFill>
                <a:latin typeface="Arial" panose="020B0604020202020204" pitchFamily="34" charset="0"/>
                <a:cs typeface="Arial" panose="020B0604020202020204" pitchFamily="34" charset="0"/>
              </a:defRPr>
            </a:lvl4pPr>
            <a:lvl5pPr marL="1146175" indent="-231775">
              <a:defRPr sz="1100">
                <a:solidFill>
                  <a:srgbClr val="FFFFFF"/>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34" name="Content Placeholder 2">
            <a:extLst>
              <a:ext uri="{FF2B5EF4-FFF2-40B4-BE49-F238E27FC236}">
                <a16:creationId xmlns:a16="http://schemas.microsoft.com/office/drawing/2014/main" id="{7ECBA1A4-D8C8-4096-B94C-E98FFD851868}"/>
              </a:ext>
            </a:extLst>
          </p:cNvPr>
          <p:cNvSpPr>
            <a:spLocks noGrp="1"/>
          </p:cNvSpPr>
          <p:nvPr>
            <p:ph sz="quarter" idx="26" hasCustomPrompt="1"/>
          </p:nvPr>
        </p:nvSpPr>
        <p:spPr>
          <a:xfrm>
            <a:off x="5095342" y="3051017"/>
            <a:ext cx="2002536" cy="2695027"/>
          </a:xfrm>
          <a:prstGeom prst="rect">
            <a:avLst/>
          </a:prstGeom>
        </p:spPr>
        <p:txBody>
          <a:bodyPr lIns="0" tIns="0" rIns="0" bIns="0"/>
          <a:lstStyle>
            <a:lvl1pPr marL="231775" indent="-231775">
              <a:spcBef>
                <a:spcPts val="500"/>
              </a:spcBef>
              <a:buFont typeface="Arial" panose="020B0604020202020204" pitchFamily="34" charset="0"/>
              <a:buChar char="•"/>
              <a:defRPr sz="1200">
                <a:solidFill>
                  <a:srgbClr val="FFFFFF"/>
                </a:solidFill>
                <a:latin typeface="Arial" panose="020B0604020202020204" pitchFamily="34" charset="0"/>
                <a:cs typeface="Arial" panose="020B0604020202020204" pitchFamily="34" charset="0"/>
              </a:defRPr>
            </a:lvl1pPr>
            <a:lvl2pPr marL="465138" indent="-233363">
              <a:spcBef>
                <a:spcPts val="500"/>
              </a:spcBef>
              <a:defRPr sz="1200">
                <a:solidFill>
                  <a:srgbClr val="FFFFFF"/>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100">
                <a:solidFill>
                  <a:srgbClr val="FFFFFF"/>
                </a:solidFill>
                <a:latin typeface="Arial" panose="020B0604020202020204" pitchFamily="34" charset="0"/>
                <a:cs typeface="Arial" panose="020B0604020202020204" pitchFamily="34" charset="0"/>
              </a:defRPr>
            </a:lvl3pPr>
            <a:lvl4pPr marL="914400" indent="-231775">
              <a:spcBef>
                <a:spcPts val="500"/>
              </a:spcBef>
              <a:defRPr sz="1100">
                <a:solidFill>
                  <a:srgbClr val="FFFFFF"/>
                </a:solidFill>
                <a:latin typeface="Arial" panose="020B0604020202020204" pitchFamily="34" charset="0"/>
                <a:cs typeface="Arial" panose="020B0604020202020204" pitchFamily="34" charset="0"/>
              </a:defRPr>
            </a:lvl4pPr>
            <a:lvl5pPr marL="1146175" indent="-231775">
              <a:spcBef>
                <a:spcPts val="500"/>
              </a:spcBef>
              <a:defRPr sz="1100">
                <a:solidFill>
                  <a:srgbClr val="FFFFFF"/>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35" name="Content Placeholder 2">
            <a:extLst>
              <a:ext uri="{FF2B5EF4-FFF2-40B4-BE49-F238E27FC236}">
                <a16:creationId xmlns:a16="http://schemas.microsoft.com/office/drawing/2014/main" id="{8184D3AA-7F1B-4107-BD86-35E3AEA555B1}"/>
              </a:ext>
            </a:extLst>
          </p:cNvPr>
          <p:cNvSpPr>
            <a:spLocks noGrp="1"/>
          </p:cNvSpPr>
          <p:nvPr>
            <p:ph sz="quarter" idx="27" hasCustomPrompt="1"/>
          </p:nvPr>
        </p:nvSpPr>
        <p:spPr>
          <a:xfrm>
            <a:off x="7338213" y="3051017"/>
            <a:ext cx="2002536" cy="2695027"/>
          </a:xfrm>
          <a:prstGeom prst="rect">
            <a:avLst/>
          </a:prstGeom>
        </p:spPr>
        <p:txBody>
          <a:bodyPr lIns="0" tIns="0" rIns="0" bIns="0"/>
          <a:lstStyle>
            <a:lvl1pPr marL="231775" indent="-231775">
              <a:spcBef>
                <a:spcPts val="500"/>
              </a:spcBef>
              <a:buFont typeface="Arial" panose="020B0604020202020204" pitchFamily="34" charset="0"/>
              <a:buChar char="•"/>
              <a:defRPr sz="1200">
                <a:solidFill>
                  <a:srgbClr val="FFFFFF"/>
                </a:solidFill>
                <a:latin typeface="Arial" panose="020B0604020202020204" pitchFamily="34" charset="0"/>
                <a:cs typeface="Arial" panose="020B0604020202020204" pitchFamily="34" charset="0"/>
              </a:defRPr>
            </a:lvl1pPr>
            <a:lvl2pPr marL="465138" indent="-233363">
              <a:spcBef>
                <a:spcPts val="500"/>
              </a:spcBef>
              <a:defRPr sz="1200">
                <a:solidFill>
                  <a:srgbClr val="FFFFFF"/>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100">
                <a:solidFill>
                  <a:srgbClr val="FFFFFF"/>
                </a:solidFill>
                <a:latin typeface="Arial" panose="020B0604020202020204" pitchFamily="34" charset="0"/>
                <a:cs typeface="Arial" panose="020B0604020202020204" pitchFamily="34" charset="0"/>
              </a:defRPr>
            </a:lvl3pPr>
            <a:lvl4pPr marL="914400" indent="-231775">
              <a:spcBef>
                <a:spcPts val="500"/>
              </a:spcBef>
              <a:defRPr sz="1100">
                <a:solidFill>
                  <a:srgbClr val="FFFFFF"/>
                </a:solidFill>
                <a:latin typeface="Arial" panose="020B0604020202020204" pitchFamily="34" charset="0"/>
                <a:cs typeface="Arial" panose="020B0604020202020204" pitchFamily="34" charset="0"/>
              </a:defRPr>
            </a:lvl4pPr>
            <a:lvl5pPr marL="1146175" indent="-231775">
              <a:spcBef>
                <a:spcPts val="500"/>
              </a:spcBef>
              <a:defRPr sz="1100">
                <a:solidFill>
                  <a:srgbClr val="FFFFFF"/>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36" name="Content Placeholder 2">
            <a:extLst>
              <a:ext uri="{FF2B5EF4-FFF2-40B4-BE49-F238E27FC236}">
                <a16:creationId xmlns:a16="http://schemas.microsoft.com/office/drawing/2014/main" id="{F9E9A31C-410C-4369-93D4-CF4516E8070E}"/>
              </a:ext>
            </a:extLst>
          </p:cNvPr>
          <p:cNvSpPr>
            <a:spLocks noGrp="1"/>
          </p:cNvSpPr>
          <p:nvPr>
            <p:ph sz="quarter" idx="28" hasCustomPrompt="1"/>
          </p:nvPr>
        </p:nvSpPr>
        <p:spPr>
          <a:xfrm>
            <a:off x="9581082" y="3051017"/>
            <a:ext cx="2002536" cy="2695027"/>
          </a:xfrm>
          <a:prstGeom prst="rect">
            <a:avLst/>
          </a:prstGeom>
        </p:spPr>
        <p:txBody>
          <a:bodyPr lIns="0" tIns="0" rIns="0" bIns="0"/>
          <a:lstStyle>
            <a:lvl1pPr marL="231775" indent="-231775">
              <a:spcBef>
                <a:spcPts val="500"/>
              </a:spcBef>
              <a:buFont typeface="Arial" panose="020B0604020202020204" pitchFamily="34" charset="0"/>
              <a:buChar char="•"/>
              <a:defRPr sz="1200">
                <a:solidFill>
                  <a:srgbClr val="FFFFFF"/>
                </a:solidFill>
                <a:latin typeface="Arial" panose="020B0604020202020204" pitchFamily="34" charset="0"/>
                <a:cs typeface="Arial" panose="020B0604020202020204" pitchFamily="34" charset="0"/>
              </a:defRPr>
            </a:lvl1pPr>
            <a:lvl2pPr marL="465138" indent="-233363">
              <a:spcBef>
                <a:spcPts val="500"/>
              </a:spcBef>
              <a:defRPr sz="1200">
                <a:solidFill>
                  <a:srgbClr val="FFFFFF"/>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100">
                <a:solidFill>
                  <a:srgbClr val="FFFFFF"/>
                </a:solidFill>
                <a:latin typeface="Arial" panose="020B0604020202020204" pitchFamily="34" charset="0"/>
                <a:cs typeface="Arial" panose="020B0604020202020204" pitchFamily="34" charset="0"/>
              </a:defRPr>
            </a:lvl3pPr>
            <a:lvl4pPr marL="914400" indent="-231775">
              <a:spcBef>
                <a:spcPts val="500"/>
              </a:spcBef>
              <a:defRPr sz="1100">
                <a:solidFill>
                  <a:srgbClr val="FFFFFF"/>
                </a:solidFill>
                <a:latin typeface="Arial" panose="020B0604020202020204" pitchFamily="34" charset="0"/>
                <a:cs typeface="Arial" panose="020B0604020202020204" pitchFamily="34" charset="0"/>
              </a:defRPr>
            </a:lvl4pPr>
            <a:lvl5pPr marL="1146175" indent="-231775">
              <a:spcBef>
                <a:spcPts val="500"/>
              </a:spcBef>
              <a:defRPr sz="1100">
                <a:solidFill>
                  <a:srgbClr val="FFFFFF"/>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15" name="Text Placeholder 2">
            <a:extLst>
              <a:ext uri="{FF2B5EF4-FFF2-40B4-BE49-F238E27FC236}">
                <a16:creationId xmlns:a16="http://schemas.microsoft.com/office/drawing/2014/main" id="{CBD2E438-99F4-4AC6-86B3-E574835ED04D}"/>
              </a:ext>
            </a:extLst>
          </p:cNvPr>
          <p:cNvSpPr>
            <a:spLocks noGrp="1"/>
          </p:cNvSpPr>
          <p:nvPr>
            <p:ph type="body" sz="quarter" idx="29"/>
          </p:nvPr>
        </p:nvSpPr>
        <p:spPr>
          <a:xfrm>
            <a:off x="609600" y="2313186"/>
            <a:ext cx="2002535" cy="639733"/>
          </a:xfrm>
          <a:prstGeom prst="rect">
            <a:avLst/>
          </a:prstGeom>
        </p:spPr>
        <p:txBody>
          <a:bodyPr lIns="0" tIns="0" rIns="0" bIns="0"/>
          <a:lstStyle>
            <a:lvl1pPr marL="0" indent="0">
              <a:buNone/>
              <a:defRPr lang="en-US" sz="1800" b="1" dirty="0" smtClean="0">
                <a:solidFill>
                  <a:srgbClr val="FFFFFF"/>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
        <p:nvSpPr>
          <p:cNvPr id="21" name="Text Placeholder 2">
            <a:extLst>
              <a:ext uri="{FF2B5EF4-FFF2-40B4-BE49-F238E27FC236}">
                <a16:creationId xmlns:a16="http://schemas.microsoft.com/office/drawing/2014/main" id="{17652F50-460B-427E-8D76-62B5DDB01FD4}"/>
              </a:ext>
            </a:extLst>
          </p:cNvPr>
          <p:cNvSpPr>
            <a:spLocks noGrp="1"/>
          </p:cNvSpPr>
          <p:nvPr>
            <p:ph type="body" sz="quarter" idx="30"/>
          </p:nvPr>
        </p:nvSpPr>
        <p:spPr>
          <a:xfrm>
            <a:off x="2852471" y="2313186"/>
            <a:ext cx="2002535" cy="639733"/>
          </a:xfrm>
          <a:prstGeom prst="rect">
            <a:avLst/>
          </a:prstGeom>
        </p:spPr>
        <p:txBody>
          <a:bodyPr lIns="0" tIns="0" rIns="0" bIns="0"/>
          <a:lstStyle>
            <a:lvl1pPr marL="0" indent="0">
              <a:buNone/>
              <a:defRPr lang="en-US" sz="1800" b="1" dirty="0" smtClean="0">
                <a:solidFill>
                  <a:srgbClr val="FFFFFF"/>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
        <p:nvSpPr>
          <p:cNvPr id="23" name="Text Placeholder 2">
            <a:extLst>
              <a:ext uri="{FF2B5EF4-FFF2-40B4-BE49-F238E27FC236}">
                <a16:creationId xmlns:a16="http://schemas.microsoft.com/office/drawing/2014/main" id="{7265FA49-5189-44D6-8CEC-666A44261D3F}"/>
              </a:ext>
            </a:extLst>
          </p:cNvPr>
          <p:cNvSpPr>
            <a:spLocks noGrp="1"/>
          </p:cNvSpPr>
          <p:nvPr>
            <p:ph type="body" sz="quarter" idx="31"/>
          </p:nvPr>
        </p:nvSpPr>
        <p:spPr>
          <a:xfrm>
            <a:off x="5094732" y="2313186"/>
            <a:ext cx="2002535" cy="639733"/>
          </a:xfrm>
          <a:prstGeom prst="rect">
            <a:avLst/>
          </a:prstGeom>
        </p:spPr>
        <p:txBody>
          <a:bodyPr lIns="0" tIns="0" rIns="0" bIns="0"/>
          <a:lstStyle>
            <a:lvl1pPr marL="0" indent="0">
              <a:buNone/>
              <a:defRPr lang="en-US" sz="1800" b="1" dirty="0" smtClean="0">
                <a:solidFill>
                  <a:srgbClr val="FFFFFF"/>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
        <p:nvSpPr>
          <p:cNvPr id="25" name="Text Placeholder 2">
            <a:extLst>
              <a:ext uri="{FF2B5EF4-FFF2-40B4-BE49-F238E27FC236}">
                <a16:creationId xmlns:a16="http://schemas.microsoft.com/office/drawing/2014/main" id="{C0B04945-45F5-43A9-86BB-C6A92BA86FD5}"/>
              </a:ext>
            </a:extLst>
          </p:cNvPr>
          <p:cNvSpPr>
            <a:spLocks noGrp="1"/>
          </p:cNvSpPr>
          <p:nvPr>
            <p:ph type="body" sz="quarter" idx="32"/>
          </p:nvPr>
        </p:nvSpPr>
        <p:spPr>
          <a:xfrm>
            <a:off x="7338214" y="2313186"/>
            <a:ext cx="2002535" cy="639733"/>
          </a:xfrm>
          <a:prstGeom prst="rect">
            <a:avLst/>
          </a:prstGeom>
        </p:spPr>
        <p:txBody>
          <a:bodyPr lIns="0" tIns="0" rIns="0" bIns="0"/>
          <a:lstStyle>
            <a:lvl1pPr marL="0" indent="0">
              <a:buNone/>
              <a:defRPr lang="en-US" sz="1800" b="1" dirty="0" smtClean="0">
                <a:solidFill>
                  <a:srgbClr val="FFFFFF"/>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
        <p:nvSpPr>
          <p:cNvPr id="27" name="Text Placeholder 2">
            <a:extLst>
              <a:ext uri="{FF2B5EF4-FFF2-40B4-BE49-F238E27FC236}">
                <a16:creationId xmlns:a16="http://schemas.microsoft.com/office/drawing/2014/main" id="{866B3C3F-BD02-45AE-AA14-AABD86125D3E}"/>
              </a:ext>
            </a:extLst>
          </p:cNvPr>
          <p:cNvSpPr>
            <a:spLocks noGrp="1"/>
          </p:cNvSpPr>
          <p:nvPr>
            <p:ph type="body" sz="quarter" idx="33"/>
          </p:nvPr>
        </p:nvSpPr>
        <p:spPr>
          <a:xfrm>
            <a:off x="9579864" y="2313186"/>
            <a:ext cx="2002535" cy="639733"/>
          </a:xfrm>
          <a:prstGeom prst="rect">
            <a:avLst/>
          </a:prstGeom>
        </p:spPr>
        <p:txBody>
          <a:bodyPr lIns="0" tIns="0" rIns="0" bIns="0"/>
          <a:lstStyle>
            <a:lvl1pPr marL="0" indent="0">
              <a:buNone/>
              <a:defRPr lang="en-US" sz="1800" b="1" dirty="0" smtClean="0">
                <a:solidFill>
                  <a:srgbClr val="FFFFFF"/>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Tree>
    <p:extLst>
      <p:ext uri="{BB962C8B-B14F-4D97-AF65-F5344CB8AC3E}">
        <p14:creationId xmlns:p14="http://schemas.microsoft.com/office/powerpoint/2010/main" val="2339277595"/>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60663" y="1447492"/>
            <a:ext cx="5598117" cy="4466612"/>
          </a:xfrm>
          <a:prstGeom prst="rect">
            <a:avLst/>
          </a:prstGeom>
        </p:spPr>
        <p:txBody>
          <a:bodyPr/>
          <a:lstStyle>
            <a:lvl1pPr>
              <a:lnSpc>
                <a:spcPct val="100000"/>
              </a:lnSpc>
              <a:spcBef>
                <a:spcPts val="300"/>
              </a:spcBef>
              <a:spcAft>
                <a:spcPts val="300"/>
              </a:spcAft>
              <a:defRPr/>
            </a:lvl1pPr>
            <a:lvl2pPr>
              <a:lnSpc>
                <a:spcPct val="100000"/>
              </a:lnSpc>
              <a:spcBef>
                <a:spcPts val="300"/>
              </a:spcBef>
              <a:spcAft>
                <a:spcPts val="300"/>
              </a:spcAft>
              <a:defRPr/>
            </a:lvl2pPr>
            <a:lvl3pPr>
              <a:lnSpc>
                <a:spcPct val="100000"/>
              </a:lnSpc>
              <a:spcBef>
                <a:spcPts val="300"/>
              </a:spcBef>
              <a:spcAft>
                <a:spcPts val="300"/>
              </a:spcAft>
              <a:defRPr/>
            </a:lvl3pPr>
            <a:lvl4pPr>
              <a:lnSpc>
                <a:spcPct val="100000"/>
              </a:lnSpc>
              <a:spcBef>
                <a:spcPts val="300"/>
              </a:spcBef>
              <a:spcAft>
                <a:spcPts val="300"/>
              </a:spcAft>
              <a:defRPr/>
            </a:lvl4pPr>
            <a:lvl5pPr>
              <a:lnSpc>
                <a:spcPct val="100000"/>
              </a:lnSpc>
              <a:spcBef>
                <a:spcPts val="300"/>
              </a:spcBef>
              <a:spcAft>
                <a:spcPts val="300"/>
              </a:spcAft>
              <a:tabLst>
                <a:tab pos="457200" algn="l"/>
              </a:tabLst>
              <a:defRPr sz="1200"/>
            </a:lvl5pPr>
            <a:lvl6pPr marL="1371600" marR="0" indent="-227013" algn="l" defTabSz="685749" rtl="0" eaLnBrk="1" fontAlgn="auto" latinLnBrk="0" hangingPunct="1">
              <a:lnSpc>
                <a:spcPct val="100000"/>
              </a:lnSpc>
              <a:spcBef>
                <a:spcPts val="300"/>
              </a:spcBef>
              <a:spcAft>
                <a:spcPts val="300"/>
              </a:spcAft>
              <a:buClr>
                <a:srgbClr val="545559"/>
              </a:buClr>
              <a:buSzPct val="90000"/>
              <a:buFont typeface="Arial" panose="020B0604020202020204" pitchFamily="34" charset="0"/>
              <a:buChar char="•"/>
              <a:tabLst/>
              <a:defRPr/>
            </a:lvl6pPr>
            <a:lvl7pPr marL="1601788" marR="0" indent="-230188" algn="l" defTabSz="685749" rtl="0" eaLnBrk="1" fontAlgn="auto" latinLnBrk="0" hangingPunct="1">
              <a:lnSpc>
                <a:spcPct val="100000"/>
              </a:lnSpc>
              <a:spcBef>
                <a:spcPts val="300"/>
              </a:spcBef>
              <a:spcAft>
                <a:spcPts val="300"/>
              </a:spcAft>
              <a:buClrTx/>
              <a:buSzPct val="80000"/>
              <a:buFont typeface="Arial" panose="020B0604020202020204" pitchFamily="34" charset="0"/>
              <a:buChar char="•"/>
              <a:tabLst/>
              <a:defRPr/>
            </a:lvl7pPr>
            <a:lvl8pPr marL="1828800" marR="0" indent="-227013" algn="l" defTabSz="685749" rtl="0" eaLnBrk="1" fontAlgn="auto" latinLnBrk="0" hangingPunct="1">
              <a:lnSpc>
                <a:spcPct val="100000"/>
              </a:lnSpc>
              <a:spcBef>
                <a:spcPts val="300"/>
              </a:spcBef>
              <a:spcAft>
                <a:spcPts val="300"/>
              </a:spcAft>
              <a:buClrTx/>
              <a:buSzPct val="80000"/>
              <a:buFont typeface="Arial" panose="020B0604020202020204" pitchFamily="34" charset="0"/>
              <a:buChar char="•"/>
              <a:tabLst/>
              <a:defRPr>
                <a:solidFill>
                  <a:schemeClr val="tx2"/>
                </a:solidFill>
              </a:defRPr>
            </a:lvl8pPr>
            <a:lvl9pPr marL="2058988" marR="0" indent="-230188" algn="l" defTabSz="685749" rtl="0" eaLnBrk="1" fontAlgn="auto" latinLnBrk="0" hangingPunct="1">
              <a:lnSpc>
                <a:spcPct val="100000"/>
              </a:lnSpc>
              <a:spcBef>
                <a:spcPts val="300"/>
              </a:spcBef>
              <a:spcAft>
                <a:spcPts val="300"/>
              </a:spcAft>
              <a:buClrTx/>
              <a:buSzPct val="80000"/>
              <a:buFont typeface="Arial" panose="020B0604020202020204" pitchFamily="34" charset="0"/>
              <a:buChar char="•"/>
              <a:tabLst/>
              <a:defRPr>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marL="1371600" marR="0" lvl="5"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rPr>
              <a:t>Sixth level</a:t>
            </a:r>
          </a:p>
          <a:p>
            <a:pPr marL="1601788" marR="0" lvl="6"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Seventh level</a:t>
            </a:r>
          </a:p>
          <a:p>
            <a:pPr marL="1828800" marR="0" lvl="7"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Eighth level</a:t>
            </a:r>
          </a:p>
          <a:p>
            <a:pPr marL="2058988" marR="0" lvl="8"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Ninth level</a:t>
            </a:r>
          </a:p>
          <a:p>
            <a:pPr lvl="4"/>
            <a:endParaRPr lang="en-US"/>
          </a:p>
        </p:txBody>
      </p:sp>
      <p:sp>
        <p:nvSpPr>
          <p:cNvPr id="4" name="Content Placeholder 3"/>
          <p:cNvSpPr>
            <a:spLocks noGrp="1"/>
          </p:cNvSpPr>
          <p:nvPr>
            <p:ph sz="half" idx="2"/>
          </p:nvPr>
        </p:nvSpPr>
        <p:spPr>
          <a:xfrm>
            <a:off x="6227683" y="1447492"/>
            <a:ext cx="5592536" cy="4466612"/>
          </a:xfrm>
          <a:prstGeom prst="rect">
            <a:avLst/>
          </a:prstGeom>
        </p:spPr>
        <p:txBody>
          <a:bodyPr/>
          <a:lstStyle>
            <a:lvl1pPr>
              <a:lnSpc>
                <a:spcPct val="100000"/>
              </a:lnSpc>
              <a:spcBef>
                <a:spcPts val="200"/>
              </a:spcBef>
              <a:spcAft>
                <a:spcPts val="200"/>
              </a:spcAft>
              <a:defRPr/>
            </a:lvl1pPr>
            <a:lvl2pPr>
              <a:lnSpc>
                <a:spcPct val="100000"/>
              </a:lnSpc>
              <a:spcBef>
                <a:spcPts val="200"/>
              </a:spcBef>
              <a:spcAft>
                <a:spcPts val="200"/>
              </a:spcAft>
              <a:defRPr/>
            </a:lvl2pPr>
            <a:lvl3pPr>
              <a:lnSpc>
                <a:spcPct val="100000"/>
              </a:lnSpc>
              <a:spcBef>
                <a:spcPts val="200"/>
              </a:spcBef>
              <a:spcAft>
                <a:spcPts val="200"/>
              </a:spcAft>
              <a:defRPr/>
            </a:lvl3pPr>
            <a:lvl4pPr>
              <a:lnSpc>
                <a:spcPct val="100000"/>
              </a:lnSpc>
              <a:spcBef>
                <a:spcPts val="200"/>
              </a:spcBef>
              <a:spcAft>
                <a:spcPts val="200"/>
              </a:spcAft>
              <a:defRPr/>
            </a:lvl4pPr>
            <a:lvl5pPr>
              <a:lnSpc>
                <a:spcPct val="100000"/>
              </a:lnSpc>
              <a:spcBef>
                <a:spcPts val="200"/>
              </a:spcBef>
              <a:spcAft>
                <a:spcPts val="200"/>
              </a:spcAft>
              <a:defRPr sz="1200"/>
            </a:lvl5pPr>
            <a:lvl6pPr marL="1371600" marR="0" indent="-227013" algn="l" defTabSz="685749" rtl="0" eaLnBrk="1" fontAlgn="auto" latinLnBrk="0" hangingPunct="1">
              <a:lnSpc>
                <a:spcPct val="100000"/>
              </a:lnSpc>
              <a:spcBef>
                <a:spcPts val="200"/>
              </a:spcBef>
              <a:spcAft>
                <a:spcPts val="200"/>
              </a:spcAft>
              <a:buClr>
                <a:srgbClr val="545559"/>
              </a:buClr>
              <a:buSzPct val="90000"/>
              <a:buFont typeface="Arial" panose="020B0604020202020204" pitchFamily="34" charset="0"/>
              <a:buChar char="•"/>
              <a:tabLst/>
              <a:defRPr/>
            </a:lvl6pPr>
            <a:lvl7pPr marL="1601788" marR="0" indent="-230188" algn="l" defTabSz="685749" rtl="0" eaLnBrk="1" fontAlgn="auto" latinLnBrk="0" hangingPunct="1">
              <a:lnSpc>
                <a:spcPct val="100000"/>
              </a:lnSpc>
              <a:spcBef>
                <a:spcPts val="200"/>
              </a:spcBef>
              <a:spcAft>
                <a:spcPts val="200"/>
              </a:spcAft>
              <a:buClrTx/>
              <a:buSzPct val="80000"/>
              <a:buFont typeface="Arial" panose="020B0604020202020204" pitchFamily="34" charset="0"/>
              <a:buChar char="•"/>
              <a:tabLst/>
              <a:defRPr/>
            </a:lvl7pPr>
            <a:lvl8pPr marL="1828800" marR="0" indent="-227013" algn="l" defTabSz="685749" rtl="0" eaLnBrk="1" fontAlgn="auto" latinLnBrk="0" hangingPunct="1">
              <a:lnSpc>
                <a:spcPct val="100000"/>
              </a:lnSpc>
              <a:spcBef>
                <a:spcPts val="200"/>
              </a:spcBef>
              <a:spcAft>
                <a:spcPts val="200"/>
              </a:spcAft>
              <a:buClrTx/>
              <a:buSzPct val="80000"/>
              <a:buFont typeface="Arial" panose="020B0604020202020204" pitchFamily="34" charset="0"/>
              <a:buChar char="•"/>
              <a:tabLst/>
              <a:defRPr>
                <a:solidFill>
                  <a:schemeClr val="tx2"/>
                </a:solidFill>
              </a:defRPr>
            </a:lvl8pPr>
            <a:lvl9pPr marL="2058988" marR="0" indent="-230188" algn="l" defTabSz="685749" rtl="0" eaLnBrk="1" fontAlgn="auto" latinLnBrk="0" hangingPunct="1">
              <a:lnSpc>
                <a:spcPct val="100000"/>
              </a:lnSpc>
              <a:spcBef>
                <a:spcPts val="200"/>
              </a:spcBef>
              <a:spcAft>
                <a:spcPts val="200"/>
              </a:spcAft>
              <a:buClrTx/>
              <a:buSzPct val="80000"/>
              <a:buFont typeface="Arial" panose="020B0604020202020204" pitchFamily="34" charset="0"/>
              <a:buChar char="•"/>
              <a:tabLst/>
              <a:defRPr>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marL="1371600" marR="0" lvl="5"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rPr>
              <a:t>Sixth level</a:t>
            </a:r>
          </a:p>
          <a:p>
            <a:pPr marL="1601788" marR="0" lvl="6"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Seventh level</a:t>
            </a:r>
          </a:p>
          <a:p>
            <a:pPr marL="1828800" marR="0" lvl="7"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Eighth level</a:t>
            </a:r>
          </a:p>
          <a:p>
            <a:pPr marL="2058988" marR="0" lvl="8"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Ninth level</a:t>
            </a:r>
          </a:p>
          <a:p>
            <a:pPr lvl="4"/>
            <a:endParaRPr lang="en-US"/>
          </a:p>
        </p:txBody>
      </p:sp>
    </p:spTree>
    <p:extLst>
      <p:ext uri="{BB962C8B-B14F-4D97-AF65-F5344CB8AC3E}">
        <p14:creationId xmlns:p14="http://schemas.microsoft.com/office/powerpoint/2010/main" val="2163520012"/>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81003" y="647700"/>
            <a:ext cx="11538004" cy="495300"/>
          </a:xfrm>
        </p:spPr>
        <p:txBody>
          <a:bodyPr>
            <a:normAutofit/>
          </a:bodyPr>
          <a:lstStyle>
            <a:lvl1pPr marL="0" algn="l" defTabSz="685749" rtl="0" eaLnBrk="1" latinLnBrk="0" hangingPunct="1">
              <a:lnSpc>
                <a:spcPts val="1950"/>
              </a:lnSpc>
              <a:spcBef>
                <a:spcPct val="0"/>
              </a:spcBef>
              <a:buNone/>
              <a:defRPr lang="en-US" sz="2200" b="1" kern="1000" spc="-8" dirty="0">
                <a:solidFill>
                  <a:srgbClr val="0098BA"/>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3" name="Text Placeholder 2"/>
          <p:cNvSpPr>
            <a:spLocks noGrp="1"/>
          </p:cNvSpPr>
          <p:nvPr>
            <p:ph type="body" idx="1"/>
          </p:nvPr>
        </p:nvSpPr>
        <p:spPr>
          <a:xfrm>
            <a:off x="381000" y="1378888"/>
            <a:ext cx="5654040" cy="437576"/>
          </a:xfrm>
          <a:prstGeom prst="rect">
            <a:avLst/>
          </a:prstGeom>
        </p:spPr>
        <p:txBody>
          <a:bodyPr anchor="b">
            <a:noAutofit/>
          </a:bodyPr>
          <a:lstStyle>
            <a:lvl1pPr marL="0" indent="0">
              <a:buNone/>
              <a:tabLst>
                <a:tab pos="857250" algn="l"/>
              </a:tabLst>
              <a:defRPr sz="1700" b="1"/>
            </a:lvl1pPr>
            <a:lvl2pPr marL="342875" indent="0">
              <a:buNone/>
              <a:defRPr sz="1500" b="1"/>
            </a:lvl2pPr>
            <a:lvl3pPr marL="685749" indent="0">
              <a:buNone/>
              <a:defRPr sz="1350" b="1"/>
            </a:lvl3pPr>
            <a:lvl4pPr marL="1028624" indent="0">
              <a:buNone/>
              <a:defRPr sz="1200" b="1"/>
            </a:lvl4pPr>
            <a:lvl5pPr marL="1371498" indent="0">
              <a:buNone/>
              <a:defRPr sz="1200" b="1"/>
            </a:lvl5pPr>
            <a:lvl6pPr marL="1714373" indent="0">
              <a:buNone/>
              <a:defRPr sz="1200" b="1"/>
            </a:lvl6pPr>
            <a:lvl7pPr marL="2057246" indent="0">
              <a:buNone/>
              <a:defRPr sz="1200" b="1"/>
            </a:lvl7pPr>
            <a:lvl8pPr marL="2400120" indent="0">
              <a:buNone/>
              <a:defRPr sz="1200" b="1"/>
            </a:lvl8pPr>
            <a:lvl9pPr marL="2742995" indent="0">
              <a:buNone/>
              <a:defRPr sz="1200" b="1"/>
            </a:lvl9pPr>
          </a:lstStyle>
          <a:p>
            <a:pPr lvl="0"/>
            <a:r>
              <a:rPr lang="en-US"/>
              <a:t>Click to edit Master text styles</a:t>
            </a:r>
          </a:p>
        </p:txBody>
      </p:sp>
      <p:sp>
        <p:nvSpPr>
          <p:cNvPr id="4" name="Content Placeholder 3"/>
          <p:cNvSpPr>
            <a:spLocks noGrp="1"/>
          </p:cNvSpPr>
          <p:nvPr>
            <p:ph sz="half" idx="2"/>
          </p:nvPr>
        </p:nvSpPr>
        <p:spPr>
          <a:xfrm>
            <a:off x="377839" y="1837850"/>
            <a:ext cx="5654040" cy="4105750"/>
          </a:xfrm>
          <a:prstGeom prst="rect">
            <a:avLst/>
          </a:prstGeom>
        </p:spPr>
        <p:txBody>
          <a:bodyPr>
            <a:noAutofit/>
          </a:bodyPr>
          <a:lstStyle>
            <a:lvl1pPr algn="l" defTabSz="685749" rtl="0" eaLnBrk="1" latinLnBrk="0" hangingPunct="1">
              <a:lnSpc>
                <a:spcPct val="90000"/>
              </a:lnSpc>
              <a:buFont typeface="Arial" panose="020B0604020202020204" pitchFamily="34" charset="0"/>
              <a:defRPr lang="en-US" sz="1600" kern="1200" dirty="0" smtClean="0">
                <a:solidFill>
                  <a:srgbClr val="545559"/>
                </a:solidFill>
                <a:latin typeface="+mn-lt"/>
                <a:ea typeface="+mn-ea"/>
                <a:cs typeface="+mn-cs"/>
              </a:defRPr>
            </a:lvl1pPr>
            <a:lvl2pPr algn="l" defTabSz="685749" rtl="0" eaLnBrk="1" latinLnBrk="0" hangingPunct="1">
              <a:lnSpc>
                <a:spcPct val="90000"/>
              </a:lnSpc>
              <a:buFont typeface="Arial" panose="020B0604020202020204" pitchFamily="34" charset="0"/>
              <a:defRPr lang="en-US" sz="1400" kern="1200" dirty="0" smtClean="0">
                <a:solidFill>
                  <a:srgbClr val="545559"/>
                </a:solidFill>
                <a:latin typeface="+mn-lt"/>
                <a:ea typeface="+mn-ea"/>
                <a:cs typeface="+mn-cs"/>
              </a:defRPr>
            </a:lvl2pPr>
            <a:lvl3pPr algn="l" defTabSz="685749" rtl="0" eaLnBrk="1" latinLnBrk="0" hangingPunct="1">
              <a:lnSpc>
                <a:spcPct val="90000"/>
              </a:lnSpc>
              <a:buFont typeface="Arial" panose="020B0604020202020204" pitchFamily="34" charset="0"/>
              <a:defRPr lang="en-US" sz="1200" kern="1200" dirty="0" smtClean="0">
                <a:solidFill>
                  <a:srgbClr val="545559"/>
                </a:solidFill>
                <a:latin typeface="+mn-lt"/>
                <a:ea typeface="+mn-ea"/>
                <a:cs typeface="+mn-cs"/>
              </a:defRPr>
            </a:lvl3pPr>
            <a:lvl4pPr algn="l" defTabSz="685749" rtl="0" eaLnBrk="1" latinLnBrk="0" hangingPunct="1">
              <a:lnSpc>
                <a:spcPct val="90000"/>
              </a:lnSpc>
              <a:buFont typeface="Arial" panose="020B0604020202020204" pitchFamily="34" charset="0"/>
              <a:defRPr lang="en-US" sz="1200" kern="1200" dirty="0" smtClean="0">
                <a:solidFill>
                  <a:srgbClr val="545559"/>
                </a:solidFill>
                <a:latin typeface="+mn-lt"/>
                <a:ea typeface="+mn-ea"/>
                <a:cs typeface="+mn-cs"/>
              </a:defRPr>
            </a:lvl4pPr>
            <a:lvl5pPr algn="l" defTabSz="685749" rtl="0" eaLnBrk="1" latinLnBrk="0" hangingPunct="1">
              <a:lnSpc>
                <a:spcPct val="90000"/>
              </a:lnSpc>
              <a:buFont typeface="Arial" panose="020B0604020202020204" pitchFamily="34" charset="0"/>
              <a:defRPr lang="en-US" sz="1200" kern="1200" dirty="0">
                <a:solidFill>
                  <a:srgbClr val="545559"/>
                </a:solidFill>
                <a:latin typeface="+mn-lt"/>
                <a:ea typeface="+mn-ea"/>
                <a:cs typeface="+mn-cs"/>
              </a:defRPr>
            </a:lvl5pPr>
            <a:lvl6pPr marL="1371600" marR="0"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a:lvl6pPr>
            <a:lvl7pPr marL="1601788" marR="0"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lvl7pPr>
            <a:lvl8pPr marL="1828800" marR="0"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solidFill>
                  <a:schemeClr val="tx2"/>
                </a:solidFill>
              </a:defRPr>
            </a:lvl8pPr>
            <a:lvl9pPr marL="2058988" marR="0"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marL="1371600" marR="0" lvl="5"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rPr>
              <a:t>Sixth level</a:t>
            </a:r>
          </a:p>
          <a:p>
            <a:pPr marL="1601788" marR="0" lvl="6"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Seventh level</a:t>
            </a:r>
          </a:p>
          <a:p>
            <a:pPr marL="1828800" marR="0" lvl="7"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Eighth level</a:t>
            </a:r>
          </a:p>
          <a:p>
            <a:pPr marL="2058988" marR="0" lvl="8"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Ninth level</a:t>
            </a:r>
          </a:p>
          <a:p>
            <a:pPr lvl="4"/>
            <a:endParaRPr lang="en-US"/>
          </a:p>
        </p:txBody>
      </p:sp>
      <p:sp>
        <p:nvSpPr>
          <p:cNvPr id="5" name="Text Placeholder 4"/>
          <p:cNvSpPr>
            <a:spLocks noGrp="1"/>
          </p:cNvSpPr>
          <p:nvPr>
            <p:ph type="body" sz="quarter" idx="3"/>
          </p:nvPr>
        </p:nvSpPr>
        <p:spPr>
          <a:xfrm>
            <a:off x="6172200" y="1372376"/>
            <a:ext cx="5746805" cy="444089"/>
          </a:xfrm>
          <a:prstGeom prst="rect">
            <a:avLst/>
          </a:prstGeom>
        </p:spPr>
        <p:txBody>
          <a:bodyPr anchor="b">
            <a:noAutofit/>
          </a:bodyPr>
          <a:lstStyle>
            <a:lvl1pPr marL="0" indent="0">
              <a:buNone/>
              <a:defRPr lang="en-US" sz="1700" b="1" kern="1200" dirty="0" smtClean="0">
                <a:solidFill>
                  <a:srgbClr val="545559"/>
                </a:solidFill>
                <a:latin typeface="+mn-lt"/>
                <a:ea typeface="+mn-ea"/>
                <a:cs typeface="+mn-cs"/>
              </a:defRPr>
            </a:lvl1pPr>
            <a:lvl2pPr marL="342875" indent="0">
              <a:buNone/>
              <a:defRPr sz="1500" b="1"/>
            </a:lvl2pPr>
            <a:lvl3pPr marL="685749" indent="0">
              <a:buNone/>
              <a:defRPr sz="1350" b="1"/>
            </a:lvl3pPr>
            <a:lvl4pPr marL="1028624" indent="0">
              <a:buNone/>
              <a:defRPr sz="1200" b="1"/>
            </a:lvl4pPr>
            <a:lvl5pPr marL="1371498" indent="0">
              <a:buNone/>
              <a:defRPr sz="1200" b="1"/>
            </a:lvl5pPr>
            <a:lvl6pPr marL="1714373" indent="0">
              <a:buNone/>
              <a:defRPr sz="1200" b="1"/>
            </a:lvl6pPr>
            <a:lvl7pPr marL="2057246" indent="0">
              <a:buNone/>
              <a:defRPr sz="1200" b="1"/>
            </a:lvl7pPr>
            <a:lvl8pPr marL="2400120" indent="0">
              <a:buNone/>
              <a:defRPr sz="1200" b="1"/>
            </a:lvl8pPr>
            <a:lvl9pPr marL="2742995" indent="0">
              <a:buNone/>
              <a:defRPr sz="1200" b="1"/>
            </a:lvl9pPr>
          </a:lstStyle>
          <a:p>
            <a:pPr marL="0" lvl="0" indent="0" algn="l" defTabSz="685749" rtl="0" eaLnBrk="1" latinLnBrk="0" hangingPunct="1">
              <a:lnSpc>
                <a:spcPct val="90000"/>
              </a:lnSpc>
              <a:spcBef>
                <a:spcPts val="750"/>
              </a:spcBef>
              <a:buFont typeface="Arial" panose="020B0604020202020204" pitchFamily="34" charset="0"/>
              <a:buNone/>
            </a:pPr>
            <a:r>
              <a:rPr lang="en-US"/>
              <a:t>Click to edit Master text styles</a:t>
            </a:r>
          </a:p>
        </p:txBody>
      </p:sp>
      <p:sp>
        <p:nvSpPr>
          <p:cNvPr id="6" name="Content Placeholder 5"/>
          <p:cNvSpPr>
            <a:spLocks noGrp="1"/>
          </p:cNvSpPr>
          <p:nvPr>
            <p:ph sz="quarter" idx="4"/>
          </p:nvPr>
        </p:nvSpPr>
        <p:spPr>
          <a:xfrm>
            <a:off x="6172200" y="1837850"/>
            <a:ext cx="5746805" cy="4105750"/>
          </a:xfrm>
          <a:prstGeom prst="rect">
            <a:avLst/>
          </a:prstGeom>
        </p:spPr>
        <p:txBody>
          <a:bodyPr>
            <a:noAutofit/>
          </a:bodyPr>
          <a:lstStyle>
            <a:lvl1pPr algn="l" defTabSz="685749" rtl="0" eaLnBrk="1" latinLnBrk="0" hangingPunct="1">
              <a:lnSpc>
                <a:spcPct val="90000"/>
              </a:lnSpc>
              <a:buFont typeface="Arial" panose="020B0604020202020204" pitchFamily="34" charset="0"/>
              <a:defRPr lang="en-US" sz="1600" kern="1200" dirty="0" smtClean="0">
                <a:solidFill>
                  <a:srgbClr val="545559"/>
                </a:solidFill>
                <a:latin typeface="+mn-lt"/>
                <a:ea typeface="+mn-ea"/>
                <a:cs typeface="+mn-cs"/>
              </a:defRPr>
            </a:lvl1pPr>
            <a:lvl2pPr algn="l" defTabSz="685749" rtl="0" eaLnBrk="1" latinLnBrk="0" hangingPunct="1">
              <a:lnSpc>
                <a:spcPct val="90000"/>
              </a:lnSpc>
              <a:buFont typeface="Arial" panose="020B0604020202020204" pitchFamily="34" charset="0"/>
              <a:defRPr lang="en-US" sz="1400" kern="1200" dirty="0" smtClean="0">
                <a:solidFill>
                  <a:srgbClr val="545559"/>
                </a:solidFill>
                <a:latin typeface="+mn-lt"/>
                <a:ea typeface="+mn-ea"/>
                <a:cs typeface="+mn-cs"/>
              </a:defRPr>
            </a:lvl2pPr>
            <a:lvl3pPr algn="l" defTabSz="685749" rtl="0" eaLnBrk="1" latinLnBrk="0" hangingPunct="1">
              <a:lnSpc>
                <a:spcPct val="90000"/>
              </a:lnSpc>
              <a:buFont typeface="Arial" panose="020B0604020202020204" pitchFamily="34" charset="0"/>
              <a:defRPr lang="en-US" sz="1200" kern="1200" dirty="0" smtClean="0">
                <a:solidFill>
                  <a:srgbClr val="545559"/>
                </a:solidFill>
                <a:latin typeface="+mn-lt"/>
                <a:ea typeface="+mn-ea"/>
                <a:cs typeface="+mn-cs"/>
              </a:defRPr>
            </a:lvl3pPr>
            <a:lvl4pPr algn="l" defTabSz="685749" rtl="0" eaLnBrk="1" latinLnBrk="0" hangingPunct="1">
              <a:lnSpc>
                <a:spcPct val="90000"/>
              </a:lnSpc>
              <a:buFont typeface="Arial" panose="020B0604020202020204" pitchFamily="34" charset="0"/>
              <a:defRPr lang="en-US" sz="1200" kern="1200" dirty="0" smtClean="0">
                <a:solidFill>
                  <a:srgbClr val="545559"/>
                </a:solidFill>
                <a:latin typeface="+mn-lt"/>
                <a:ea typeface="+mn-ea"/>
                <a:cs typeface="+mn-cs"/>
              </a:defRPr>
            </a:lvl4pPr>
            <a:lvl5pPr algn="l" defTabSz="685749" rtl="0" eaLnBrk="1" latinLnBrk="0" hangingPunct="1">
              <a:lnSpc>
                <a:spcPct val="90000"/>
              </a:lnSpc>
              <a:buFont typeface="Arial" panose="020B0604020202020204" pitchFamily="34" charset="0"/>
              <a:defRPr lang="en-US" sz="1200" kern="1200" dirty="0">
                <a:solidFill>
                  <a:srgbClr val="545559"/>
                </a:solidFill>
                <a:latin typeface="+mn-lt"/>
                <a:ea typeface="+mn-ea"/>
                <a:cs typeface="+mn-cs"/>
              </a:defRPr>
            </a:lvl5pPr>
            <a:lvl6pPr marL="1371600" marR="0"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a:lvl6pPr>
            <a:lvl7pPr marL="1601788" marR="0"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lvl7pPr>
            <a:lvl8pPr marL="1828800" marR="0"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solidFill>
                  <a:schemeClr val="tx2"/>
                </a:solidFill>
              </a:defRPr>
            </a:lvl8pPr>
            <a:lvl9pPr marL="2058988" marR="0"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marL="1371600" marR="0" lvl="5"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rPr>
              <a:t>Sixth level</a:t>
            </a:r>
          </a:p>
          <a:p>
            <a:pPr marL="1601788" marR="0" lvl="6"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Seventh level</a:t>
            </a:r>
          </a:p>
          <a:p>
            <a:pPr marL="1828800" marR="0" lvl="7"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Eighth level</a:t>
            </a:r>
          </a:p>
          <a:p>
            <a:pPr marL="2058988" marR="0" lvl="8"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Ninth level</a:t>
            </a:r>
          </a:p>
          <a:p>
            <a:pPr lvl="4"/>
            <a:endParaRPr lang="en-US"/>
          </a:p>
        </p:txBody>
      </p:sp>
    </p:spTree>
    <p:extLst>
      <p:ext uri="{BB962C8B-B14F-4D97-AF65-F5344CB8AC3E}">
        <p14:creationId xmlns:p14="http://schemas.microsoft.com/office/powerpoint/2010/main" val="1312443186"/>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Text_with Image on Left">
    <p:spTree>
      <p:nvGrpSpPr>
        <p:cNvPr id="1" name=""/>
        <p:cNvGrpSpPr/>
        <p:nvPr/>
      </p:nvGrpSpPr>
      <p:grpSpPr>
        <a:xfrm>
          <a:off x="0" y="0"/>
          <a:ext cx="0" cy="0"/>
          <a:chOff x="0" y="0"/>
          <a:chExt cx="0" cy="0"/>
        </a:xfrm>
      </p:grpSpPr>
      <p:sp>
        <p:nvSpPr>
          <p:cNvPr id="2" name="Title 1"/>
          <p:cNvSpPr>
            <a:spLocks noGrp="1"/>
          </p:cNvSpPr>
          <p:nvPr>
            <p:ph type="title"/>
          </p:nvPr>
        </p:nvSpPr>
        <p:spPr>
          <a:xfrm>
            <a:off x="381001" y="647700"/>
            <a:ext cx="11544299" cy="495300"/>
          </a:xfrm>
        </p:spPr>
        <p:txBody>
          <a:bodyPr/>
          <a:lstStyle/>
          <a:p>
            <a:r>
              <a:rPr lang="en-US"/>
              <a:t>Click to edit Master title style</a:t>
            </a:r>
          </a:p>
        </p:txBody>
      </p:sp>
      <p:sp>
        <p:nvSpPr>
          <p:cNvPr id="4" name="Content Placeholder 3"/>
          <p:cNvSpPr>
            <a:spLocks noGrp="1"/>
          </p:cNvSpPr>
          <p:nvPr>
            <p:ph sz="half" idx="2"/>
          </p:nvPr>
        </p:nvSpPr>
        <p:spPr>
          <a:xfrm>
            <a:off x="6753231" y="1452896"/>
            <a:ext cx="5162279" cy="4468582"/>
          </a:xfrm>
          <a:prstGeom prst="rect">
            <a:avLst/>
          </a:prstGeom>
        </p:spPr>
        <p:txBody>
          <a:bodyPr/>
          <a:lstStyle>
            <a:lvl1pPr>
              <a:lnSpc>
                <a:spcPct val="100000"/>
              </a:lnSpc>
              <a:spcBef>
                <a:spcPts val="300"/>
              </a:spcBef>
              <a:spcAft>
                <a:spcPts val="300"/>
              </a:spcAft>
              <a:defRPr/>
            </a:lvl1pPr>
            <a:lvl2pPr>
              <a:lnSpc>
                <a:spcPct val="100000"/>
              </a:lnSpc>
              <a:spcBef>
                <a:spcPts val="300"/>
              </a:spcBef>
              <a:spcAft>
                <a:spcPts val="300"/>
              </a:spcAft>
              <a:defRPr/>
            </a:lvl2pPr>
            <a:lvl3pPr>
              <a:lnSpc>
                <a:spcPct val="100000"/>
              </a:lnSpc>
              <a:spcBef>
                <a:spcPts val="300"/>
              </a:spcBef>
              <a:spcAft>
                <a:spcPts val="300"/>
              </a:spcAft>
              <a:defRPr/>
            </a:lvl3pPr>
            <a:lvl4pPr>
              <a:lnSpc>
                <a:spcPct val="100000"/>
              </a:lnSpc>
              <a:spcBef>
                <a:spcPts val="300"/>
              </a:spcBef>
              <a:spcAft>
                <a:spcPts val="300"/>
              </a:spcAft>
              <a:defRPr/>
            </a:lvl4pPr>
            <a:lvl5pPr>
              <a:lnSpc>
                <a:spcPct val="100000"/>
              </a:lnSpc>
              <a:spcBef>
                <a:spcPts val="300"/>
              </a:spcBef>
              <a:spcAft>
                <a:spcPts val="300"/>
              </a:spcAft>
              <a:defRPr sz="1200"/>
            </a:lvl5pPr>
            <a:lvl6pPr marL="1371600" marR="0" indent="-227013" algn="l" defTabSz="685749" rtl="0" eaLnBrk="1" fontAlgn="auto" latinLnBrk="0" hangingPunct="1">
              <a:lnSpc>
                <a:spcPct val="100000"/>
              </a:lnSpc>
              <a:spcBef>
                <a:spcPts val="300"/>
              </a:spcBef>
              <a:spcAft>
                <a:spcPts val="300"/>
              </a:spcAft>
              <a:buClr>
                <a:srgbClr val="545559"/>
              </a:buClr>
              <a:buSzPct val="90000"/>
              <a:buFont typeface="Arial" panose="020B0604020202020204" pitchFamily="34" charset="0"/>
              <a:buChar char="•"/>
              <a:tabLst/>
              <a:defRPr/>
            </a:lvl6pPr>
            <a:lvl7pPr marL="1601788" marR="0" indent="-230188" algn="l" defTabSz="685749" rtl="0" eaLnBrk="1" fontAlgn="auto" latinLnBrk="0" hangingPunct="1">
              <a:lnSpc>
                <a:spcPct val="100000"/>
              </a:lnSpc>
              <a:spcBef>
                <a:spcPts val="300"/>
              </a:spcBef>
              <a:spcAft>
                <a:spcPts val="300"/>
              </a:spcAft>
              <a:buClrTx/>
              <a:buSzPct val="80000"/>
              <a:buFont typeface="Arial" panose="020B0604020202020204" pitchFamily="34" charset="0"/>
              <a:buChar char="•"/>
              <a:tabLst/>
              <a:defRPr/>
            </a:lvl7pPr>
            <a:lvl8pPr marL="1828800" marR="0" indent="-227013" algn="l" defTabSz="685749" rtl="0" eaLnBrk="1" fontAlgn="auto" latinLnBrk="0" hangingPunct="1">
              <a:lnSpc>
                <a:spcPct val="100000"/>
              </a:lnSpc>
              <a:spcBef>
                <a:spcPts val="300"/>
              </a:spcBef>
              <a:spcAft>
                <a:spcPts val="300"/>
              </a:spcAft>
              <a:buClrTx/>
              <a:buSzPct val="80000"/>
              <a:buFont typeface="Arial" panose="020B0604020202020204" pitchFamily="34" charset="0"/>
              <a:buChar char="•"/>
              <a:tabLst/>
              <a:defRPr>
                <a:solidFill>
                  <a:schemeClr val="tx2"/>
                </a:solidFill>
              </a:defRPr>
            </a:lvl8pPr>
            <a:lvl9pPr marL="2058988" marR="0" indent="-230188" algn="l" defTabSz="685749" rtl="0" eaLnBrk="1" fontAlgn="auto" latinLnBrk="0" hangingPunct="1">
              <a:lnSpc>
                <a:spcPct val="100000"/>
              </a:lnSpc>
              <a:spcBef>
                <a:spcPts val="300"/>
              </a:spcBef>
              <a:spcAft>
                <a:spcPts val="300"/>
              </a:spcAft>
              <a:buClrTx/>
              <a:buSzPct val="80000"/>
              <a:buFont typeface="Arial" panose="020B0604020202020204" pitchFamily="34" charset="0"/>
              <a:buChar char="•"/>
              <a:tabLst/>
              <a:defRPr>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marL="1371600" marR="0" lvl="5"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rPr>
              <a:t>Sixth level</a:t>
            </a:r>
          </a:p>
          <a:p>
            <a:pPr marL="1601788" marR="0" lvl="6"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Seventh level</a:t>
            </a:r>
          </a:p>
          <a:p>
            <a:pPr marL="1828800" marR="0" lvl="7"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Eighth level</a:t>
            </a:r>
          </a:p>
          <a:p>
            <a:pPr marL="2058988" marR="0" lvl="8"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Ninth level</a:t>
            </a:r>
          </a:p>
          <a:p>
            <a:pPr lvl="4"/>
            <a:endParaRPr lang="en-US"/>
          </a:p>
        </p:txBody>
      </p:sp>
      <p:sp>
        <p:nvSpPr>
          <p:cNvPr id="8" name="Picture Placeholder 7"/>
          <p:cNvSpPr>
            <a:spLocks noGrp="1"/>
          </p:cNvSpPr>
          <p:nvPr>
            <p:ph type="pic" sz="quarter" idx="13"/>
          </p:nvPr>
        </p:nvSpPr>
        <p:spPr>
          <a:xfrm>
            <a:off x="1" y="1511711"/>
            <a:ext cx="6619875" cy="4431890"/>
          </a:xfrm>
          <a:prstGeom prst="rect">
            <a:avLst/>
          </a:prstGeom>
        </p:spPr>
        <p:txBody>
          <a:bodyPr/>
          <a:lstStyle/>
          <a:p>
            <a:endParaRPr lang="en-US"/>
          </a:p>
        </p:txBody>
      </p:sp>
    </p:spTree>
    <p:extLst>
      <p:ext uri="{BB962C8B-B14F-4D97-AF65-F5344CB8AC3E}">
        <p14:creationId xmlns:p14="http://schemas.microsoft.com/office/powerpoint/2010/main" val="25287172"/>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Text_and_Image on RIght">
    <p:spTree>
      <p:nvGrpSpPr>
        <p:cNvPr id="1" name=""/>
        <p:cNvGrpSpPr/>
        <p:nvPr/>
      </p:nvGrpSpPr>
      <p:grpSpPr>
        <a:xfrm>
          <a:off x="0" y="0"/>
          <a:ext cx="0" cy="0"/>
          <a:chOff x="0" y="0"/>
          <a:chExt cx="0" cy="0"/>
        </a:xfrm>
      </p:grpSpPr>
      <p:sp>
        <p:nvSpPr>
          <p:cNvPr id="2" name="Title 1"/>
          <p:cNvSpPr>
            <a:spLocks noGrp="1"/>
          </p:cNvSpPr>
          <p:nvPr>
            <p:ph type="title"/>
          </p:nvPr>
        </p:nvSpPr>
        <p:spPr>
          <a:xfrm>
            <a:off x="381001" y="647700"/>
            <a:ext cx="11544299" cy="495300"/>
          </a:xfrm>
        </p:spPr>
        <p:txBody>
          <a:bodyPr/>
          <a:lstStyle/>
          <a:p>
            <a:r>
              <a:rPr lang="en-US"/>
              <a:t>Click to edit Master title style</a:t>
            </a:r>
          </a:p>
        </p:txBody>
      </p:sp>
      <p:sp>
        <p:nvSpPr>
          <p:cNvPr id="3" name="Content Placeholder 2"/>
          <p:cNvSpPr>
            <a:spLocks noGrp="1"/>
          </p:cNvSpPr>
          <p:nvPr>
            <p:ph sz="half" idx="1"/>
          </p:nvPr>
        </p:nvSpPr>
        <p:spPr>
          <a:xfrm>
            <a:off x="370495" y="1447800"/>
            <a:ext cx="5111253" cy="4382228"/>
          </a:xfrm>
          <a:prstGeom prst="rect">
            <a:avLst/>
          </a:prstGeom>
        </p:spPr>
        <p:txBody>
          <a:bodyPr/>
          <a:lstStyle>
            <a:lvl1pPr>
              <a:lnSpc>
                <a:spcPct val="100000"/>
              </a:lnSpc>
              <a:spcBef>
                <a:spcPts val="200"/>
              </a:spcBef>
              <a:spcAft>
                <a:spcPts val="200"/>
              </a:spcAft>
              <a:defRPr/>
            </a:lvl1pPr>
            <a:lvl2pPr>
              <a:lnSpc>
                <a:spcPct val="100000"/>
              </a:lnSpc>
              <a:spcBef>
                <a:spcPts val="300"/>
              </a:spcBef>
              <a:spcAft>
                <a:spcPts val="300"/>
              </a:spcAft>
              <a:defRPr/>
            </a:lvl2pPr>
            <a:lvl3pPr>
              <a:lnSpc>
                <a:spcPct val="100000"/>
              </a:lnSpc>
              <a:spcBef>
                <a:spcPts val="300"/>
              </a:spcBef>
              <a:spcAft>
                <a:spcPts val="300"/>
              </a:spcAft>
              <a:defRPr/>
            </a:lvl3pPr>
            <a:lvl4pPr>
              <a:lnSpc>
                <a:spcPct val="100000"/>
              </a:lnSpc>
              <a:spcBef>
                <a:spcPts val="300"/>
              </a:spcBef>
              <a:spcAft>
                <a:spcPts val="300"/>
              </a:spcAft>
              <a:defRPr sz="1200"/>
            </a:lvl4pPr>
            <a:lvl5pPr>
              <a:lnSpc>
                <a:spcPct val="100000"/>
              </a:lnSpc>
              <a:spcBef>
                <a:spcPts val="300"/>
              </a:spcBef>
              <a:spcAft>
                <a:spcPts val="300"/>
              </a:spcAft>
              <a:defRPr sz="1200"/>
            </a:lvl5pPr>
            <a:lvl6pPr marL="1371600" marR="0" indent="-227013" algn="l" defTabSz="685749" rtl="0" eaLnBrk="1" fontAlgn="auto" latinLnBrk="0" hangingPunct="1">
              <a:lnSpc>
                <a:spcPct val="100000"/>
              </a:lnSpc>
              <a:spcBef>
                <a:spcPts val="300"/>
              </a:spcBef>
              <a:spcAft>
                <a:spcPts val="300"/>
              </a:spcAft>
              <a:buClr>
                <a:srgbClr val="545559"/>
              </a:buClr>
              <a:buSzPct val="90000"/>
              <a:buFont typeface="Arial" panose="020B0604020202020204" pitchFamily="34" charset="0"/>
              <a:buChar char="•"/>
              <a:tabLst/>
              <a:defRPr/>
            </a:lvl6pPr>
            <a:lvl7pPr marL="1601788" marR="0" indent="-230188" algn="l" defTabSz="685749" rtl="0" eaLnBrk="1" fontAlgn="auto" latinLnBrk="0" hangingPunct="1">
              <a:lnSpc>
                <a:spcPct val="100000"/>
              </a:lnSpc>
              <a:spcBef>
                <a:spcPts val="300"/>
              </a:spcBef>
              <a:spcAft>
                <a:spcPts val="300"/>
              </a:spcAft>
              <a:buClrTx/>
              <a:buSzPct val="80000"/>
              <a:buFont typeface="Arial" panose="020B0604020202020204" pitchFamily="34" charset="0"/>
              <a:buChar char="•"/>
              <a:tabLst/>
              <a:defRPr/>
            </a:lvl7pPr>
            <a:lvl8pPr marL="1828800" marR="0" indent="-227013" algn="l" defTabSz="685749" rtl="0" eaLnBrk="1" fontAlgn="auto" latinLnBrk="0" hangingPunct="1">
              <a:lnSpc>
                <a:spcPct val="100000"/>
              </a:lnSpc>
              <a:spcBef>
                <a:spcPts val="300"/>
              </a:spcBef>
              <a:spcAft>
                <a:spcPts val="300"/>
              </a:spcAft>
              <a:buClrTx/>
              <a:buSzPct val="80000"/>
              <a:buFont typeface="Arial" panose="020B0604020202020204" pitchFamily="34" charset="0"/>
              <a:buChar char="•"/>
              <a:tabLst/>
              <a:defRPr>
                <a:solidFill>
                  <a:schemeClr val="tx2"/>
                </a:solidFill>
              </a:defRPr>
            </a:lvl8pPr>
            <a:lvl9pPr marL="2058988" marR="0" indent="-230188" algn="l" defTabSz="685749" rtl="0" eaLnBrk="1" fontAlgn="auto" latinLnBrk="0" hangingPunct="1">
              <a:lnSpc>
                <a:spcPct val="100000"/>
              </a:lnSpc>
              <a:spcBef>
                <a:spcPts val="300"/>
              </a:spcBef>
              <a:spcAft>
                <a:spcPts val="300"/>
              </a:spcAft>
              <a:buClrTx/>
              <a:buSzPct val="80000"/>
              <a:buFont typeface="Arial" panose="020B0604020202020204" pitchFamily="34" charset="0"/>
              <a:buChar char="•"/>
              <a:tabLst/>
              <a:defRPr>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marL="1371600" marR="0" lvl="5"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rPr>
              <a:t>Sixth level</a:t>
            </a:r>
          </a:p>
          <a:p>
            <a:pPr marL="1601788" marR="0" lvl="6"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Seventh level</a:t>
            </a:r>
          </a:p>
          <a:p>
            <a:pPr marL="1828800" marR="0" lvl="7"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Eighth level</a:t>
            </a:r>
          </a:p>
          <a:p>
            <a:pPr marL="2058988" marR="0" lvl="8"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Ninth level</a:t>
            </a:r>
          </a:p>
          <a:p>
            <a:pPr lvl="4"/>
            <a:endParaRPr lang="en-US"/>
          </a:p>
        </p:txBody>
      </p:sp>
      <p:sp>
        <p:nvSpPr>
          <p:cNvPr id="8" name="Picture Placeholder 7"/>
          <p:cNvSpPr>
            <a:spLocks noGrp="1"/>
          </p:cNvSpPr>
          <p:nvPr>
            <p:ph type="pic" sz="quarter" idx="13"/>
          </p:nvPr>
        </p:nvSpPr>
        <p:spPr>
          <a:xfrm>
            <a:off x="5676903" y="1511710"/>
            <a:ext cx="6515100" cy="4431890"/>
          </a:xfrm>
          <a:prstGeom prst="rect">
            <a:avLst/>
          </a:prstGeom>
        </p:spPr>
        <p:txBody>
          <a:bodyPr/>
          <a:lstStyle/>
          <a:p>
            <a:endParaRPr lang="en-US"/>
          </a:p>
        </p:txBody>
      </p:sp>
    </p:spTree>
    <p:extLst>
      <p:ext uri="{BB962C8B-B14F-4D97-AF65-F5344CB8AC3E}">
        <p14:creationId xmlns:p14="http://schemas.microsoft.com/office/powerpoint/2010/main" val="3889768197"/>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One Chart ">
    <p:spTree>
      <p:nvGrpSpPr>
        <p:cNvPr id="1" name=""/>
        <p:cNvGrpSpPr/>
        <p:nvPr/>
      </p:nvGrpSpPr>
      <p:grpSpPr>
        <a:xfrm>
          <a:off x="0" y="0"/>
          <a:ext cx="0" cy="0"/>
          <a:chOff x="0" y="0"/>
          <a:chExt cx="0" cy="0"/>
        </a:xfrm>
      </p:grpSpPr>
      <p:sp>
        <p:nvSpPr>
          <p:cNvPr id="2" name="Title 1"/>
          <p:cNvSpPr>
            <a:spLocks noGrp="1"/>
          </p:cNvSpPr>
          <p:nvPr>
            <p:ph type="title"/>
          </p:nvPr>
        </p:nvSpPr>
        <p:spPr>
          <a:xfrm>
            <a:off x="381002" y="647700"/>
            <a:ext cx="11455399" cy="495300"/>
          </a:xfrm>
        </p:spPr>
        <p:txBody>
          <a:bodyPr/>
          <a:lstStyle/>
          <a:p>
            <a:r>
              <a:rPr lang="en-US"/>
              <a:t>Click to edit Master title style</a:t>
            </a:r>
          </a:p>
        </p:txBody>
      </p:sp>
      <p:sp>
        <p:nvSpPr>
          <p:cNvPr id="6" name="Chart Placeholder 5"/>
          <p:cNvSpPr>
            <a:spLocks noGrp="1"/>
          </p:cNvSpPr>
          <p:nvPr>
            <p:ph type="chart" sz="quarter" idx="13"/>
          </p:nvPr>
        </p:nvSpPr>
        <p:spPr>
          <a:xfrm>
            <a:off x="381002" y="1371600"/>
            <a:ext cx="11455399" cy="4572000"/>
          </a:xfrm>
          <a:prstGeom prst="rect">
            <a:avLst/>
          </a:prstGeom>
        </p:spPr>
        <p:txBody>
          <a:bodyPr/>
          <a:lstStyle/>
          <a:p>
            <a:endParaRPr lang="en-US"/>
          </a:p>
        </p:txBody>
      </p:sp>
    </p:spTree>
    <p:extLst>
      <p:ext uri="{BB962C8B-B14F-4D97-AF65-F5344CB8AC3E}">
        <p14:creationId xmlns:p14="http://schemas.microsoft.com/office/powerpoint/2010/main" val="4155864716"/>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Image1_no Text">
    <p:spTree>
      <p:nvGrpSpPr>
        <p:cNvPr id="1" name=""/>
        <p:cNvGrpSpPr/>
        <p:nvPr/>
      </p:nvGrpSpPr>
      <p:grpSpPr>
        <a:xfrm>
          <a:off x="0" y="0"/>
          <a:ext cx="0" cy="0"/>
          <a:chOff x="0" y="0"/>
          <a:chExt cx="0" cy="0"/>
        </a:xfrm>
      </p:grpSpPr>
      <p:sp>
        <p:nvSpPr>
          <p:cNvPr id="5" name="Picture Placeholder 4"/>
          <p:cNvSpPr>
            <a:spLocks noGrp="1"/>
          </p:cNvSpPr>
          <p:nvPr>
            <p:ph type="pic" sz="quarter" idx="13"/>
          </p:nvPr>
        </p:nvSpPr>
        <p:spPr>
          <a:xfrm>
            <a:off x="0" y="304800"/>
            <a:ext cx="12192000" cy="5638800"/>
          </a:xfrm>
          <a:prstGeom prst="rect">
            <a:avLst/>
          </a:prstGeom>
        </p:spPr>
        <p:txBody>
          <a:bodyPr/>
          <a:lstStyle/>
          <a:p>
            <a:endParaRPr lang="en-US"/>
          </a:p>
        </p:txBody>
      </p:sp>
    </p:spTree>
    <p:extLst>
      <p:ext uri="{BB962C8B-B14F-4D97-AF65-F5344CB8AC3E}">
        <p14:creationId xmlns:p14="http://schemas.microsoft.com/office/powerpoint/2010/main" val="2724635985"/>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showMasterSp="0" preserve="1" userDrawn="1">
  <p:cSld name="1_Image1_no Text">
    <p:spTree>
      <p:nvGrpSpPr>
        <p:cNvPr id="1" name=""/>
        <p:cNvGrpSpPr/>
        <p:nvPr/>
      </p:nvGrpSpPr>
      <p:grpSpPr>
        <a:xfrm>
          <a:off x="0" y="0"/>
          <a:ext cx="0" cy="0"/>
          <a:chOff x="0" y="0"/>
          <a:chExt cx="0" cy="0"/>
        </a:xfrm>
      </p:grpSpPr>
      <p:sp>
        <p:nvSpPr>
          <p:cNvPr id="5" name="Picture Placeholder 4"/>
          <p:cNvSpPr>
            <a:spLocks noGrp="1"/>
          </p:cNvSpPr>
          <p:nvPr>
            <p:ph type="pic" sz="quarter" idx="13"/>
          </p:nvPr>
        </p:nvSpPr>
        <p:spPr>
          <a:xfrm>
            <a:off x="0" y="0"/>
            <a:ext cx="12192000" cy="6858000"/>
          </a:xfrm>
          <a:prstGeom prst="rect">
            <a:avLst/>
          </a:prstGeom>
        </p:spPr>
        <p:txBody>
          <a:bodyPr/>
          <a:lstStyle/>
          <a:p>
            <a:endParaRPr lang="en-US"/>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85"/>
            <a:ext cx="12192000" cy="6856628"/>
          </a:xfrm>
          <a:prstGeom prst="rect">
            <a:avLst/>
          </a:prstGeom>
        </p:spPr>
      </p:pic>
      <p:sp>
        <p:nvSpPr>
          <p:cNvPr id="23" name="Text Placeholder 22"/>
          <p:cNvSpPr>
            <a:spLocks noGrp="1"/>
          </p:cNvSpPr>
          <p:nvPr>
            <p:ph type="body" sz="quarter" idx="14"/>
          </p:nvPr>
        </p:nvSpPr>
        <p:spPr>
          <a:xfrm>
            <a:off x="8180665" y="2693199"/>
            <a:ext cx="3513793" cy="2455826"/>
          </a:xfrm>
          <a:prstGeom prst="rect">
            <a:avLst/>
          </a:prstGeom>
        </p:spPr>
        <p:txBody>
          <a:bodyPr/>
          <a:lstStyle>
            <a:lvl1pPr marL="117475" indent="339725">
              <a:buNone/>
              <a:defRPr>
                <a:solidFill>
                  <a:schemeClr val="bg1"/>
                </a:solidFill>
              </a:defRPr>
            </a:lvl1pPr>
            <a:lvl2pPr marL="228600" indent="0">
              <a:buNone/>
              <a:defRPr>
                <a:solidFill>
                  <a:schemeClr val="bg1"/>
                </a:solidFill>
              </a:defRPr>
            </a:lvl2pPr>
            <a:lvl3pPr marL="457200" indent="0">
              <a:buNone/>
              <a:defRPr>
                <a:solidFill>
                  <a:schemeClr val="bg1"/>
                </a:solidFill>
              </a:defRPr>
            </a:lvl3pPr>
            <a:lvl4pPr marL="685800" indent="0">
              <a:buNone/>
              <a:defRPr>
                <a:solidFill>
                  <a:schemeClr val="bg1"/>
                </a:solidFill>
              </a:defRPr>
            </a:lvl4pPr>
            <a:lvl5pPr marL="914400" indent="0">
              <a:buNone/>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5" name="Freeform 6"/>
          <p:cNvSpPr>
            <a:spLocks noEditPoints="1"/>
          </p:cNvSpPr>
          <p:nvPr userDrawn="1"/>
        </p:nvSpPr>
        <p:spPr bwMode="auto">
          <a:xfrm>
            <a:off x="8024037" y="2469760"/>
            <a:ext cx="694660" cy="448128"/>
          </a:xfrm>
          <a:custGeom>
            <a:avLst/>
            <a:gdLst>
              <a:gd name="T0" fmla="*/ 694 w 1167"/>
              <a:gd name="T1" fmla="*/ 1006 h 1006"/>
              <a:gd name="T2" fmla="*/ 694 w 1167"/>
              <a:gd name="T3" fmla="*/ 1006 h 1006"/>
              <a:gd name="T4" fmla="*/ 694 w 1167"/>
              <a:gd name="T5" fmla="*/ 562 h 1006"/>
              <a:gd name="T6" fmla="*/ 1043 w 1167"/>
              <a:gd name="T7" fmla="*/ 0 h 1006"/>
              <a:gd name="T8" fmla="*/ 1148 w 1167"/>
              <a:gd name="T9" fmla="*/ 191 h 1006"/>
              <a:gd name="T10" fmla="*/ 934 w 1167"/>
              <a:gd name="T11" fmla="*/ 526 h 1006"/>
              <a:gd name="T12" fmla="*/ 1167 w 1167"/>
              <a:gd name="T13" fmla="*/ 526 h 1006"/>
              <a:gd name="T14" fmla="*/ 1167 w 1167"/>
              <a:gd name="T15" fmla="*/ 1006 h 1006"/>
              <a:gd name="T16" fmla="*/ 694 w 1167"/>
              <a:gd name="T17" fmla="*/ 1006 h 1006"/>
              <a:gd name="T18" fmla="*/ 0 w 1167"/>
              <a:gd name="T19" fmla="*/ 1006 h 1006"/>
              <a:gd name="T20" fmla="*/ 0 w 1167"/>
              <a:gd name="T21" fmla="*/ 1006 h 1006"/>
              <a:gd name="T22" fmla="*/ 0 w 1167"/>
              <a:gd name="T23" fmla="*/ 562 h 1006"/>
              <a:gd name="T24" fmla="*/ 342 w 1167"/>
              <a:gd name="T25" fmla="*/ 0 h 1006"/>
              <a:gd name="T26" fmla="*/ 448 w 1167"/>
              <a:gd name="T27" fmla="*/ 191 h 1006"/>
              <a:gd name="T28" fmla="*/ 234 w 1167"/>
              <a:gd name="T29" fmla="*/ 526 h 1006"/>
              <a:gd name="T30" fmla="*/ 471 w 1167"/>
              <a:gd name="T31" fmla="*/ 526 h 1006"/>
              <a:gd name="T32" fmla="*/ 471 w 1167"/>
              <a:gd name="T33" fmla="*/ 1006 h 1006"/>
              <a:gd name="T34" fmla="*/ 0 w 1167"/>
              <a:gd name="T35" fmla="*/ 1006 h 10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67" h="1006">
                <a:moveTo>
                  <a:pt x="694" y="1006"/>
                </a:moveTo>
                <a:lnTo>
                  <a:pt x="694" y="1006"/>
                </a:lnTo>
                <a:lnTo>
                  <a:pt x="694" y="562"/>
                </a:lnTo>
                <a:cubicBezTo>
                  <a:pt x="694" y="296"/>
                  <a:pt x="770" y="115"/>
                  <a:pt x="1043" y="0"/>
                </a:cubicBezTo>
                <a:lnTo>
                  <a:pt x="1148" y="191"/>
                </a:lnTo>
                <a:cubicBezTo>
                  <a:pt x="977" y="273"/>
                  <a:pt x="934" y="361"/>
                  <a:pt x="934" y="526"/>
                </a:cubicBezTo>
                <a:lnTo>
                  <a:pt x="1167" y="526"/>
                </a:lnTo>
                <a:lnTo>
                  <a:pt x="1167" y="1006"/>
                </a:lnTo>
                <a:lnTo>
                  <a:pt x="694" y="1006"/>
                </a:lnTo>
                <a:close/>
                <a:moveTo>
                  <a:pt x="0" y="1006"/>
                </a:moveTo>
                <a:lnTo>
                  <a:pt x="0" y="1006"/>
                </a:lnTo>
                <a:lnTo>
                  <a:pt x="0" y="562"/>
                </a:lnTo>
                <a:cubicBezTo>
                  <a:pt x="0" y="296"/>
                  <a:pt x="69" y="115"/>
                  <a:pt x="342" y="0"/>
                </a:cubicBezTo>
                <a:lnTo>
                  <a:pt x="448" y="191"/>
                </a:lnTo>
                <a:cubicBezTo>
                  <a:pt x="277" y="273"/>
                  <a:pt x="234" y="361"/>
                  <a:pt x="234" y="526"/>
                </a:cubicBezTo>
                <a:lnTo>
                  <a:pt x="471" y="526"/>
                </a:lnTo>
                <a:lnTo>
                  <a:pt x="471" y="1006"/>
                </a:lnTo>
                <a:lnTo>
                  <a:pt x="0" y="1006"/>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grpSp>
        <p:nvGrpSpPr>
          <p:cNvPr id="24" name="Group 23"/>
          <p:cNvGrpSpPr/>
          <p:nvPr userDrawn="1"/>
        </p:nvGrpSpPr>
        <p:grpSpPr>
          <a:xfrm>
            <a:off x="9991557" y="6124008"/>
            <a:ext cx="1841972" cy="571323"/>
            <a:chOff x="8178800" y="5559425"/>
            <a:chExt cx="3106738" cy="963613"/>
          </a:xfrm>
        </p:grpSpPr>
        <p:sp>
          <p:nvSpPr>
            <p:cNvPr id="26" name="Freeform 25"/>
            <p:cNvSpPr>
              <a:spLocks/>
            </p:cNvSpPr>
            <p:nvPr/>
          </p:nvSpPr>
          <p:spPr bwMode="auto">
            <a:xfrm>
              <a:off x="9242425" y="5881688"/>
              <a:ext cx="252413" cy="325438"/>
            </a:xfrm>
            <a:custGeom>
              <a:avLst/>
              <a:gdLst>
                <a:gd name="T0" fmla="*/ 122 w 159"/>
                <a:gd name="T1" fmla="*/ 205 h 205"/>
                <a:gd name="T2" fmla="*/ 122 w 159"/>
                <a:gd name="T3" fmla="*/ 116 h 205"/>
                <a:gd name="T4" fmla="*/ 37 w 159"/>
                <a:gd name="T5" fmla="*/ 116 h 205"/>
                <a:gd name="T6" fmla="*/ 37 w 159"/>
                <a:gd name="T7" fmla="*/ 205 h 205"/>
                <a:gd name="T8" fmla="*/ 0 w 159"/>
                <a:gd name="T9" fmla="*/ 205 h 205"/>
                <a:gd name="T10" fmla="*/ 0 w 159"/>
                <a:gd name="T11" fmla="*/ 0 h 205"/>
                <a:gd name="T12" fmla="*/ 37 w 159"/>
                <a:gd name="T13" fmla="*/ 0 h 205"/>
                <a:gd name="T14" fmla="*/ 37 w 159"/>
                <a:gd name="T15" fmla="*/ 80 h 205"/>
                <a:gd name="T16" fmla="*/ 122 w 159"/>
                <a:gd name="T17" fmla="*/ 80 h 205"/>
                <a:gd name="T18" fmla="*/ 122 w 159"/>
                <a:gd name="T19" fmla="*/ 0 h 205"/>
                <a:gd name="T20" fmla="*/ 159 w 159"/>
                <a:gd name="T21" fmla="*/ 0 h 205"/>
                <a:gd name="T22" fmla="*/ 159 w 159"/>
                <a:gd name="T23" fmla="*/ 205 h 205"/>
                <a:gd name="T24" fmla="*/ 122 w 159"/>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9" h="205">
                  <a:moveTo>
                    <a:pt x="122" y="205"/>
                  </a:moveTo>
                  <a:lnTo>
                    <a:pt x="122" y="116"/>
                  </a:lnTo>
                  <a:lnTo>
                    <a:pt x="37" y="116"/>
                  </a:lnTo>
                  <a:lnTo>
                    <a:pt x="37" y="205"/>
                  </a:lnTo>
                  <a:lnTo>
                    <a:pt x="0" y="205"/>
                  </a:lnTo>
                  <a:lnTo>
                    <a:pt x="0" y="0"/>
                  </a:lnTo>
                  <a:lnTo>
                    <a:pt x="37" y="0"/>
                  </a:lnTo>
                  <a:lnTo>
                    <a:pt x="37" y="80"/>
                  </a:lnTo>
                  <a:lnTo>
                    <a:pt x="122" y="80"/>
                  </a:lnTo>
                  <a:lnTo>
                    <a:pt x="122" y="0"/>
                  </a:lnTo>
                  <a:lnTo>
                    <a:pt x="159" y="0"/>
                  </a:lnTo>
                  <a:lnTo>
                    <a:pt x="159" y="205"/>
                  </a:lnTo>
                  <a:lnTo>
                    <a:pt x="122"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6"/>
            <p:cNvSpPr>
              <a:spLocks/>
            </p:cNvSpPr>
            <p:nvPr/>
          </p:nvSpPr>
          <p:spPr bwMode="auto">
            <a:xfrm>
              <a:off x="9558338" y="5881688"/>
              <a:ext cx="222250" cy="325438"/>
            </a:xfrm>
            <a:custGeom>
              <a:avLst/>
              <a:gdLst>
                <a:gd name="T0" fmla="*/ 0 w 140"/>
                <a:gd name="T1" fmla="*/ 205 h 205"/>
                <a:gd name="T2" fmla="*/ 0 w 140"/>
                <a:gd name="T3" fmla="*/ 0 h 205"/>
                <a:gd name="T4" fmla="*/ 140 w 140"/>
                <a:gd name="T5" fmla="*/ 0 h 205"/>
                <a:gd name="T6" fmla="*/ 140 w 140"/>
                <a:gd name="T7" fmla="*/ 33 h 205"/>
                <a:gd name="T8" fmla="*/ 37 w 140"/>
                <a:gd name="T9" fmla="*/ 33 h 205"/>
                <a:gd name="T10" fmla="*/ 37 w 140"/>
                <a:gd name="T11" fmla="*/ 81 h 205"/>
                <a:gd name="T12" fmla="*/ 127 w 140"/>
                <a:gd name="T13" fmla="*/ 81 h 205"/>
                <a:gd name="T14" fmla="*/ 127 w 140"/>
                <a:gd name="T15" fmla="*/ 115 h 205"/>
                <a:gd name="T16" fmla="*/ 37 w 140"/>
                <a:gd name="T17" fmla="*/ 115 h 205"/>
                <a:gd name="T18" fmla="*/ 37 w 140"/>
                <a:gd name="T19" fmla="*/ 172 h 205"/>
                <a:gd name="T20" fmla="*/ 140 w 140"/>
                <a:gd name="T21" fmla="*/ 172 h 205"/>
                <a:gd name="T22" fmla="*/ 140 w 140"/>
                <a:gd name="T23" fmla="*/ 205 h 205"/>
                <a:gd name="T24" fmla="*/ 0 w 140"/>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205">
                  <a:moveTo>
                    <a:pt x="0" y="205"/>
                  </a:moveTo>
                  <a:lnTo>
                    <a:pt x="0" y="0"/>
                  </a:lnTo>
                  <a:lnTo>
                    <a:pt x="140" y="0"/>
                  </a:lnTo>
                  <a:lnTo>
                    <a:pt x="140" y="33"/>
                  </a:lnTo>
                  <a:lnTo>
                    <a:pt x="37" y="33"/>
                  </a:lnTo>
                  <a:lnTo>
                    <a:pt x="37" y="81"/>
                  </a:lnTo>
                  <a:lnTo>
                    <a:pt x="127" y="81"/>
                  </a:lnTo>
                  <a:lnTo>
                    <a:pt x="127" y="115"/>
                  </a:lnTo>
                  <a:lnTo>
                    <a:pt x="37" y="115"/>
                  </a:lnTo>
                  <a:lnTo>
                    <a:pt x="37" y="172"/>
                  </a:lnTo>
                  <a:lnTo>
                    <a:pt x="140" y="172"/>
                  </a:lnTo>
                  <a:lnTo>
                    <a:pt x="140" y="205"/>
                  </a:lnTo>
                  <a:lnTo>
                    <a:pt x="0"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7"/>
            <p:cNvSpPr>
              <a:spLocks/>
            </p:cNvSpPr>
            <p:nvPr/>
          </p:nvSpPr>
          <p:spPr bwMode="auto">
            <a:xfrm>
              <a:off x="9809163" y="5881688"/>
              <a:ext cx="276225" cy="325438"/>
            </a:xfrm>
            <a:custGeom>
              <a:avLst/>
              <a:gdLst>
                <a:gd name="T0" fmla="*/ 133 w 174"/>
                <a:gd name="T1" fmla="*/ 205 h 205"/>
                <a:gd name="T2" fmla="*/ 87 w 174"/>
                <a:gd name="T3" fmla="*/ 131 h 205"/>
                <a:gd name="T4" fmla="*/ 41 w 174"/>
                <a:gd name="T5" fmla="*/ 205 h 205"/>
                <a:gd name="T6" fmla="*/ 0 w 174"/>
                <a:gd name="T7" fmla="*/ 205 h 205"/>
                <a:gd name="T8" fmla="*/ 65 w 174"/>
                <a:gd name="T9" fmla="*/ 101 h 205"/>
                <a:gd name="T10" fmla="*/ 1 w 174"/>
                <a:gd name="T11" fmla="*/ 0 h 205"/>
                <a:gd name="T12" fmla="*/ 42 w 174"/>
                <a:gd name="T13" fmla="*/ 0 h 205"/>
                <a:gd name="T14" fmla="*/ 88 w 174"/>
                <a:gd name="T15" fmla="*/ 72 h 205"/>
                <a:gd name="T16" fmla="*/ 133 w 174"/>
                <a:gd name="T17" fmla="*/ 0 h 205"/>
                <a:gd name="T18" fmla="*/ 173 w 174"/>
                <a:gd name="T19" fmla="*/ 0 h 205"/>
                <a:gd name="T20" fmla="*/ 110 w 174"/>
                <a:gd name="T21" fmla="*/ 101 h 205"/>
                <a:gd name="T22" fmla="*/ 174 w 174"/>
                <a:gd name="T23" fmla="*/ 205 h 205"/>
                <a:gd name="T24" fmla="*/ 133 w 174"/>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4" h="205">
                  <a:moveTo>
                    <a:pt x="133" y="205"/>
                  </a:moveTo>
                  <a:lnTo>
                    <a:pt x="87" y="131"/>
                  </a:lnTo>
                  <a:lnTo>
                    <a:pt x="41" y="205"/>
                  </a:lnTo>
                  <a:lnTo>
                    <a:pt x="0" y="205"/>
                  </a:lnTo>
                  <a:lnTo>
                    <a:pt x="65" y="101"/>
                  </a:lnTo>
                  <a:lnTo>
                    <a:pt x="1" y="0"/>
                  </a:lnTo>
                  <a:lnTo>
                    <a:pt x="42" y="0"/>
                  </a:lnTo>
                  <a:lnTo>
                    <a:pt x="88" y="72"/>
                  </a:lnTo>
                  <a:lnTo>
                    <a:pt x="133" y="0"/>
                  </a:lnTo>
                  <a:lnTo>
                    <a:pt x="173" y="0"/>
                  </a:lnTo>
                  <a:lnTo>
                    <a:pt x="110" y="101"/>
                  </a:lnTo>
                  <a:lnTo>
                    <a:pt x="174" y="205"/>
                  </a:lnTo>
                  <a:lnTo>
                    <a:pt x="133"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8"/>
            <p:cNvSpPr>
              <a:spLocks noEditPoints="1"/>
            </p:cNvSpPr>
            <p:nvPr/>
          </p:nvSpPr>
          <p:spPr bwMode="auto">
            <a:xfrm>
              <a:off x="10088563" y="5881688"/>
              <a:ext cx="293688" cy="325438"/>
            </a:xfrm>
            <a:custGeom>
              <a:avLst/>
              <a:gdLst>
                <a:gd name="T0" fmla="*/ 146 w 185"/>
                <a:gd name="T1" fmla="*/ 205 h 205"/>
                <a:gd name="T2" fmla="*/ 133 w 185"/>
                <a:gd name="T3" fmla="*/ 166 h 205"/>
                <a:gd name="T4" fmla="*/ 51 w 185"/>
                <a:gd name="T5" fmla="*/ 166 h 205"/>
                <a:gd name="T6" fmla="*/ 38 w 185"/>
                <a:gd name="T7" fmla="*/ 205 h 205"/>
                <a:gd name="T8" fmla="*/ 0 w 185"/>
                <a:gd name="T9" fmla="*/ 205 h 205"/>
                <a:gd name="T10" fmla="*/ 72 w 185"/>
                <a:gd name="T11" fmla="*/ 0 h 205"/>
                <a:gd name="T12" fmla="*/ 113 w 185"/>
                <a:gd name="T13" fmla="*/ 0 h 205"/>
                <a:gd name="T14" fmla="*/ 185 w 185"/>
                <a:gd name="T15" fmla="*/ 205 h 205"/>
                <a:gd name="T16" fmla="*/ 146 w 185"/>
                <a:gd name="T17" fmla="*/ 205 h 205"/>
                <a:gd name="T18" fmla="*/ 92 w 185"/>
                <a:gd name="T19" fmla="*/ 45 h 205"/>
                <a:gd name="T20" fmla="*/ 63 w 185"/>
                <a:gd name="T21" fmla="*/ 132 h 205"/>
                <a:gd name="T22" fmla="*/ 121 w 185"/>
                <a:gd name="T23" fmla="*/ 132 h 205"/>
                <a:gd name="T24" fmla="*/ 92 w 185"/>
                <a:gd name="T25" fmla="*/ 4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5" h="205">
                  <a:moveTo>
                    <a:pt x="146" y="205"/>
                  </a:moveTo>
                  <a:lnTo>
                    <a:pt x="133" y="166"/>
                  </a:lnTo>
                  <a:lnTo>
                    <a:pt x="51" y="166"/>
                  </a:lnTo>
                  <a:lnTo>
                    <a:pt x="38" y="205"/>
                  </a:lnTo>
                  <a:lnTo>
                    <a:pt x="0" y="205"/>
                  </a:lnTo>
                  <a:lnTo>
                    <a:pt x="72" y="0"/>
                  </a:lnTo>
                  <a:lnTo>
                    <a:pt x="113" y="0"/>
                  </a:lnTo>
                  <a:lnTo>
                    <a:pt x="185" y="205"/>
                  </a:lnTo>
                  <a:lnTo>
                    <a:pt x="146" y="205"/>
                  </a:lnTo>
                  <a:close/>
                  <a:moveTo>
                    <a:pt x="92" y="45"/>
                  </a:moveTo>
                  <a:lnTo>
                    <a:pt x="63" y="132"/>
                  </a:lnTo>
                  <a:lnTo>
                    <a:pt x="121" y="132"/>
                  </a:lnTo>
                  <a:lnTo>
                    <a:pt x="92" y="4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29"/>
            <p:cNvSpPr>
              <a:spLocks/>
            </p:cNvSpPr>
            <p:nvPr/>
          </p:nvSpPr>
          <p:spPr bwMode="auto">
            <a:xfrm>
              <a:off x="10394950" y="5875338"/>
              <a:ext cx="265113" cy="338138"/>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30"/>
            <p:cNvSpPr>
              <a:spLocks noEditPoints="1"/>
            </p:cNvSpPr>
            <p:nvPr/>
          </p:nvSpPr>
          <p:spPr bwMode="auto">
            <a:xfrm>
              <a:off x="10709275" y="5875338"/>
              <a:ext cx="269875" cy="338138"/>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30"/>
            <p:cNvSpPr>
              <a:spLocks/>
            </p:cNvSpPr>
            <p:nvPr/>
          </p:nvSpPr>
          <p:spPr bwMode="auto">
            <a:xfrm>
              <a:off x="11025188" y="5881688"/>
              <a:ext cx="260350" cy="325438"/>
            </a:xfrm>
            <a:custGeom>
              <a:avLst/>
              <a:gdLst>
                <a:gd name="T0" fmla="*/ 125 w 164"/>
                <a:gd name="T1" fmla="*/ 205 h 205"/>
                <a:gd name="T2" fmla="*/ 36 w 164"/>
                <a:gd name="T3" fmla="*/ 64 h 205"/>
                <a:gd name="T4" fmla="*/ 36 w 164"/>
                <a:gd name="T5" fmla="*/ 205 h 205"/>
                <a:gd name="T6" fmla="*/ 0 w 164"/>
                <a:gd name="T7" fmla="*/ 205 h 205"/>
                <a:gd name="T8" fmla="*/ 0 w 164"/>
                <a:gd name="T9" fmla="*/ 0 h 205"/>
                <a:gd name="T10" fmla="*/ 39 w 164"/>
                <a:gd name="T11" fmla="*/ 0 h 205"/>
                <a:gd name="T12" fmla="*/ 127 w 164"/>
                <a:gd name="T13" fmla="*/ 139 h 205"/>
                <a:gd name="T14" fmla="*/ 127 w 164"/>
                <a:gd name="T15" fmla="*/ 0 h 205"/>
                <a:gd name="T16" fmla="*/ 164 w 164"/>
                <a:gd name="T17" fmla="*/ 0 h 205"/>
                <a:gd name="T18" fmla="*/ 164 w 164"/>
                <a:gd name="T19" fmla="*/ 205 h 205"/>
                <a:gd name="T20" fmla="*/ 125 w 164"/>
                <a:gd name="T21"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4" h="205">
                  <a:moveTo>
                    <a:pt x="125" y="205"/>
                  </a:moveTo>
                  <a:lnTo>
                    <a:pt x="36" y="64"/>
                  </a:lnTo>
                  <a:lnTo>
                    <a:pt x="36" y="205"/>
                  </a:lnTo>
                  <a:lnTo>
                    <a:pt x="0" y="205"/>
                  </a:lnTo>
                  <a:lnTo>
                    <a:pt x="0" y="0"/>
                  </a:lnTo>
                  <a:lnTo>
                    <a:pt x="39" y="0"/>
                  </a:lnTo>
                  <a:lnTo>
                    <a:pt x="127" y="139"/>
                  </a:lnTo>
                  <a:lnTo>
                    <a:pt x="127" y="0"/>
                  </a:lnTo>
                  <a:lnTo>
                    <a:pt x="164" y="0"/>
                  </a:lnTo>
                  <a:lnTo>
                    <a:pt x="164" y="205"/>
                  </a:lnTo>
                  <a:lnTo>
                    <a:pt x="125"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31"/>
            <p:cNvSpPr>
              <a:spLocks/>
            </p:cNvSpPr>
            <p:nvPr/>
          </p:nvSpPr>
          <p:spPr bwMode="auto">
            <a:xfrm>
              <a:off x="8596313" y="6281738"/>
              <a:ext cx="417513" cy="241300"/>
            </a:xfrm>
            <a:custGeom>
              <a:avLst/>
              <a:gdLst>
                <a:gd name="T0" fmla="*/ 88 w 263"/>
                <a:gd name="T1" fmla="*/ 0 h 152"/>
                <a:gd name="T2" fmla="*/ 0 w 263"/>
                <a:gd name="T3" fmla="*/ 152 h 152"/>
                <a:gd name="T4" fmla="*/ 263 w 263"/>
                <a:gd name="T5" fmla="*/ 0 h 152"/>
                <a:gd name="T6" fmla="*/ 88 w 263"/>
                <a:gd name="T7" fmla="*/ 0 h 152"/>
              </a:gdLst>
              <a:ahLst/>
              <a:cxnLst>
                <a:cxn ang="0">
                  <a:pos x="T0" y="T1"/>
                </a:cxn>
                <a:cxn ang="0">
                  <a:pos x="T2" y="T3"/>
                </a:cxn>
                <a:cxn ang="0">
                  <a:pos x="T4" y="T5"/>
                </a:cxn>
                <a:cxn ang="0">
                  <a:pos x="T6" y="T7"/>
                </a:cxn>
              </a:cxnLst>
              <a:rect l="0" t="0" r="r" b="b"/>
              <a:pathLst>
                <a:path w="263" h="152">
                  <a:moveTo>
                    <a:pt x="88" y="0"/>
                  </a:moveTo>
                  <a:lnTo>
                    <a:pt x="0" y="152"/>
                  </a:lnTo>
                  <a:lnTo>
                    <a:pt x="263" y="0"/>
                  </a:lnTo>
                  <a:lnTo>
                    <a:pt x="88" y="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32"/>
            <p:cNvSpPr>
              <a:spLocks/>
            </p:cNvSpPr>
            <p:nvPr/>
          </p:nvSpPr>
          <p:spPr bwMode="auto">
            <a:xfrm>
              <a:off x="8736013" y="5799138"/>
              <a:ext cx="277813" cy="482600"/>
            </a:xfrm>
            <a:custGeom>
              <a:avLst/>
              <a:gdLst>
                <a:gd name="T0" fmla="*/ 175 w 175"/>
                <a:gd name="T1" fmla="*/ 304 h 304"/>
                <a:gd name="T2" fmla="*/ 175 w 175"/>
                <a:gd name="T3" fmla="*/ 0 h 304"/>
                <a:gd name="T4" fmla="*/ 175 w 175"/>
                <a:gd name="T5" fmla="*/ 0 h 304"/>
                <a:gd name="T6" fmla="*/ 0 w 175"/>
                <a:gd name="T7" fmla="*/ 304 h 304"/>
                <a:gd name="T8" fmla="*/ 175 w 175"/>
                <a:gd name="T9" fmla="*/ 304 h 304"/>
              </a:gdLst>
              <a:ahLst/>
              <a:cxnLst>
                <a:cxn ang="0">
                  <a:pos x="T0" y="T1"/>
                </a:cxn>
                <a:cxn ang="0">
                  <a:pos x="T2" y="T3"/>
                </a:cxn>
                <a:cxn ang="0">
                  <a:pos x="T4" y="T5"/>
                </a:cxn>
                <a:cxn ang="0">
                  <a:pos x="T6" y="T7"/>
                </a:cxn>
                <a:cxn ang="0">
                  <a:pos x="T8" y="T9"/>
                </a:cxn>
              </a:cxnLst>
              <a:rect l="0" t="0" r="r" b="b"/>
              <a:pathLst>
                <a:path w="175" h="304">
                  <a:moveTo>
                    <a:pt x="175" y="304"/>
                  </a:moveTo>
                  <a:lnTo>
                    <a:pt x="175" y="0"/>
                  </a:lnTo>
                  <a:lnTo>
                    <a:pt x="175" y="0"/>
                  </a:lnTo>
                  <a:lnTo>
                    <a:pt x="0" y="304"/>
                  </a:lnTo>
                  <a:lnTo>
                    <a:pt x="175" y="304"/>
                  </a:lnTo>
                  <a:close/>
                </a:path>
              </a:pathLst>
            </a:custGeom>
            <a:solidFill>
              <a:schemeClr val="bg1">
                <a:alpha val="91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33"/>
            <p:cNvSpPr>
              <a:spLocks/>
            </p:cNvSpPr>
            <p:nvPr/>
          </p:nvSpPr>
          <p:spPr bwMode="auto">
            <a:xfrm>
              <a:off x="8318500" y="5559425"/>
              <a:ext cx="277813" cy="603250"/>
            </a:xfrm>
            <a:custGeom>
              <a:avLst/>
              <a:gdLst>
                <a:gd name="T0" fmla="*/ 43 w 175"/>
                <a:gd name="T1" fmla="*/ 380 h 380"/>
                <a:gd name="T2" fmla="*/ 175 w 175"/>
                <a:gd name="T3" fmla="*/ 303 h 380"/>
                <a:gd name="T4" fmla="*/ 175 w 175"/>
                <a:gd name="T5" fmla="*/ 0 h 380"/>
                <a:gd name="T6" fmla="*/ 0 w 175"/>
                <a:gd name="T7" fmla="*/ 303 h 380"/>
                <a:gd name="T8" fmla="*/ 43 w 175"/>
                <a:gd name="T9" fmla="*/ 380 h 380"/>
              </a:gdLst>
              <a:ahLst/>
              <a:cxnLst>
                <a:cxn ang="0">
                  <a:pos x="T0" y="T1"/>
                </a:cxn>
                <a:cxn ang="0">
                  <a:pos x="T2" y="T3"/>
                </a:cxn>
                <a:cxn ang="0">
                  <a:pos x="T4" y="T5"/>
                </a:cxn>
                <a:cxn ang="0">
                  <a:pos x="T6" y="T7"/>
                </a:cxn>
                <a:cxn ang="0">
                  <a:pos x="T8" y="T9"/>
                </a:cxn>
              </a:cxnLst>
              <a:rect l="0" t="0" r="r" b="b"/>
              <a:pathLst>
                <a:path w="175" h="380">
                  <a:moveTo>
                    <a:pt x="43" y="380"/>
                  </a:moveTo>
                  <a:lnTo>
                    <a:pt x="175" y="303"/>
                  </a:lnTo>
                  <a:lnTo>
                    <a:pt x="175" y="0"/>
                  </a:lnTo>
                  <a:lnTo>
                    <a:pt x="0" y="303"/>
                  </a:lnTo>
                  <a:lnTo>
                    <a:pt x="43" y="38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34"/>
            <p:cNvSpPr>
              <a:spLocks/>
            </p:cNvSpPr>
            <p:nvPr/>
          </p:nvSpPr>
          <p:spPr bwMode="auto">
            <a:xfrm>
              <a:off x="8456613" y="6281738"/>
              <a:ext cx="139700" cy="241300"/>
            </a:xfrm>
            <a:custGeom>
              <a:avLst/>
              <a:gdLst>
                <a:gd name="T0" fmla="*/ 0 w 88"/>
                <a:gd name="T1" fmla="*/ 0 h 152"/>
                <a:gd name="T2" fmla="*/ 88 w 88"/>
                <a:gd name="T3" fmla="*/ 152 h 152"/>
                <a:gd name="T4" fmla="*/ 88 w 88"/>
                <a:gd name="T5" fmla="*/ 0 h 152"/>
                <a:gd name="T6" fmla="*/ 0 w 88"/>
                <a:gd name="T7" fmla="*/ 0 h 152"/>
              </a:gdLst>
              <a:ahLst/>
              <a:cxnLst>
                <a:cxn ang="0">
                  <a:pos x="T0" y="T1"/>
                </a:cxn>
                <a:cxn ang="0">
                  <a:pos x="T2" y="T3"/>
                </a:cxn>
                <a:cxn ang="0">
                  <a:pos x="T4" y="T5"/>
                </a:cxn>
                <a:cxn ang="0">
                  <a:pos x="T6" y="T7"/>
                </a:cxn>
              </a:cxnLst>
              <a:rect l="0" t="0" r="r" b="b"/>
              <a:pathLst>
                <a:path w="88" h="152">
                  <a:moveTo>
                    <a:pt x="0" y="0"/>
                  </a:moveTo>
                  <a:lnTo>
                    <a:pt x="88" y="152"/>
                  </a:lnTo>
                  <a:lnTo>
                    <a:pt x="88" y="0"/>
                  </a:lnTo>
                  <a:lnTo>
                    <a:pt x="0" y="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35"/>
            <p:cNvSpPr>
              <a:spLocks/>
            </p:cNvSpPr>
            <p:nvPr/>
          </p:nvSpPr>
          <p:spPr bwMode="auto">
            <a:xfrm>
              <a:off x="8386762" y="6040438"/>
              <a:ext cx="209551" cy="241301"/>
            </a:xfrm>
            <a:custGeom>
              <a:avLst/>
              <a:gdLst>
                <a:gd name="T0" fmla="*/ 132 w 132"/>
                <a:gd name="T1" fmla="*/ 0 h 152"/>
                <a:gd name="T2" fmla="*/ 0 w 132"/>
                <a:gd name="T3" fmla="*/ 77 h 152"/>
                <a:gd name="T4" fmla="*/ 44 w 132"/>
                <a:gd name="T5" fmla="*/ 152 h 152"/>
                <a:gd name="T6" fmla="*/ 132 w 132"/>
                <a:gd name="T7" fmla="*/ 152 h 152"/>
                <a:gd name="T8" fmla="*/ 132 w 132"/>
                <a:gd name="T9" fmla="*/ 0 h 152"/>
              </a:gdLst>
              <a:ahLst/>
              <a:cxnLst>
                <a:cxn ang="0">
                  <a:pos x="T0" y="T1"/>
                </a:cxn>
                <a:cxn ang="0">
                  <a:pos x="T2" y="T3"/>
                </a:cxn>
                <a:cxn ang="0">
                  <a:pos x="T4" y="T5"/>
                </a:cxn>
                <a:cxn ang="0">
                  <a:pos x="T6" y="T7"/>
                </a:cxn>
                <a:cxn ang="0">
                  <a:pos x="T8" y="T9"/>
                </a:cxn>
              </a:cxnLst>
              <a:rect l="0" t="0" r="r" b="b"/>
              <a:pathLst>
                <a:path w="132" h="152">
                  <a:moveTo>
                    <a:pt x="132" y="0"/>
                  </a:moveTo>
                  <a:lnTo>
                    <a:pt x="0" y="77"/>
                  </a:lnTo>
                  <a:lnTo>
                    <a:pt x="44" y="152"/>
                  </a:lnTo>
                  <a:lnTo>
                    <a:pt x="132" y="152"/>
                  </a:lnTo>
                  <a:lnTo>
                    <a:pt x="132" y="0"/>
                  </a:lnTo>
                  <a:close/>
                </a:path>
              </a:pathLst>
            </a:custGeom>
            <a:solidFill>
              <a:srgbClr val="FFFFFF">
                <a:alpha val="9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36"/>
            <p:cNvSpPr>
              <a:spLocks/>
            </p:cNvSpPr>
            <p:nvPr/>
          </p:nvSpPr>
          <p:spPr bwMode="auto">
            <a:xfrm>
              <a:off x="8178800" y="6162675"/>
              <a:ext cx="277813" cy="119063"/>
            </a:xfrm>
            <a:custGeom>
              <a:avLst/>
              <a:gdLst>
                <a:gd name="T0" fmla="*/ 0 w 175"/>
                <a:gd name="T1" fmla="*/ 75 h 75"/>
                <a:gd name="T2" fmla="*/ 175 w 175"/>
                <a:gd name="T3" fmla="*/ 75 h 75"/>
                <a:gd name="T4" fmla="*/ 131 w 175"/>
                <a:gd name="T5" fmla="*/ 0 h 75"/>
                <a:gd name="T6" fmla="*/ 0 w 175"/>
                <a:gd name="T7" fmla="*/ 75 h 75"/>
              </a:gdLst>
              <a:ahLst/>
              <a:cxnLst>
                <a:cxn ang="0">
                  <a:pos x="T0" y="T1"/>
                </a:cxn>
                <a:cxn ang="0">
                  <a:pos x="T2" y="T3"/>
                </a:cxn>
                <a:cxn ang="0">
                  <a:pos x="T4" y="T5"/>
                </a:cxn>
                <a:cxn ang="0">
                  <a:pos x="T6" y="T7"/>
                </a:cxn>
              </a:cxnLst>
              <a:rect l="0" t="0" r="r" b="b"/>
              <a:pathLst>
                <a:path w="175" h="75">
                  <a:moveTo>
                    <a:pt x="0" y="75"/>
                  </a:moveTo>
                  <a:lnTo>
                    <a:pt x="175" y="75"/>
                  </a:lnTo>
                  <a:lnTo>
                    <a:pt x="131" y="0"/>
                  </a:lnTo>
                  <a:lnTo>
                    <a:pt x="0" y="75"/>
                  </a:lnTo>
                  <a:close/>
                </a:path>
              </a:pathLst>
            </a:custGeom>
            <a:solidFill>
              <a:schemeClr val="bg1">
                <a:alpha val="44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37"/>
            <p:cNvSpPr>
              <a:spLocks/>
            </p:cNvSpPr>
            <p:nvPr/>
          </p:nvSpPr>
          <p:spPr bwMode="auto">
            <a:xfrm>
              <a:off x="8596313" y="5799138"/>
              <a:ext cx="417513" cy="482600"/>
            </a:xfrm>
            <a:custGeom>
              <a:avLst/>
              <a:gdLst>
                <a:gd name="T0" fmla="*/ 88 w 263"/>
                <a:gd name="T1" fmla="*/ 304 h 304"/>
                <a:gd name="T2" fmla="*/ 263 w 263"/>
                <a:gd name="T3" fmla="*/ 0 h 304"/>
                <a:gd name="T4" fmla="*/ 0 w 263"/>
                <a:gd name="T5" fmla="*/ 152 h 304"/>
                <a:gd name="T6" fmla="*/ 0 w 263"/>
                <a:gd name="T7" fmla="*/ 304 h 304"/>
                <a:gd name="T8" fmla="*/ 88 w 263"/>
                <a:gd name="T9" fmla="*/ 304 h 304"/>
              </a:gdLst>
              <a:ahLst/>
              <a:cxnLst>
                <a:cxn ang="0">
                  <a:pos x="T0" y="T1"/>
                </a:cxn>
                <a:cxn ang="0">
                  <a:pos x="T2" y="T3"/>
                </a:cxn>
                <a:cxn ang="0">
                  <a:pos x="T4" y="T5"/>
                </a:cxn>
                <a:cxn ang="0">
                  <a:pos x="T6" y="T7"/>
                </a:cxn>
                <a:cxn ang="0">
                  <a:pos x="T8" y="T9"/>
                </a:cxn>
              </a:cxnLst>
              <a:rect l="0" t="0" r="r" b="b"/>
              <a:pathLst>
                <a:path w="263" h="304">
                  <a:moveTo>
                    <a:pt x="88" y="304"/>
                  </a:moveTo>
                  <a:lnTo>
                    <a:pt x="263" y="0"/>
                  </a:lnTo>
                  <a:lnTo>
                    <a:pt x="0" y="152"/>
                  </a:lnTo>
                  <a:lnTo>
                    <a:pt x="0" y="304"/>
                  </a:lnTo>
                  <a:lnTo>
                    <a:pt x="88" y="304"/>
                  </a:lnTo>
                  <a:close/>
                </a:path>
              </a:pathLst>
            </a:custGeom>
            <a:solidFill>
              <a:srgbClr val="FFFFFF">
                <a:alpha val="37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38"/>
            <p:cNvSpPr>
              <a:spLocks/>
            </p:cNvSpPr>
            <p:nvPr/>
          </p:nvSpPr>
          <p:spPr bwMode="auto">
            <a:xfrm>
              <a:off x="8178800" y="5799138"/>
              <a:ext cx="139700" cy="482600"/>
            </a:xfrm>
            <a:custGeom>
              <a:avLst/>
              <a:gdLst>
                <a:gd name="T0" fmla="*/ 0 w 88"/>
                <a:gd name="T1" fmla="*/ 0 h 304"/>
                <a:gd name="T2" fmla="*/ 0 w 88"/>
                <a:gd name="T3" fmla="*/ 304 h 304"/>
                <a:gd name="T4" fmla="*/ 88 w 88"/>
                <a:gd name="T5" fmla="*/ 152 h 304"/>
                <a:gd name="T6" fmla="*/ 0 w 88"/>
                <a:gd name="T7" fmla="*/ 0 h 304"/>
              </a:gdLst>
              <a:ahLst/>
              <a:cxnLst>
                <a:cxn ang="0">
                  <a:pos x="T0" y="T1"/>
                </a:cxn>
                <a:cxn ang="0">
                  <a:pos x="T2" y="T3"/>
                </a:cxn>
                <a:cxn ang="0">
                  <a:pos x="T4" y="T5"/>
                </a:cxn>
                <a:cxn ang="0">
                  <a:pos x="T6" y="T7"/>
                </a:cxn>
              </a:cxnLst>
              <a:rect l="0" t="0" r="r" b="b"/>
              <a:pathLst>
                <a:path w="88" h="304">
                  <a:moveTo>
                    <a:pt x="0" y="0"/>
                  </a:moveTo>
                  <a:lnTo>
                    <a:pt x="0" y="304"/>
                  </a:lnTo>
                  <a:lnTo>
                    <a:pt x="88" y="152"/>
                  </a:lnTo>
                  <a:lnTo>
                    <a:pt x="0" y="0"/>
                  </a:lnTo>
                  <a:close/>
                </a:path>
              </a:pathLst>
            </a:custGeom>
            <a:solidFill>
              <a:srgbClr val="FFFFFF">
                <a:alpha val="37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39"/>
            <p:cNvSpPr>
              <a:spLocks/>
            </p:cNvSpPr>
            <p:nvPr/>
          </p:nvSpPr>
          <p:spPr bwMode="auto">
            <a:xfrm>
              <a:off x="8178800" y="5559425"/>
              <a:ext cx="417513" cy="481013"/>
            </a:xfrm>
            <a:custGeom>
              <a:avLst/>
              <a:gdLst>
                <a:gd name="T0" fmla="*/ 263 w 263"/>
                <a:gd name="T1" fmla="*/ 0 h 303"/>
                <a:gd name="T2" fmla="*/ 0 w 263"/>
                <a:gd name="T3" fmla="*/ 151 h 303"/>
                <a:gd name="T4" fmla="*/ 88 w 263"/>
                <a:gd name="T5" fmla="*/ 303 h 303"/>
                <a:gd name="T6" fmla="*/ 263 w 263"/>
                <a:gd name="T7" fmla="*/ 0 h 303"/>
              </a:gdLst>
              <a:ahLst/>
              <a:cxnLst>
                <a:cxn ang="0">
                  <a:pos x="T0" y="T1"/>
                </a:cxn>
                <a:cxn ang="0">
                  <a:pos x="T2" y="T3"/>
                </a:cxn>
                <a:cxn ang="0">
                  <a:pos x="T4" y="T5"/>
                </a:cxn>
                <a:cxn ang="0">
                  <a:pos x="T6" y="T7"/>
                </a:cxn>
              </a:cxnLst>
              <a:rect l="0" t="0" r="r" b="b"/>
              <a:pathLst>
                <a:path w="263" h="303">
                  <a:moveTo>
                    <a:pt x="263" y="0"/>
                  </a:moveTo>
                  <a:lnTo>
                    <a:pt x="0" y="151"/>
                  </a:lnTo>
                  <a:lnTo>
                    <a:pt x="88" y="303"/>
                  </a:lnTo>
                  <a:lnTo>
                    <a:pt x="263" y="0"/>
                  </a:lnTo>
                  <a:close/>
                </a:path>
              </a:pathLst>
            </a:custGeom>
            <a:solidFill>
              <a:srgbClr val="FFFFFF">
                <a:alpha val="92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389658086"/>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showMasterSp="0" preserve="1" userDrawn="1">
  <p:cSld name="2_Image1_no Text">
    <p:spTree>
      <p:nvGrpSpPr>
        <p:cNvPr id="1" name=""/>
        <p:cNvGrpSpPr/>
        <p:nvPr/>
      </p:nvGrpSpPr>
      <p:grpSpPr>
        <a:xfrm>
          <a:off x="0" y="0"/>
          <a:ext cx="0" cy="0"/>
          <a:chOff x="0" y="0"/>
          <a:chExt cx="0" cy="0"/>
        </a:xfrm>
      </p:grpSpPr>
      <p:sp>
        <p:nvSpPr>
          <p:cNvPr id="5" name="Picture Placeholder 4"/>
          <p:cNvSpPr>
            <a:spLocks noGrp="1"/>
          </p:cNvSpPr>
          <p:nvPr>
            <p:ph type="pic" sz="quarter" idx="13"/>
          </p:nvPr>
        </p:nvSpPr>
        <p:spPr>
          <a:xfrm>
            <a:off x="0" y="0"/>
            <a:ext cx="12192000" cy="6858000"/>
          </a:xfrm>
          <a:prstGeom prst="rect">
            <a:avLst/>
          </a:prstGeom>
        </p:spPr>
        <p:txBody>
          <a:bodyPr/>
          <a:lstStyle/>
          <a:p>
            <a:endParaRPr lang="en-US"/>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685"/>
            <a:ext cx="12191997" cy="6856628"/>
          </a:xfrm>
          <a:prstGeom prst="rect">
            <a:avLst/>
          </a:prstGeom>
        </p:spPr>
      </p:pic>
      <p:sp>
        <p:nvSpPr>
          <p:cNvPr id="23" name="Text Placeholder 22"/>
          <p:cNvSpPr>
            <a:spLocks noGrp="1"/>
          </p:cNvSpPr>
          <p:nvPr>
            <p:ph type="body" sz="quarter" idx="14"/>
          </p:nvPr>
        </p:nvSpPr>
        <p:spPr>
          <a:xfrm>
            <a:off x="8180665" y="2693199"/>
            <a:ext cx="3513793" cy="2455826"/>
          </a:xfrm>
          <a:prstGeom prst="rect">
            <a:avLst/>
          </a:prstGeom>
        </p:spPr>
        <p:txBody>
          <a:bodyPr/>
          <a:lstStyle>
            <a:lvl1pPr marL="117475" indent="339725">
              <a:buNone/>
              <a:defRPr>
                <a:solidFill>
                  <a:schemeClr val="bg1"/>
                </a:solidFill>
              </a:defRPr>
            </a:lvl1pPr>
            <a:lvl2pPr marL="228600" indent="0">
              <a:buNone/>
              <a:defRPr>
                <a:solidFill>
                  <a:schemeClr val="bg1"/>
                </a:solidFill>
              </a:defRPr>
            </a:lvl2pPr>
            <a:lvl3pPr marL="457200" indent="0">
              <a:buNone/>
              <a:defRPr>
                <a:solidFill>
                  <a:schemeClr val="bg1"/>
                </a:solidFill>
              </a:defRPr>
            </a:lvl3pPr>
            <a:lvl4pPr marL="685800" indent="0">
              <a:buNone/>
              <a:defRPr>
                <a:solidFill>
                  <a:schemeClr val="bg1"/>
                </a:solidFill>
              </a:defRPr>
            </a:lvl4pPr>
            <a:lvl5pPr marL="914400" indent="0">
              <a:buNone/>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5" name="Freeform 6"/>
          <p:cNvSpPr>
            <a:spLocks noEditPoints="1"/>
          </p:cNvSpPr>
          <p:nvPr userDrawn="1"/>
        </p:nvSpPr>
        <p:spPr bwMode="auto">
          <a:xfrm>
            <a:off x="8024037" y="2469760"/>
            <a:ext cx="694660" cy="448128"/>
          </a:xfrm>
          <a:custGeom>
            <a:avLst/>
            <a:gdLst>
              <a:gd name="T0" fmla="*/ 694 w 1167"/>
              <a:gd name="T1" fmla="*/ 1006 h 1006"/>
              <a:gd name="T2" fmla="*/ 694 w 1167"/>
              <a:gd name="T3" fmla="*/ 1006 h 1006"/>
              <a:gd name="T4" fmla="*/ 694 w 1167"/>
              <a:gd name="T5" fmla="*/ 562 h 1006"/>
              <a:gd name="T6" fmla="*/ 1043 w 1167"/>
              <a:gd name="T7" fmla="*/ 0 h 1006"/>
              <a:gd name="T8" fmla="*/ 1148 w 1167"/>
              <a:gd name="T9" fmla="*/ 191 h 1006"/>
              <a:gd name="T10" fmla="*/ 934 w 1167"/>
              <a:gd name="T11" fmla="*/ 526 h 1006"/>
              <a:gd name="T12" fmla="*/ 1167 w 1167"/>
              <a:gd name="T13" fmla="*/ 526 h 1006"/>
              <a:gd name="T14" fmla="*/ 1167 w 1167"/>
              <a:gd name="T15" fmla="*/ 1006 h 1006"/>
              <a:gd name="T16" fmla="*/ 694 w 1167"/>
              <a:gd name="T17" fmla="*/ 1006 h 1006"/>
              <a:gd name="T18" fmla="*/ 0 w 1167"/>
              <a:gd name="T19" fmla="*/ 1006 h 1006"/>
              <a:gd name="T20" fmla="*/ 0 w 1167"/>
              <a:gd name="T21" fmla="*/ 1006 h 1006"/>
              <a:gd name="T22" fmla="*/ 0 w 1167"/>
              <a:gd name="T23" fmla="*/ 562 h 1006"/>
              <a:gd name="T24" fmla="*/ 342 w 1167"/>
              <a:gd name="T25" fmla="*/ 0 h 1006"/>
              <a:gd name="T26" fmla="*/ 448 w 1167"/>
              <a:gd name="T27" fmla="*/ 191 h 1006"/>
              <a:gd name="T28" fmla="*/ 234 w 1167"/>
              <a:gd name="T29" fmla="*/ 526 h 1006"/>
              <a:gd name="T30" fmla="*/ 471 w 1167"/>
              <a:gd name="T31" fmla="*/ 526 h 1006"/>
              <a:gd name="T32" fmla="*/ 471 w 1167"/>
              <a:gd name="T33" fmla="*/ 1006 h 1006"/>
              <a:gd name="T34" fmla="*/ 0 w 1167"/>
              <a:gd name="T35" fmla="*/ 1006 h 10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67" h="1006">
                <a:moveTo>
                  <a:pt x="694" y="1006"/>
                </a:moveTo>
                <a:lnTo>
                  <a:pt x="694" y="1006"/>
                </a:lnTo>
                <a:lnTo>
                  <a:pt x="694" y="562"/>
                </a:lnTo>
                <a:cubicBezTo>
                  <a:pt x="694" y="296"/>
                  <a:pt x="770" y="115"/>
                  <a:pt x="1043" y="0"/>
                </a:cubicBezTo>
                <a:lnTo>
                  <a:pt x="1148" y="191"/>
                </a:lnTo>
                <a:cubicBezTo>
                  <a:pt x="977" y="273"/>
                  <a:pt x="934" y="361"/>
                  <a:pt x="934" y="526"/>
                </a:cubicBezTo>
                <a:lnTo>
                  <a:pt x="1167" y="526"/>
                </a:lnTo>
                <a:lnTo>
                  <a:pt x="1167" y="1006"/>
                </a:lnTo>
                <a:lnTo>
                  <a:pt x="694" y="1006"/>
                </a:lnTo>
                <a:close/>
                <a:moveTo>
                  <a:pt x="0" y="1006"/>
                </a:moveTo>
                <a:lnTo>
                  <a:pt x="0" y="1006"/>
                </a:lnTo>
                <a:lnTo>
                  <a:pt x="0" y="562"/>
                </a:lnTo>
                <a:cubicBezTo>
                  <a:pt x="0" y="296"/>
                  <a:pt x="69" y="115"/>
                  <a:pt x="342" y="0"/>
                </a:cubicBezTo>
                <a:lnTo>
                  <a:pt x="448" y="191"/>
                </a:lnTo>
                <a:cubicBezTo>
                  <a:pt x="277" y="273"/>
                  <a:pt x="234" y="361"/>
                  <a:pt x="234" y="526"/>
                </a:cubicBezTo>
                <a:lnTo>
                  <a:pt x="471" y="526"/>
                </a:lnTo>
                <a:lnTo>
                  <a:pt x="471" y="1006"/>
                </a:lnTo>
                <a:lnTo>
                  <a:pt x="0" y="1006"/>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grpSp>
        <p:nvGrpSpPr>
          <p:cNvPr id="24" name="Group 23"/>
          <p:cNvGrpSpPr/>
          <p:nvPr userDrawn="1"/>
        </p:nvGrpSpPr>
        <p:grpSpPr>
          <a:xfrm>
            <a:off x="9991557" y="6124008"/>
            <a:ext cx="1841972" cy="571323"/>
            <a:chOff x="8178800" y="5559425"/>
            <a:chExt cx="3106738" cy="963613"/>
          </a:xfrm>
        </p:grpSpPr>
        <p:sp>
          <p:nvSpPr>
            <p:cNvPr id="26" name="Freeform 25"/>
            <p:cNvSpPr>
              <a:spLocks/>
            </p:cNvSpPr>
            <p:nvPr/>
          </p:nvSpPr>
          <p:spPr bwMode="auto">
            <a:xfrm>
              <a:off x="9242425" y="5881688"/>
              <a:ext cx="252413" cy="325438"/>
            </a:xfrm>
            <a:custGeom>
              <a:avLst/>
              <a:gdLst>
                <a:gd name="T0" fmla="*/ 122 w 159"/>
                <a:gd name="T1" fmla="*/ 205 h 205"/>
                <a:gd name="T2" fmla="*/ 122 w 159"/>
                <a:gd name="T3" fmla="*/ 116 h 205"/>
                <a:gd name="T4" fmla="*/ 37 w 159"/>
                <a:gd name="T5" fmla="*/ 116 h 205"/>
                <a:gd name="T6" fmla="*/ 37 w 159"/>
                <a:gd name="T7" fmla="*/ 205 h 205"/>
                <a:gd name="T8" fmla="*/ 0 w 159"/>
                <a:gd name="T9" fmla="*/ 205 h 205"/>
                <a:gd name="T10" fmla="*/ 0 w 159"/>
                <a:gd name="T11" fmla="*/ 0 h 205"/>
                <a:gd name="T12" fmla="*/ 37 w 159"/>
                <a:gd name="T13" fmla="*/ 0 h 205"/>
                <a:gd name="T14" fmla="*/ 37 w 159"/>
                <a:gd name="T15" fmla="*/ 80 h 205"/>
                <a:gd name="T16" fmla="*/ 122 w 159"/>
                <a:gd name="T17" fmla="*/ 80 h 205"/>
                <a:gd name="T18" fmla="*/ 122 w 159"/>
                <a:gd name="T19" fmla="*/ 0 h 205"/>
                <a:gd name="T20" fmla="*/ 159 w 159"/>
                <a:gd name="T21" fmla="*/ 0 h 205"/>
                <a:gd name="T22" fmla="*/ 159 w 159"/>
                <a:gd name="T23" fmla="*/ 205 h 205"/>
                <a:gd name="T24" fmla="*/ 122 w 159"/>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9" h="205">
                  <a:moveTo>
                    <a:pt x="122" y="205"/>
                  </a:moveTo>
                  <a:lnTo>
                    <a:pt x="122" y="116"/>
                  </a:lnTo>
                  <a:lnTo>
                    <a:pt x="37" y="116"/>
                  </a:lnTo>
                  <a:lnTo>
                    <a:pt x="37" y="205"/>
                  </a:lnTo>
                  <a:lnTo>
                    <a:pt x="0" y="205"/>
                  </a:lnTo>
                  <a:lnTo>
                    <a:pt x="0" y="0"/>
                  </a:lnTo>
                  <a:lnTo>
                    <a:pt x="37" y="0"/>
                  </a:lnTo>
                  <a:lnTo>
                    <a:pt x="37" y="80"/>
                  </a:lnTo>
                  <a:lnTo>
                    <a:pt x="122" y="80"/>
                  </a:lnTo>
                  <a:lnTo>
                    <a:pt x="122" y="0"/>
                  </a:lnTo>
                  <a:lnTo>
                    <a:pt x="159" y="0"/>
                  </a:lnTo>
                  <a:lnTo>
                    <a:pt x="159" y="205"/>
                  </a:lnTo>
                  <a:lnTo>
                    <a:pt x="122"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6"/>
            <p:cNvSpPr>
              <a:spLocks/>
            </p:cNvSpPr>
            <p:nvPr/>
          </p:nvSpPr>
          <p:spPr bwMode="auto">
            <a:xfrm>
              <a:off x="9558338" y="5881688"/>
              <a:ext cx="222250" cy="325438"/>
            </a:xfrm>
            <a:custGeom>
              <a:avLst/>
              <a:gdLst>
                <a:gd name="T0" fmla="*/ 0 w 140"/>
                <a:gd name="T1" fmla="*/ 205 h 205"/>
                <a:gd name="T2" fmla="*/ 0 w 140"/>
                <a:gd name="T3" fmla="*/ 0 h 205"/>
                <a:gd name="T4" fmla="*/ 140 w 140"/>
                <a:gd name="T5" fmla="*/ 0 h 205"/>
                <a:gd name="T6" fmla="*/ 140 w 140"/>
                <a:gd name="T7" fmla="*/ 33 h 205"/>
                <a:gd name="T8" fmla="*/ 37 w 140"/>
                <a:gd name="T9" fmla="*/ 33 h 205"/>
                <a:gd name="T10" fmla="*/ 37 w 140"/>
                <a:gd name="T11" fmla="*/ 81 h 205"/>
                <a:gd name="T12" fmla="*/ 127 w 140"/>
                <a:gd name="T13" fmla="*/ 81 h 205"/>
                <a:gd name="T14" fmla="*/ 127 w 140"/>
                <a:gd name="T15" fmla="*/ 115 h 205"/>
                <a:gd name="T16" fmla="*/ 37 w 140"/>
                <a:gd name="T17" fmla="*/ 115 h 205"/>
                <a:gd name="T18" fmla="*/ 37 w 140"/>
                <a:gd name="T19" fmla="*/ 172 h 205"/>
                <a:gd name="T20" fmla="*/ 140 w 140"/>
                <a:gd name="T21" fmla="*/ 172 h 205"/>
                <a:gd name="T22" fmla="*/ 140 w 140"/>
                <a:gd name="T23" fmla="*/ 205 h 205"/>
                <a:gd name="T24" fmla="*/ 0 w 140"/>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205">
                  <a:moveTo>
                    <a:pt x="0" y="205"/>
                  </a:moveTo>
                  <a:lnTo>
                    <a:pt x="0" y="0"/>
                  </a:lnTo>
                  <a:lnTo>
                    <a:pt x="140" y="0"/>
                  </a:lnTo>
                  <a:lnTo>
                    <a:pt x="140" y="33"/>
                  </a:lnTo>
                  <a:lnTo>
                    <a:pt x="37" y="33"/>
                  </a:lnTo>
                  <a:lnTo>
                    <a:pt x="37" y="81"/>
                  </a:lnTo>
                  <a:lnTo>
                    <a:pt x="127" y="81"/>
                  </a:lnTo>
                  <a:lnTo>
                    <a:pt x="127" y="115"/>
                  </a:lnTo>
                  <a:lnTo>
                    <a:pt x="37" y="115"/>
                  </a:lnTo>
                  <a:lnTo>
                    <a:pt x="37" y="172"/>
                  </a:lnTo>
                  <a:lnTo>
                    <a:pt x="140" y="172"/>
                  </a:lnTo>
                  <a:lnTo>
                    <a:pt x="140" y="205"/>
                  </a:lnTo>
                  <a:lnTo>
                    <a:pt x="0"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7"/>
            <p:cNvSpPr>
              <a:spLocks/>
            </p:cNvSpPr>
            <p:nvPr/>
          </p:nvSpPr>
          <p:spPr bwMode="auto">
            <a:xfrm>
              <a:off x="9809163" y="5881688"/>
              <a:ext cx="276225" cy="325438"/>
            </a:xfrm>
            <a:custGeom>
              <a:avLst/>
              <a:gdLst>
                <a:gd name="T0" fmla="*/ 133 w 174"/>
                <a:gd name="T1" fmla="*/ 205 h 205"/>
                <a:gd name="T2" fmla="*/ 87 w 174"/>
                <a:gd name="T3" fmla="*/ 131 h 205"/>
                <a:gd name="T4" fmla="*/ 41 w 174"/>
                <a:gd name="T5" fmla="*/ 205 h 205"/>
                <a:gd name="T6" fmla="*/ 0 w 174"/>
                <a:gd name="T7" fmla="*/ 205 h 205"/>
                <a:gd name="T8" fmla="*/ 65 w 174"/>
                <a:gd name="T9" fmla="*/ 101 h 205"/>
                <a:gd name="T10" fmla="*/ 1 w 174"/>
                <a:gd name="T11" fmla="*/ 0 h 205"/>
                <a:gd name="T12" fmla="*/ 42 w 174"/>
                <a:gd name="T13" fmla="*/ 0 h 205"/>
                <a:gd name="T14" fmla="*/ 88 w 174"/>
                <a:gd name="T15" fmla="*/ 72 h 205"/>
                <a:gd name="T16" fmla="*/ 133 w 174"/>
                <a:gd name="T17" fmla="*/ 0 h 205"/>
                <a:gd name="T18" fmla="*/ 173 w 174"/>
                <a:gd name="T19" fmla="*/ 0 h 205"/>
                <a:gd name="T20" fmla="*/ 110 w 174"/>
                <a:gd name="T21" fmla="*/ 101 h 205"/>
                <a:gd name="T22" fmla="*/ 174 w 174"/>
                <a:gd name="T23" fmla="*/ 205 h 205"/>
                <a:gd name="T24" fmla="*/ 133 w 174"/>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4" h="205">
                  <a:moveTo>
                    <a:pt x="133" y="205"/>
                  </a:moveTo>
                  <a:lnTo>
                    <a:pt x="87" y="131"/>
                  </a:lnTo>
                  <a:lnTo>
                    <a:pt x="41" y="205"/>
                  </a:lnTo>
                  <a:lnTo>
                    <a:pt x="0" y="205"/>
                  </a:lnTo>
                  <a:lnTo>
                    <a:pt x="65" y="101"/>
                  </a:lnTo>
                  <a:lnTo>
                    <a:pt x="1" y="0"/>
                  </a:lnTo>
                  <a:lnTo>
                    <a:pt x="42" y="0"/>
                  </a:lnTo>
                  <a:lnTo>
                    <a:pt x="88" y="72"/>
                  </a:lnTo>
                  <a:lnTo>
                    <a:pt x="133" y="0"/>
                  </a:lnTo>
                  <a:lnTo>
                    <a:pt x="173" y="0"/>
                  </a:lnTo>
                  <a:lnTo>
                    <a:pt x="110" y="101"/>
                  </a:lnTo>
                  <a:lnTo>
                    <a:pt x="174" y="205"/>
                  </a:lnTo>
                  <a:lnTo>
                    <a:pt x="133"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8"/>
            <p:cNvSpPr>
              <a:spLocks noEditPoints="1"/>
            </p:cNvSpPr>
            <p:nvPr/>
          </p:nvSpPr>
          <p:spPr bwMode="auto">
            <a:xfrm>
              <a:off x="10088563" y="5881688"/>
              <a:ext cx="293688" cy="325438"/>
            </a:xfrm>
            <a:custGeom>
              <a:avLst/>
              <a:gdLst>
                <a:gd name="T0" fmla="*/ 146 w 185"/>
                <a:gd name="T1" fmla="*/ 205 h 205"/>
                <a:gd name="T2" fmla="*/ 133 w 185"/>
                <a:gd name="T3" fmla="*/ 166 h 205"/>
                <a:gd name="T4" fmla="*/ 51 w 185"/>
                <a:gd name="T5" fmla="*/ 166 h 205"/>
                <a:gd name="T6" fmla="*/ 38 w 185"/>
                <a:gd name="T7" fmla="*/ 205 h 205"/>
                <a:gd name="T8" fmla="*/ 0 w 185"/>
                <a:gd name="T9" fmla="*/ 205 h 205"/>
                <a:gd name="T10" fmla="*/ 72 w 185"/>
                <a:gd name="T11" fmla="*/ 0 h 205"/>
                <a:gd name="T12" fmla="*/ 113 w 185"/>
                <a:gd name="T13" fmla="*/ 0 h 205"/>
                <a:gd name="T14" fmla="*/ 185 w 185"/>
                <a:gd name="T15" fmla="*/ 205 h 205"/>
                <a:gd name="T16" fmla="*/ 146 w 185"/>
                <a:gd name="T17" fmla="*/ 205 h 205"/>
                <a:gd name="T18" fmla="*/ 92 w 185"/>
                <a:gd name="T19" fmla="*/ 45 h 205"/>
                <a:gd name="T20" fmla="*/ 63 w 185"/>
                <a:gd name="T21" fmla="*/ 132 h 205"/>
                <a:gd name="T22" fmla="*/ 121 w 185"/>
                <a:gd name="T23" fmla="*/ 132 h 205"/>
                <a:gd name="T24" fmla="*/ 92 w 185"/>
                <a:gd name="T25" fmla="*/ 4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5" h="205">
                  <a:moveTo>
                    <a:pt x="146" y="205"/>
                  </a:moveTo>
                  <a:lnTo>
                    <a:pt x="133" y="166"/>
                  </a:lnTo>
                  <a:lnTo>
                    <a:pt x="51" y="166"/>
                  </a:lnTo>
                  <a:lnTo>
                    <a:pt x="38" y="205"/>
                  </a:lnTo>
                  <a:lnTo>
                    <a:pt x="0" y="205"/>
                  </a:lnTo>
                  <a:lnTo>
                    <a:pt x="72" y="0"/>
                  </a:lnTo>
                  <a:lnTo>
                    <a:pt x="113" y="0"/>
                  </a:lnTo>
                  <a:lnTo>
                    <a:pt x="185" y="205"/>
                  </a:lnTo>
                  <a:lnTo>
                    <a:pt x="146" y="205"/>
                  </a:lnTo>
                  <a:close/>
                  <a:moveTo>
                    <a:pt x="92" y="45"/>
                  </a:moveTo>
                  <a:lnTo>
                    <a:pt x="63" y="132"/>
                  </a:lnTo>
                  <a:lnTo>
                    <a:pt x="121" y="132"/>
                  </a:lnTo>
                  <a:lnTo>
                    <a:pt x="92" y="4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29"/>
            <p:cNvSpPr>
              <a:spLocks/>
            </p:cNvSpPr>
            <p:nvPr/>
          </p:nvSpPr>
          <p:spPr bwMode="auto">
            <a:xfrm>
              <a:off x="10394950" y="5875338"/>
              <a:ext cx="265113" cy="338138"/>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30"/>
            <p:cNvSpPr>
              <a:spLocks noEditPoints="1"/>
            </p:cNvSpPr>
            <p:nvPr/>
          </p:nvSpPr>
          <p:spPr bwMode="auto">
            <a:xfrm>
              <a:off x="10709275" y="5875338"/>
              <a:ext cx="269875" cy="338138"/>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30"/>
            <p:cNvSpPr>
              <a:spLocks/>
            </p:cNvSpPr>
            <p:nvPr/>
          </p:nvSpPr>
          <p:spPr bwMode="auto">
            <a:xfrm>
              <a:off x="11025188" y="5881688"/>
              <a:ext cx="260350" cy="325438"/>
            </a:xfrm>
            <a:custGeom>
              <a:avLst/>
              <a:gdLst>
                <a:gd name="T0" fmla="*/ 125 w 164"/>
                <a:gd name="T1" fmla="*/ 205 h 205"/>
                <a:gd name="T2" fmla="*/ 36 w 164"/>
                <a:gd name="T3" fmla="*/ 64 h 205"/>
                <a:gd name="T4" fmla="*/ 36 w 164"/>
                <a:gd name="T5" fmla="*/ 205 h 205"/>
                <a:gd name="T6" fmla="*/ 0 w 164"/>
                <a:gd name="T7" fmla="*/ 205 h 205"/>
                <a:gd name="T8" fmla="*/ 0 w 164"/>
                <a:gd name="T9" fmla="*/ 0 h 205"/>
                <a:gd name="T10" fmla="*/ 39 w 164"/>
                <a:gd name="T11" fmla="*/ 0 h 205"/>
                <a:gd name="T12" fmla="*/ 127 w 164"/>
                <a:gd name="T13" fmla="*/ 139 h 205"/>
                <a:gd name="T14" fmla="*/ 127 w 164"/>
                <a:gd name="T15" fmla="*/ 0 h 205"/>
                <a:gd name="T16" fmla="*/ 164 w 164"/>
                <a:gd name="T17" fmla="*/ 0 h 205"/>
                <a:gd name="T18" fmla="*/ 164 w 164"/>
                <a:gd name="T19" fmla="*/ 205 h 205"/>
                <a:gd name="T20" fmla="*/ 125 w 164"/>
                <a:gd name="T21"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4" h="205">
                  <a:moveTo>
                    <a:pt x="125" y="205"/>
                  </a:moveTo>
                  <a:lnTo>
                    <a:pt x="36" y="64"/>
                  </a:lnTo>
                  <a:lnTo>
                    <a:pt x="36" y="205"/>
                  </a:lnTo>
                  <a:lnTo>
                    <a:pt x="0" y="205"/>
                  </a:lnTo>
                  <a:lnTo>
                    <a:pt x="0" y="0"/>
                  </a:lnTo>
                  <a:lnTo>
                    <a:pt x="39" y="0"/>
                  </a:lnTo>
                  <a:lnTo>
                    <a:pt x="127" y="139"/>
                  </a:lnTo>
                  <a:lnTo>
                    <a:pt x="127" y="0"/>
                  </a:lnTo>
                  <a:lnTo>
                    <a:pt x="164" y="0"/>
                  </a:lnTo>
                  <a:lnTo>
                    <a:pt x="164" y="205"/>
                  </a:lnTo>
                  <a:lnTo>
                    <a:pt x="125"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31"/>
            <p:cNvSpPr>
              <a:spLocks/>
            </p:cNvSpPr>
            <p:nvPr/>
          </p:nvSpPr>
          <p:spPr bwMode="auto">
            <a:xfrm>
              <a:off x="8596313" y="6281738"/>
              <a:ext cx="417513" cy="241300"/>
            </a:xfrm>
            <a:custGeom>
              <a:avLst/>
              <a:gdLst>
                <a:gd name="T0" fmla="*/ 88 w 263"/>
                <a:gd name="T1" fmla="*/ 0 h 152"/>
                <a:gd name="T2" fmla="*/ 0 w 263"/>
                <a:gd name="T3" fmla="*/ 152 h 152"/>
                <a:gd name="T4" fmla="*/ 263 w 263"/>
                <a:gd name="T5" fmla="*/ 0 h 152"/>
                <a:gd name="T6" fmla="*/ 88 w 263"/>
                <a:gd name="T7" fmla="*/ 0 h 152"/>
              </a:gdLst>
              <a:ahLst/>
              <a:cxnLst>
                <a:cxn ang="0">
                  <a:pos x="T0" y="T1"/>
                </a:cxn>
                <a:cxn ang="0">
                  <a:pos x="T2" y="T3"/>
                </a:cxn>
                <a:cxn ang="0">
                  <a:pos x="T4" y="T5"/>
                </a:cxn>
                <a:cxn ang="0">
                  <a:pos x="T6" y="T7"/>
                </a:cxn>
              </a:cxnLst>
              <a:rect l="0" t="0" r="r" b="b"/>
              <a:pathLst>
                <a:path w="263" h="152">
                  <a:moveTo>
                    <a:pt x="88" y="0"/>
                  </a:moveTo>
                  <a:lnTo>
                    <a:pt x="0" y="152"/>
                  </a:lnTo>
                  <a:lnTo>
                    <a:pt x="263" y="0"/>
                  </a:lnTo>
                  <a:lnTo>
                    <a:pt x="88" y="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32"/>
            <p:cNvSpPr>
              <a:spLocks/>
            </p:cNvSpPr>
            <p:nvPr/>
          </p:nvSpPr>
          <p:spPr bwMode="auto">
            <a:xfrm>
              <a:off x="8736013" y="5799138"/>
              <a:ext cx="277813" cy="482600"/>
            </a:xfrm>
            <a:custGeom>
              <a:avLst/>
              <a:gdLst>
                <a:gd name="T0" fmla="*/ 175 w 175"/>
                <a:gd name="T1" fmla="*/ 304 h 304"/>
                <a:gd name="T2" fmla="*/ 175 w 175"/>
                <a:gd name="T3" fmla="*/ 0 h 304"/>
                <a:gd name="T4" fmla="*/ 175 w 175"/>
                <a:gd name="T5" fmla="*/ 0 h 304"/>
                <a:gd name="T6" fmla="*/ 0 w 175"/>
                <a:gd name="T7" fmla="*/ 304 h 304"/>
                <a:gd name="T8" fmla="*/ 175 w 175"/>
                <a:gd name="T9" fmla="*/ 304 h 304"/>
              </a:gdLst>
              <a:ahLst/>
              <a:cxnLst>
                <a:cxn ang="0">
                  <a:pos x="T0" y="T1"/>
                </a:cxn>
                <a:cxn ang="0">
                  <a:pos x="T2" y="T3"/>
                </a:cxn>
                <a:cxn ang="0">
                  <a:pos x="T4" y="T5"/>
                </a:cxn>
                <a:cxn ang="0">
                  <a:pos x="T6" y="T7"/>
                </a:cxn>
                <a:cxn ang="0">
                  <a:pos x="T8" y="T9"/>
                </a:cxn>
              </a:cxnLst>
              <a:rect l="0" t="0" r="r" b="b"/>
              <a:pathLst>
                <a:path w="175" h="304">
                  <a:moveTo>
                    <a:pt x="175" y="304"/>
                  </a:moveTo>
                  <a:lnTo>
                    <a:pt x="175" y="0"/>
                  </a:lnTo>
                  <a:lnTo>
                    <a:pt x="175" y="0"/>
                  </a:lnTo>
                  <a:lnTo>
                    <a:pt x="0" y="304"/>
                  </a:lnTo>
                  <a:lnTo>
                    <a:pt x="175" y="304"/>
                  </a:lnTo>
                  <a:close/>
                </a:path>
              </a:pathLst>
            </a:custGeom>
            <a:solidFill>
              <a:schemeClr val="bg1">
                <a:alpha val="91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33"/>
            <p:cNvSpPr>
              <a:spLocks/>
            </p:cNvSpPr>
            <p:nvPr/>
          </p:nvSpPr>
          <p:spPr bwMode="auto">
            <a:xfrm>
              <a:off x="8318500" y="5559425"/>
              <a:ext cx="277813" cy="603250"/>
            </a:xfrm>
            <a:custGeom>
              <a:avLst/>
              <a:gdLst>
                <a:gd name="T0" fmla="*/ 43 w 175"/>
                <a:gd name="T1" fmla="*/ 380 h 380"/>
                <a:gd name="T2" fmla="*/ 175 w 175"/>
                <a:gd name="T3" fmla="*/ 303 h 380"/>
                <a:gd name="T4" fmla="*/ 175 w 175"/>
                <a:gd name="T5" fmla="*/ 0 h 380"/>
                <a:gd name="T6" fmla="*/ 0 w 175"/>
                <a:gd name="T7" fmla="*/ 303 h 380"/>
                <a:gd name="T8" fmla="*/ 43 w 175"/>
                <a:gd name="T9" fmla="*/ 380 h 380"/>
              </a:gdLst>
              <a:ahLst/>
              <a:cxnLst>
                <a:cxn ang="0">
                  <a:pos x="T0" y="T1"/>
                </a:cxn>
                <a:cxn ang="0">
                  <a:pos x="T2" y="T3"/>
                </a:cxn>
                <a:cxn ang="0">
                  <a:pos x="T4" y="T5"/>
                </a:cxn>
                <a:cxn ang="0">
                  <a:pos x="T6" y="T7"/>
                </a:cxn>
                <a:cxn ang="0">
                  <a:pos x="T8" y="T9"/>
                </a:cxn>
              </a:cxnLst>
              <a:rect l="0" t="0" r="r" b="b"/>
              <a:pathLst>
                <a:path w="175" h="380">
                  <a:moveTo>
                    <a:pt x="43" y="380"/>
                  </a:moveTo>
                  <a:lnTo>
                    <a:pt x="175" y="303"/>
                  </a:lnTo>
                  <a:lnTo>
                    <a:pt x="175" y="0"/>
                  </a:lnTo>
                  <a:lnTo>
                    <a:pt x="0" y="303"/>
                  </a:lnTo>
                  <a:lnTo>
                    <a:pt x="43" y="38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34"/>
            <p:cNvSpPr>
              <a:spLocks/>
            </p:cNvSpPr>
            <p:nvPr/>
          </p:nvSpPr>
          <p:spPr bwMode="auto">
            <a:xfrm>
              <a:off x="8456613" y="6281738"/>
              <a:ext cx="139700" cy="241300"/>
            </a:xfrm>
            <a:custGeom>
              <a:avLst/>
              <a:gdLst>
                <a:gd name="T0" fmla="*/ 0 w 88"/>
                <a:gd name="T1" fmla="*/ 0 h 152"/>
                <a:gd name="T2" fmla="*/ 88 w 88"/>
                <a:gd name="T3" fmla="*/ 152 h 152"/>
                <a:gd name="T4" fmla="*/ 88 w 88"/>
                <a:gd name="T5" fmla="*/ 0 h 152"/>
                <a:gd name="T6" fmla="*/ 0 w 88"/>
                <a:gd name="T7" fmla="*/ 0 h 152"/>
              </a:gdLst>
              <a:ahLst/>
              <a:cxnLst>
                <a:cxn ang="0">
                  <a:pos x="T0" y="T1"/>
                </a:cxn>
                <a:cxn ang="0">
                  <a:pos x="T2" y="T3"/>
                </a:cxn>
                <a:cxn ang="0">
                  <a:pos x="T4" y="T5"/>
                </a:cxn>
                <a:cxn ang="0">
                  <a:pos x="T6" y="T7"/>
                </a:cxn>
              </a:cxnLst>
              <a:rect l="0" t="0" r="r" b="b"/>
              <a:pathLst>
                <a:path w="88" h="152">
                  <a:moveTo>
                    <a:pt x="0" y="0"/>
                  </a:moveTo>
                  <a:lnTo>
                    <a:pt x="88" y="152"/>
                  </a:lnTo>
                  <a:lnTo>
                    <a:pt x="88" y="0"/>
                  </a:lnTo>
                  <a:lnTo>
                    <a:pt x="0" y="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35"/>
            <p:cNvSpPr>
              <a:spLocks/>
            </p:cNvSpPr>
            <p:nvPr/>
          </p:nvSpPr>
          <p:spPr bwMode="auto">
            <a:xfrm>
              <a:off x="8386762" y="6040438"/>
              <a:ext cx="209551" cy="241301"/>
            </a:xfrm>
            <a:custGeom>
              <a:avLst/>
              <a:gdLst>
                <a:gd name="T0" fmla="*/ 132 w 132"/>
                <a:gd name="T1" fmla="*/ 0 h 152"/>
                <a:gd name="T2" fmla="*/ 0 w 132"/>
                <a:gd name="T3" fmla="*/ 77 h 152"/>
                <a:gd name="T4" fmla="*/ 44 w 132"/>
                <a:gd name="T5" fmla="*/ 152 h 152"/>
                <a:gd name="T6" fmla="*/ 132 w 132"/>
                <a:gd name="T7" fmla="*/ 152 h 152"/>
                <a:gd name="T8" fmla="*/ 132 w 132"/>
                <a:gd name="T9" fmla="*/ 0 h 152"/>
              </a:gdLst>
              <a:ahLst/>
              <a:cxnLst>
                <a:cxn ang="0">
                  <a:pos x="T0" y="T1"/>
                </a:cxn>
                <a:cxn ang="0">
                  <a:pos x="T2" y="T3"/>
                </a:cxn>
                <a:cxn ang="0">
                  <a:pos x="T4" y="T5"/>
                </a:cxn>
                <a:cxn ang="0">
                  <a:pos x="T6" y="T7"/>
                </a:cxn>
                <a:cxn ang="0">
                  <a:pos x="T8" y="T9"/>
                </a:cxn>
              </a:cxnLst>
              <a:rect l="0" t="0" r="r" b="b"/>
              <a:pathLst>
                <a:path w="132" h="152">
                  <a:moveTo>
                    <a:pt x="132" y="0"/>
                  </a:moveTo>
                  <a:lnTo>
                    <a:pt x="0" y="77"/>
                  </a:lnTo>
                  <a:lnTo>
                    <a:pt x="44" y="152"/>
                  </a:lnTo>
                  <a:lnTo>
                    <a:pt x="132" y="152"/>
                  </a:lnTo>
                  <a:lnTo>
                    <a:pt x="132" y="0"/>
                  </a:lnTo>
                  <a:close/>
                </a:path>
              </a:pathLst>
            </a:custGeom>
            <a:solidFill>
              <a:srgbClr val="FFFFFF">
                <a:alpha val="9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36"/>
            <p:cNvSpPr>
              <a:spLocks/>
            </p:cNvSpPr>
            <p:nvPr/>
          </p:nvSpPr>
          <p:spPr bwMode="auto">
            <a:xfrm>
              <a:off x="8178800" y="6162675"/>
              <a:ext cx="277813" cy="119063"/>
            </a:xfrm>
            <a:custGeom>
              <a:avLst/>
              <a:gdLst>
                <a:gd name="T0" fmla="*/ 0 w 175"/>
                <a:gd name="T1" fmla="*/ 75 h 75"/>
                <a:gd name="T2" fmla="*/ 175 w 175"/>
                <a:gd name="T3" fmla="*/ 75 h 75"/>
                <a:gd name="T4" fmla="*/ 131 w 175"/>
                <a:gd name="T5" fmla="*/ 0 h 75"/>
                <a:gd name="T6" fmla="*/ 0 w 175"/>
                <a:gd name="T7" fmla="*/ 75 h 75"/>
              </a:gdLst>
              <a:ahLst/>
              <a:cxnLst>
                <a:cxn ang="0">
                  <a:pos x="T0" y="T1"/>
                </a:cxn>
                <a:cxn ang="0">
                  <a:pos x="T2" y="T3"/>
                </a:cxn>
                <a:cxn ang="0">
                  <a:pos x="T4" y="T5"/>
                </a:cxn>
                <a:cxn ang="0">
                  <a:pos x="T6" y="T7"/>
                </a:cxn>
              </a:cxnLst>
              <a:rect l="0" t="0" r="r" b="b"/>
              <a:pathLst>
                <a:path w="175" h="75">
                  <a:moveTo>
                    <a:pt x="0" y="75"/>
                  </a:moveTo>
                  <a:lnTo>
                    <a:pt x="175" y="75"/>
                  </a:lnTo>
                  <a:lnTo>
                    <a:pt x="131" y="0"/>
                  </a:lnTo>
                  <a:lnTo>
                    <a:pt x="0" y="75"/>
                  </a:lnTo>
                  <a:close/>
                </a:path>
              </a:pathLst>
            </a:custGeom>
            <a:solidFill>
              <a:schemeClr val="bg1">
                <a:alpha val="44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37"/>
            <p:cNvSpPr>
              <a:spLocks/>
            </p:cNvSpPr>
            <p:nvPr/>
          </p:nvSpPr>
          <p:spPr bwMode="auto">
            <a:xfrm>
              <a:off x="8596313" y="5799138"/>
              <a:ext cx="417513" cy="482600"/>
            </a:xfrm>
            <a:custGeom>
              <a:avLst/>
              <a:gdLst>
                <a:gd name="T0" fmla="*/ 88 w 263"/>
                <a:gd name="T1" fmla="*/ 304 h 304"/>
                <a:gd name="T2" fmla="*/ 263 w 263"/>
                <a:gd name="T3" fmla="*/ 0 h 304"/>
                <a:gd name="T4" fmla="*/ 0 w 263"/>
                <a:gd name="T5" fmla="*/ 152 h 304"/>
                <a:gd name="T6" fmla="*/ 0 w 263"/>
                <a:gd name="T7" fmla="*/ 304 h 304"/>
                <a:gd name="T8" fmla="*/ 88 w 263"/>
                <a:gd name="T9" fmla="*/ 304 h 304"/>
              </a:gdLst>
              <a:ahLst/>
              <a:cxnLst>
                <a:cxn ang="0">
                  <a:pos x="T0" y="T1"/>
                </a:cxn>
                <a:cxn ang="0">
                  <a:pos x="T2" y="T3"/>
                </a:cxn>
                <a:cxn ang="0">
                  <a:pos x="T4" y="T5"/>
                </a:cxn>
                <a:cxn ang="0">
                  <a:pos x="T6" y="T7"/>
                </a:cxn>
                <a:cxn ang="0">
                  <a:pos x="T8" y="T9"/>
                </a:cxn>
              </a:cxnLst>
              <a:rect l="0" t="0" r="r" b="b"/>
              <a:pathLst>
                <a:path w="263" h="304">
                  <a:moveTo>
                    <a:pt x="88" y="304"/>
                  </a:moveTo>
                  <a:lnTo>
                    <a:pt x="263" y="0"/>
                  </a:lnTo>
                  <a:lnTo>
                    <a:pt x="0" y="152"/>
                  </a:lnTo>
                  <a:lnTo>
                    <a:pt x="0" y="304"/>
                  </a:lnTo>
                  <a:lnTo>
                    <a:pt x="88" y="304"/>
                  </a:lnTo>
                  <a:close/>
                </a:path>
              </a:pathLst>
            </a:custGeom>
            <a:solidFill>
              <a:srgbClr val="FFFFFF">
                <a:alpha val="37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38"/>
            <p:cNvSpPr>
              <a:spLocks/>
            </p:cNvSpPr>
            <p:nvPr/>
          </p:nvSpPr>
          <p:spPr bwMode="auto">
            <a:xfrm>
              <a:off x="8178800" y="5799138"/>
              <a:ext cx="139700" cy="482600"/>
            </a:xfrm>
            <a:custGeom>
              <a:avLst/>
              <a:gdLst>
                <a:gd name="T0" fmla="*/ 0 w 88"/>
                <a:gd name="T1" fmla="*/ 0 h 304"/>
                <a:gd name="T2" fmla="*/ 0 w 88"/>
                <a:gd name="T3" fmla="*/ 304 h 304"/>
                <a:gd name="T4" fmla="*/ 88 w 88"/>
                <a:gd name="T5" fmla="*/ 152 h 304"/>
                <a:gd name="T6" fmla="*/ 0 w 88"/>
                <a:gd name="T7" fmla="*/ 0 h 304"/>
              </a:gdLst>
              <a:ahLst/>
              <a:cxnLst>
                <a:cxn ang="0">
                  <a:pos x="T0" y="T1"/>
                </a:cxn>
                <a:cxn ang="0">
                  <a:pos x="T2" y="T3"/>
                </a:cxn>
                <a:cxn ang="0">
                  <a:pos x="T4" y="T5"/>
                </a:cxn>
                <a:cxn ang="0">
                  <a:pos x="T6" y="T7"/>
                </a:cxn>
              </a:cxnLst>
              <a:rect l="0" t="0" r="r" b="b"/>
              <a:pathLst>
                <a:path w="88" h="304">
                  <a:moveTo>
                    <a:pt x="0" y="0"/>
                  </a:moveTo>
                  <a:lnTo>
                    <a:pt x="0" y="304"/>
                  </a:lnTo>
                  <a:lnTo>
                    <a:pt x="88" y="152"/>
                  </a:lnTo>
                  <a:lnTo>
                    <a:pt x="0" y="0"/>
                  </a:lnTo>
                  <a:close/>
                </a:path>
              </a:pathLst>
            </a:custGeom>
            <a:solidFill>
              <a:srgbClr val="FFFFFF">
                <a:alpha val="37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39"/>
            <p:cNvSpPr>
              <a:spLocks/>
            </p:cNvSpPr>
            <p:nvPr/>
          </p:nvSpPr>
          <p:spPr bwMode="auto">
            <a:xfrm>
              <a:off x="8178800" y="5559425"/>
              <a:ext cx="417513" cy="481013"/>
            </a:xfrm>
            <a:custGeom>
              <a:avLst/>
              <a:gdLst>
                <a:gd name="T0" fmla="*/ 263 w 263"/>
                <a:gd name="T1" fmla="*/ 0 h 303"/>
                <a:gd name="T2" fmla="*/ 0 w 263"/>
                <a:gd name="T3" fmla="*/ 151 h 303"/>
                <a:gd name="T4" fmla="*/ 88 w 263"/>
                <a:gd name="T5" fmla="*/ 303 h 303"/>
                <a:gd name="T6" fmla="*/ 263 w 263"/>
                <a:gd name="T7" fmla="*/ 0 h 303"/>
              </a:gdLst>
              <a:ahLst/>
              <a:cxnLst>
                <a:cxn ang="0">
                  <a:pos x="T0" y="T1"/>
                </a:cxn>
                <a:cxn ang="0">
                  <a:pos x="T2" y="T3"/>
                </a:cxn>
                <a:cxn ang="0">
                  <a:pos x="T4" y="T5"/>
                </a:cxn>
                <a:cxn ang="0">
                  <a:pos x="T6" y="T7"/>
                </a:cxn>
              </a:cxnLst>
              <a:rect l="0" t="0" r="r" b="b"/>
              <a:pathLst>
                <a:path w="263" h="303">
                  <a:moveTo>
                    <a:pt x="263" y="0"/>
                  </a:moveTo>
                  <a:lnTo>
                    <a:pt x="0" y="151"/>
                  </a:lnTo>
                  <a:lnTo>
                    <a:pt x="88" y="303"/>
                  </a:lnTo>
                  <a:lnTo>
                    <a:pt x="263" y="0"/>
                  </a:lnTo>
                  <a:close/>
                </a:path>
              </a:pathLst>
            </a:custGeom>
            <a:solidFill>
              <a:srgbClr val="FFFFFF">
                <a:alpha val="92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703443574"/>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1_Image2_with key message">
    <p:spTree>
      <p:nvGrpSpPr>
        <p:cNvPr id="1" name=""/>
        <p:cNvGrpSpPr/>
        <p:nvPr/>
      </p:nvGrpSpPr>
      <p:grpSpPr>
        <a:xfrm>
          <a:off x="0" y="0"/>
          <a:ext cx="0" cy="0"/>
          <a:chOff x="0" y="0"/>
          <a:chExt cx="0" cy="0"/>
        </a:xfrm>
      </p:grpSpPr>
      <p:sp>
        <p:nvSpPr>
          <p:cNvPr id="3" name="Rectangle 2"/>
          <p:cNvSpPr/>
          <p:nvPr userDrawn="1"/>
        </p:nvSpPr>
        <p:spPr>
          <a:xfrm>
            <a:off x="0" y="-12032"/>
            <a:ext cx="12192000" cy="595563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 name="Picture Placeholder 4"/>
          <p:cNvSpPr>
            <a:spLocks noGrp="1"/>
          </p:cNvSpPr>
          <p:nvPr>
            <p:ph type="pic" sz="quarter" idx="13"/>
          </p:nvPr>
        </p:nvSpPr>
        <p:spPr>
          <a:xfrm>
            <a:off x="0" y="-30010"/>
            <a:ext cx="12192000" cy="5967770"/>
          </a:xfrm>
          <a:prstGeom prst="rect">
            <a:avLst/>
          </a:prstGeom>
          <a:solidFill>
            <a:srgbClr val="E6E6E6"/>
          </a:solidFill>
        </p:spPr>
        <p:txBody>
          <a:bodyPr/>
          <a:lstStyle/>
          <a:p>
            <a:endParaRPr lang="en-US"/>
          </a:p>
        </p:txBody>
      </p:sp>
      <p:pic>
        <p:nvPicPr>
          <p:cNvPr id="42" name="Picture 41"/>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4630896" y="2142310"/>
            <a:ext cx="7561106" cy="3877502"/>
          </a:xfrm>
          <a:prstGeom prst="rect">
            <a:avLst/>
          </a:prstGeom>
          <a:noFill/>
          <a:ln>
            <a:noFill/>
          </a:ln>
        </p:spPr>
      </p:pic>
      <p:sp>
        <p:nvSpPr>
          <p:cNvPr id="24" name="Text Placeholder 6"/>
          <p:cNvSpPr>
            <a:spLocks noGrp="1"/>
          </p:cNvSpPr>
          <p:nvPr>
            <p:ph type="body" sz="quarter" idx="14"/>
          </p:nvPr>
        </p:nvSpPr>
        <p:spPr>
          <a:xfrm>
            <a:off x="7593874" y="4084320"/>
            <a:ext cx="3483430" cy="1859280"/>
          </a:xfrm>
          <a:prstGeom prst="rect">
            <a:avLst/>
          </a:prstGeom>
        </p:spPr>
        <p:txBody>
          <a:bodyPr anchor="ctr" anchorCtr="0">
            <a:noAutofit/>
          </a:bodyPr>
          <a:lstStyle>
            <a:lvl1pPr algn="ctr">
              <a:defRPr sz="1300">
                <a:solidFill>
                  <a:schemeClr val="bg1">
                    <a:lumMod val="50000"/>
                  </a:schemeClr>
                </a:solidFill>
              </a:defRPr>
            </a:lvl1pPr>
            <a:lvl2pPr marL="0" indent="0" algn="ctr">
              <a:buNone/>
              <a:defRPr/>
            </a:lvl2pPr>
            <a:lvl3pPr algn="ctr">
              <a:defRPr/>
            </a:lvl3pPr>
            <a:lvl4pPr algn="ctr">
              <a:defRPr/>
            </a:lvl4pPr>
            <a:lvl5pPr algn="ctr">
              <a:defRPr/>
            </a:lvl5pPr>
          </a:lstStyle>
          <a:p>
            <a:pPr lvl="0"/>
            <a:r>
              <a:rPr lang="en-US"/>
              <a:t>Click to edit Master text styles</a:t>
            </a:r>
          </a:p>
        </p:txBody>
      </p:sp>
    </p:spTree>
    <p:extLst>
      <p:ext uri="{BB962C8B-B14F-4D97-AF65-F5344CB8AC3E}">
        <p14:creationId xmlns:p14="http://schemas.microsoft.com/office/powerpoint/2010/main" val="610163604"/>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81002" y="647700"/>
            <a:ext cx="11455399" cy="495300"/>
          </a:xfrm>
        </p:spPr>
        <p:txBody>
          <a:bodyPr/>
          <a:lstStyle/>
          <a:p>
            <a:r>
              <a:rPr lang="en-US"/>
              <a:t>Click to edit Master title style</a:t>
            </a:r>
          </a:p>
        </p:txBody>
      </p:sp>
      <p:sp>
        <p:nvSpPr>
          <p:cNvPr id="6" name="Table Placeholder 5"/>
          <p:cNvSpPr>
            <a:spLocks noGrp="1"/>
          </p:cNvSpPr>
          <p:nvPr>
            <p:ph type="tbl" sz="quarter" idx="13"/>
          </p:nvPr>
        </p:nvSpPr>
        <p:spPr>
          <a:xfrm>
            <a:off x="381002" y="1562100"/>
            <a:ext cx="11455399" cy="4381500"/>
          </a:xfrm>
          <a:prstGeom prst="rect">
            <a:avLst/>
          </a:prstGeom>
        </p:spPr>
        <p:txBody>
          <a:bodyPr/>
          <a:lstStyle/>
          <a:p>
            <a:endParaRPr lang="en-US"/>
          </a:p>
        </p:txBody>
      </p:sp>
    </p:spTree>
    <p:extLst>
      <p:ext uri="{BB962C8B-B14F-4D97-AF65-F5344CB8AC3E}">
        <p14:creationId xmlns:p14="http://schemas.microsoft.com/office/powerpoint/2010/main" val="298998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 Content">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ED47A86-542A-134B-B94E-A2D616E4FF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30808" cy="351868"/>
          </a:xfrm>
          <a:prstGeom prst="rect">
            <a:avLst/>
          </a:prstGeom>
        </p:spPr>
      </p:pic>
      <p:sp>
        <p:nvSpPr>
          <p:cNvPr id="12" name="Text Placeholder 2">
            <a:extLst>
              <a:ext uri="{FF2B5EF4-FFF2-40B4-BE49-F238E27FC236}">
                <a16:creationId xmlns:a16="http://schemas.microsoft.com/office/drawing/2014/main" id="{A3EF894E-32AC-4EF0-B59B-1B3D6EEF0591}"/>
              </a:ext>
            </a:extLst>
          </p:cNvPr>
          <p:cNvSpPr>
            <a:spLocks noGrp="1"/>
          </p:cNvSpPr>
          <p:nvPr>
            <p:ph type="body" sz="quarter" idx="20" hasCustomPrompt="1"/>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GB" noProof="0"/>
              <a:t>Click to add sub-title</a:t>
            </a:r>
          </a:p>
        </p:txBody>
      </p:sp>
      <p:pic>
        <p:nvPicPr>
          <p:cNvPr id="15" name="Picture 14">
            <a:extLst>
              <a:ext uri="{FF2B5EF4-FFF2-40B4-BE49-F238E27FC236}">
                <a16:creationId xmlns:a16="http://schemas.microsoft.com/office/drawing/2014/main" id="{5900A1B4-A648-4618-8289-A4564C9A1042}"/>
              </a:ext>
            </a:extLst>
          </p:cNvPr>
          <p:cNvPicPr>
            <a:picLocks noChangeAspect="1"/>
          </p:cNvPicPr>
          <p:nvPr userDrawn="1"/>
        </p:nvPicPr>
        <p:blipFill>
          <a:blip r:embed="rId3"/>
          <a:stretch>
            <a:fillRect/>
          </a:stretch>
        </p:blipFill>
        <p:spPr>
          <a:xfrm>
            <a:off x="0" y="6781800"/>
            <a:ext cx="12192000" cy="76200"/>
          </a:xfrm>
          <a:prstGeom prst="rect">
            <a:avLst/>
          </a:prstGeom>
        </p:spPr>
      </p:pic>
      <p:sp>
        <p:nvSpPr>
          <p:cNvPr id="17" name="Title 1">
            <a:extLst>
              <a:ext uri="{FF2B5EF4-FFF2-40B4-BE49-F238E27FC236}">
                <a16:creationId xmlns:a16="http://schemas.microsoft.com/office/drawing/2014/main" id="{B94FB40C-21FC-48EE-A9CC-96083BAFE0A0}"/>
              </a:ext>
            </a:extLst>
          </p:cNvPr>
          <p:cNvSpPr>
            <a:spLocks noGrp="1"/>
          </p:cNvSpPr>
          <p:nvPr>
            <p:ph type="title" hasCustomPrompt="1"/>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GB" noProof="0"/>
              <a:t>Click to add title</a:t>
            </a:r>
          </a:p>
        </p:txBody>
      </p:sp>
      <p:sp>
        <p:nvSpPr>
          <p:cNvPr id="18" name="Content Placeholder 2">
            <a:extLst>
              <a:ext uri="{FF2B5EF4-FFF2-40B4-BE49-F238E27FC236}">
                <a16:creationId xmlns:a16="http://schemas.microsoft.com/office/drawing/2014/main" id="{C288F867-4740-44A0-90D1-73F7F848207A}"/>
              </a:ext>
            </a:extLst>
          </p:cNvPr>
          <p:cNvSpPr>
            <a:spLocks noGrp="1"/>
          </p:cNvSpPr>
          <p:nvPr>
            <p:ph sz="quarter" idx="21" hasCustomPrompt="1"/>
          </p:nvPr>
        </p:nvSpPr>
        <p:spPr>
          <a:xfrm>
            <a:off x="609600" y="1524000"/>
            <a:ext cx="10972800" cy="4354513"/>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Tree>
    <p:extLst>
      <p:ext uri="{BB962C8B-B14F-4D97-AF65-F5344CB8AC3E}">
        <p14:creationId xmlns:p14="http://schemas.microsoft.com/office/powerpoint/2010/main" val="345886474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15:clr>
            <a:srgbClr val="FBAE40"/>
          </p15:clr>
        </p15:guide>
        <p15:guide id="4" pos="7680">
          <p15:clr>
            <a:srgbClr val="FBAE40"/>
          </p15:clr>
        </p15:guide>
      </p15:sldGuideLst>
    </p:ext>
  </p:extLst>
</p:sldLayout>
</file>

<file path=ppt/slideLayouts/slideLayout250.xml><?xml version="1.0" encoding="utf-8"?>
<p:sldLayout xmlns:a="http://schemas.openxmlformats.org/drawingml/2006/main" xmlns:r="http://schemas.openxmlformats.org/officeDocument/2006/relationships" xmlns:p="http://schemas.openxmlformats.org/presentationml/2006/main" type="titleOnly" preserve="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88710419"/>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11682658"/>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showMasterSp="0" userDrawn="1">
  <p:cSld name="Title Slide: Icon/Image">
    <p:spTree>
      <p:nvGrpSpPr>
        <p:cNvPr id="1" name=""/>
        <p:cNvGrpSpPr/>
        <p:nvPr/>
      </p:nvGrpSpPr>
      <p:grpSpPr>
        <a:xfrm>
          <a:off x="0" y="0"/>
          <a:ext cx="0" cy="0"/>
          <a:chOff x="0" y="0"/>
          <a:chExt cx="0" cy="0"/>
        </a:xfrm>
      </p:grpSpPr>
      <p:pic>
        <p:nvPicPr>
          <p:cNvPr id="3" name="Picture 2" descr="mining_title_5_opt.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854568" cy="6858000"/>
          </a:xfrm>
          <a:prstGeom prst="rect">
            <a:avLst/>
          </a:prstGeom>
        </p:spPr>
      </p:pic>
      <p:grpSp>
        <p:nvGrpSpPr>
          <p:cNvPr id="24" name="Group 23"/>
          <p:cNvGrpSpPr/>
          <p:nvPr userDrawn="1"/>
        </p:nvGrpSpPr>
        <p:grpSpPr>
          <a:xfrm>
            <a:off x="-9281" y="6354151"/>
            <a:ext cx="481013" cy="361950"/>
            <a:chOff x="-19050" y="6315075"/>
            <a:chExt cx="481013" cy="361950"/>
          </a:xfrm>
        </p:grpSpPr>
        <p:sp>
          <p:nvSpPr>
            <p:cNvPr id="25" name="Freeform 24"/>
            <p:cNvSpPr/>
            <p:nvPr userDrawn="1"/>
          </p:nvSpPr>
          <p:spPr>
            <a:xfrm>
              <a:off x="-19050" y="6315075"/>
              <a:ext cx="481013" cy="361950"/>
            </a:xfrm>
            <a:custGeom>
              <a:avLst/>
              <a:gdLst>
                <a:gd name="connsiteX0" fmla="*/ 0 w 466726"/>
                <a:gd name="connsiteY0" fmla="*/ 0 h 361950"/>
                <a:gd name="connsiteX1" fmla="*/ 466726 w 466726"/>
                <a:gd name="connsiteY1" fmla="*/ 0 h 361950"/>
                <a:gd name="connsiteX2" fmla="*/ 466726 w 466726"/>
                <a:gd name="connsiteY2" fmla="*/ 283369 h 361950"/>
                <a:gd name="connsiteX3" fmla="*/ 338138 w 466726"/>
                <a:gd name="connsiteY3" fmla="*/ 361950 h 361950"/>
                <a:gd name="connsiteX4" fmla="*/ 2382 w 466726"/>
                <a:gd name="connsiteY4" fmla="*/ 361950 h 361950"/>
                <a:gd name="connsiteX5" fmla="*/ 0 w 466726"/>
                <a:gd name="connsiteY5" fmla="*/ 0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726" h="361950">
                  <a:moveTo>
                    <a:pt x="0" y="0"/>
                  </a:moveTo>
                  <a:lnTo>
                    <a:pt x="466726" y="0"/>
                  </a:lnTo>
                  <a:lnTo>
                    <a:pt x="466726" y="283369"/>
                  </a:lnTo>
                  <a:lnTo>
                    <a:pt x="338138" y="361950"/>
                  </a:lnTo>
                  <a:lnTo>
                    <a:pt x="2382" y="361950"/>
                  </a:lnTo>
                  <a:lnTo>
                    <a:pt x="0" y="0"/>
                  </a:lnTo>
                  <a:close/>
                </a:path>
              </a:pathLst>
            </a:custGeom>
            <a:solidFill>
              <a:schemeClr val="bg1"/>
            </a:solidFill>
            <a:ln>
              <a:solidFill>
                <a:schemeClr val="bg2">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p:cNvPicPr>
              <a:picLocks noChangeAspect="1"/>
            </p:cNvPicPr>
            <p:nvPr userDrawn="1"/>
          </p:nvPicPr>
          <p:blipFill rotWithShape="1">
            <a:blip r:embed="rId3" cstate="print">
              <a:extLst>
                <a:ext uri="{28A0092B-C50C-407E-A947-70E740481C1C}">
                  <a14:useLocalDpi xmlns:a14="http://schemas.microsoft.com/office/drawing/2010/main" val="0"/>
                </a:ext>
              </a:extLst>
            </a:blip>
            <a:srcRect l="18710" t="14238" r="22491" b="16093"/>
            <a:stretch/>
          </p:blipFill>
          <p:spPr>
            <a:xfrm>
              <a:off x="50800" y="6353175"/>
              <a:ext cx="384175" cy="285750"/>
            </a:xfrm>
            <a:prstGeom prst="rect">
              <a:avLst/>
            </a:prstGeom>
          </p:spPr>
        </p:pic>
      </p:grpSp>
      <p:pic>
        <p:nvPicPr>
          <p:cNvPr id="36" name="Picture 35" descr="Hexagon_Mining_RGB_Standard.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994900" y="6145213"/>
            <a:ext cx="1847850" cy="569650"/>
          </a:xfrm>
          <a:prstGeom prst="rect">
            <a:avLst/>
          </a:prstGeom>
        </p:spPr>
      </p:pic>
      <p:sp>
        <p:nvSpPr>
          <p:cNvPr id="42" name="Title 1"/>
          <p:cNvSpPr>
            <a:spLocks noGrp="1"/>
          </p:cNvSpPr>
          <p:nvPr>
            <p:ph type="ctrTitle"/>
          </p:nvPr>
        </p:nvSpPr>
        <p:spPr>
          <a:xfrm>
            <a:off x="5410200" y="4150777"/>
            <a:ext cx="6426200" cy="1002240"/>
          </a:xfrm>
          <a:prstGeom prst="rect">
            <a:avLst/>
          </a:prstGeom>
        </p:spPr>
        <p:txBody>
          <a:bodyPr anchor="b">
            <a:normAutofit/>
          </a:bodyPr>
          <a:lstStyle>
            <a:lvl1pPr marL="0" algn="l" defTabSz="685749" rtl="0" eaLnBrk="1" latinLnBrk="0" hangingPunct="1">
              <a:lnSpc>
                <a:spcPct val="100000"/>
              </a:lnSpc>
              <a:spcBef>
                <a:spcPct val="0"/>
              </a:spcBef>
              <a:buNone/>
              <a:defRPr lang="en-US" sz="3000" b="1" kern="1200" spc="-8" dirty="0">
                <a:ln>
                  <a:noFill/>
                </a:ln>
                <a:solidFill>
                  <a:srgbClr val="0B1213"/>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64" name="Text Placeholder 11"/>
          <p:cNvSpPr>
            <a:spLocks noGrp="1"/>
          </p:cNvSpPr>
          <p:nvPr>
            <p:ph type="body" sz="quarter" idx="13"/>
          </p:nvPr>
        </p:nvSpPr>
        <p:spPr>
          <a:xfrm>
            <a:off x="5410200" y="5600238"/>
            <a:ext cx="6426200" cy="289379"/>
          </a:xfrm>
          <a:prstGeom prst="rect">
            <a:avLst/>
          </a:prstGeom>
        </p:spPr>
        <p:txBody>
          <a:bodyPr anchor="t">
            <a:noAutofit/>
          </a:bodyPr>
          <a:lstStyle>
            <a:lvl1pPr marL="0" indent="0" algn="l">
              <a:buNone/>
              <a:defRPr sz="1800">
                <a:solidFill>
                  <a:schemeClr val="accent6"/>
                </a:solidFill>
              </a:defRPr>
            </a:lvl1pPr>
          </a:lstStyle>
          <a:p>
            <a:pPr lvl="0"/>
            <a:r>
              <a:rPr lang="en-US"/>
              <a:t>Click to edit Master text styles</a:t>
            </a:r>
          </a:p>
        </p:txBody>
      </p:sp>
      <p:sp>
        <p:nvSpPr>
          <p:cNvPr id="65" name="Subtitle 2"/>
          <p:cNvSpPr>
            <a:spLocks noGrp="1"/>
          </p:cNvSpPr>
          <p:nvPr>
            <p:ph type="subTitle" idx="1"/>
          </p:nvPr>
        </p:nvSpPr>
        <p:spPr>
          <a:xfrm>
            <a:off x="5410200" y="5153017"/>
            <a:ext cx="6426200" cy="438150"/>
          </a:xfrm>
          <a:prstGeom prst="rect">
            <a:avLst/>
          </a:prstGeom>
        </p:spPr>
        <p:txBody>
          <a:bodyPr anchor="t">
            <a:noAutofit/>
          </a:bodyPr>
          <a:lstStyle>
            <a:lvl1pPr marL="0" indent="0" algn="l" defTabSz="685749" rtl="0" eaLnBrk="1" latinLnBrk="0" hangingPunct="1">
              <a:spcAft>
                <a:spcPts val="450"/>
              </a:spcAft>
              <a:buNone/>
              <a:defRPr lang="en-US" sz="2400" kern="1200" dirty="0">
                <a:solidFill>
                  <a:schemeClr val="accent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cxnSp>
        <p:nvCxnSpPr>
          <p:cNvPr id="66" name="Straight Connector 65"/>
          <p:cNvCxnSpPr/>
          <p:nvPr userDrawn="1"/>
        </p:nvCxnSpPr>
        <p:spPr>
          <a:xfrm>
            <a:off x="5562600" y="5153017"/>
            <a:ext cx="6265210"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4044754"/>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userDrawn="1">
  <p:cSld name="Content: 2 Columns ">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10" name="Text Placeholder 4"/>
          <p:cNvSpPr>
            <a:spLocks noGrp="1"/>
          </p:cNvSpPr>
          <p:nvPr>
            <p:ph idx="1"/>
          </p:nvPr>
        </p:nvSpPr>
        <p:spPr>
          <a:xfrm>
            <a:off x="395004" y="1480319"/>
            <a:ext cx="5704171" cy="4412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4"/>
          <p:cNvSpPr>
            <a:spLocks noGrp="1"/>
          </p:cNvSpPr>
          <p:nvPr>
            <p:ph idx="10"/>
          </p:nvPr>
        </p:nvSpPr>
        <p:spPr>
          <a:xfrm>
            <a:off x="6138251" y="1480319"/>
            <a:ext cx="5704171" cy="4412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73499522"/>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385235" y="656167"/>
            <a:ext cx="11455398" cy="495300"/>
          </a:xfrm>
          <a:prstGeom prst="rect">
            <a:avLst/>
          </a:prstGeom>
        </p:spPr>
        <p:txBody>
          <a:bodyPr vert="horz" lIns="91440" tIns="45720" rIns="91440" bIns="45720" rtlCol="0" anchor="ctr">
            <a:noAutofit/>
          </a:bodyPr>
          <a:lstStyle/>
          <a:p>
            <a:r>
              <a:rPr lang="en-US"/>
              <a:t>Click to edit Master title style</a:t>
            </a:r>
          </a:p>
        </p:txBody>
      </p:sp>
      <p:sp>
        <p:nvSpPr>
          <p:cNvPr id="5" name="Text Placeholder 4"/>
          <p:cNvSpPr>
            <a:spLocks noGrp="1"/>
          </p:cNvSpPr>
          <p:nvPr>
            <p:ph idx="1"/>
          </p:nvPr>
        </p:nvSpPr>
        <p:spPr>
          <a:xfrm>
            <a:off x="395004" y="1480319"/>
            <a:ext cx="11451165" cy="4412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98175604"/>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userDrawn="1">
  <p:cSld name="Content: Chart ">
    <p:spTree>
      <p:nvGrpSpPr>
        <p:cNvPr id="1" name=""/>
        <p:cNvGrpSpPr/>
        <p:nvPr/>
      </p:nvGrpSpPr>
      <p:grpSpPr>
        <a:xfrm>
          <a:off x="0" y="0"/>
          <a:ext cx="0" cy="0"/>
          <a:chOff x="0" y="0"/>
          <a:chExt cx="0" cy="0"/>
        </a:xfrm>
      </p:grpSpPr>
      <p:sp>
        <p:nvSpPr>
          <p:cNvPr id="6" name="Chart Placeholder 5"/>
          <p:cNvSpPr>
            <a:spLocks noGrp="1"/>
          </p:cNvSpPr>
          <p:nvPr>
            <p:ph type="chart" sz="quarter" idx="13"/>
          </p:nvPr>
        </p:nvSpPr>
        <p:spPr>
          <a:xfrm>
            <a:off x="381002" y="1371600"/>
            <a:ext cx="11455399" cy="4518025"/>
          </a:xfrm>
          <a:prstGeom prst="rect">
            <a:avLst/>
          </a:prstGeom>
        </p:spPr>
        <p:txBody>
          <a:bodyPr/>
          <a:lstStyle/>
          <a:p>
            <a:endParaRPr lang="en-US"/>
          </a:p>
        </p:txBody>
      </p:sp>
      <p:sp>
        <p:nvSpPr>
          <p:cNvPr id="4" name="Title 1"/>
          <p:cNvSpPr>
            <a:spLocks noGrp="1"/>
          </p:cNvSpPr>
          <p:nvPr>
            <p:ph type="title"/>
          </p:nvPr>
        </p:nvSpPr>
        <p:spPr>
          <a:xfrm>
            <a:off x="385235" y="656167"/>
            <a:ext cx="11455398" cy="495300"/>
          </a:xfrm>
        </p:spPr>
        <p:txBody>
          <a:bodyPr/>
          <a:lstStyle/>
          <a:p>
            <a:r>
              <a:rPr lang="en-US"/>
              <a:t>Click to edit Master title style</a:t>
            </a:r>
          </a:p>
        </p:txBody>
      </p:sp>
    </p:spTree>
    <p:extLst>
      <p:ext uri="{BB962C8B-B14F-4D97-AF65-F5344CB8AC3E}">
        <p14:creationId xmlns:p14="http://schemas.microsoft.com/office/powerpoint/2010/main" val="423061733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56.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914400" y="609600"/>
            <a:ext cx="10363200" cy="1143000"/>
          </a:xfrm>
        </p:spPr>
        <p:txBody>
          <a:bodyPr/>
          <a:lstStyle/>
          <a:p>
            <a:r>
              <a:rPr lang="en-US"/>
              <a:t>Click to edit Master title style</a:t>
            </a:r>
          </a:p>
        </p:txBody>
      </p:sp>
      <p:sp>
        <p:nvSpPr>
          <p:cNvPr id="3" name="Text Placeholder 2"/>
          <p:cNvSpPr>
            <a:spLocks noGrp="1"/>
          </p:cNvSpPr>
          <p:nvPr>
            <p:ph type="body" sz="half" idx="1"/>
          </p:nvPr>
        </p:nvSpPr>
        <p:spPr>
          <a:xfrm>
            <a:off x="914400" y="1981200"/>
            <a:ext cx="508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6197600" y="1981200"/>
            <a:ext cx="50800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6197600" y="4114800"/>
            <a:ext cx="50800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8"/>
          <p:cNvSpPr>
            <a:spLocks noGrp="1" noChangeArrowheads="1"/>
          </p:cNvSpPr>
          <p:nvPr>
            <p:ph type="ftr" sz="quarter" idx="10"/>
          </p:nvPr>
        </p:nvSpPr>
        <p:spPr>
          <a:ln/>
        </p:spPr>
        <p:txBody>
          <a:bodyPr/>
          <a:lstStyle>
            <a:lvl1pPr>
              <a:defRPr/>
            </a:lvl1pPr>
          </a:lstStyle>
          <a:p>
            <a:pPr>
              <a:defRPr/>
            </a:pPr>
            <a:r>
              <a:rPr lang="en-US"/>
              <a:t>CONFIDENTIAL - Copyright © 1997 - 2016 Split Engineering. All rights reserved</a:t>
            </a:r>
          </a:p>
        </p:txBody>
      </p:sp>
      <p:sp>
        <p:nvSpPr>
          <p:cNvPr id="7" name="Rectangle 9"/>
          <p:cNvSpPr>
            <a:spLocks noGrp="1" noChangeArrowheads="1"/>
          </p:cNvSpPr>
          <p:nvPr>
            <p:ph type="sldNum" sz="quarter" idx="11"/>
          </p:nvPr>
        </p:nvSpPr>
        <p:spPr>
          <a:ln/>
        </p:spPr>
        <p:txBody>
          <a:bodyPr/>
          <a:lstStyle>
            <a:lvl1pPr>
              <a:defRPr/>
            </a:lvl1pPr>
          </a:lstStyle>
          <a:p>
            <a:fld id="{6ACE1A71-11E1-48BE-9D18-5747FF03E8B8}"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3239519670"/>
      </p:ext>
    </p:extLst>
  </p:cSld>
  <p:clrMapOvr>
    <a:masterClrMapping/>
  </p:clrMapOvr>
  <p:transition advClick="0" advTm="8000"/>
</p:sldLayout>
</file>

<file path=ppt/slideLayouts/slideLayout257.xml><?xml version="1.0" encoding="utf-8"?>
<p:sldLayout xmlns:a="http://schemas.openxmlformats.org/drawingml/2006/main" xmlns:r="http://schemas.openxmlformats.org/officeDocument/2006/relationships" xmlns:p="http://schemas.openxmlformats.org/presentationml/2006/main" userDrawn="1">
  <p:cSld name="21.  Quote: Texture Background">
    <p:spTree>
      <p:nvGrpSpPr>
        <p:cNvPr id="1" name=""/>
        <p:cNvGrpSpPr/>
        <p:nvPr/>
      </p:nvGrpSpPr>
      <p:grpSpPr>
        <a:xfrm>
          <a:off x="0" y="0"/>
          <a:ext cx="0" cy="0"/>
          <a:chOff x="0" y="0"/>
          <a:chExt cx="0" cy="0"/>
        </a:xfrm>
      </p:grpSpPr>
      <p:pic>
        <p:nvPicPr>
          <p:cNvPr id="2" name="Picture 1" descr="texture.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211538" cy="6864096"/>
          </a:xfrm>
          <a:prstGeom prst="rect">
            <a:avLst/>
          </a:prstGeom>
        </p:spPr>
      </p:pic>
      <p:sp>
        <p:nvSpPr>
          <p:cNvPr id="6" name="Rectangle 5"/>
          <p:cNvSpPr/>
          <p:nvPr userDrawn="1"/>
        </p:nvSpPr>
        <p:spPr>
          <a:xfrm>
            <a:off x="-14288" y="5892800"/>
            <a:ext cx="12214226" cy="965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8" name="Text Placeholder 3"/>
          <p:cNvSpPr>
            <a:spLocks noGrp="1"/>
          </p:cNvSpPr>
          <p:nvPr>
            <p:ph type="body" sz="quarter" idx="14"/>
          </p:nvPr>
        </p:nvSpPr>
        <p:spPr>
          <a:xfrm>
            <a:off x="2214005" y="992414"/>
            <a:ext cx="9622395" cy="1066800"/>
          </a:xfrm>
          <a:prstGeom prst="rect">
            <a:avLst/>
          </a:prstGeom>
          <a:ln>
            <a:noFill/>
          </a:ln>
        </p:spPr>
        <p:txBody>
          <a:bodyPr>
            <a:noAutofit/>
          </a:bodyPr>
          <a:lstStyle>
            <a:lvl1pPr marL="0" indent="0">
              <a:lnSpc>
                <a:spcPct val="110000"/>
              </a:lnSpc>
              <a:buNone/>
              <a:defRPr sz="2000" b="1">
                <a:solidFill>
                  <a:schemeClr val="bg1"/>
                </a:solidFill>
                <a:effectLs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
        <p:nvSpPr>
          <p:cNvPr id="9" name="Text Placeholder 6"/>
          <p:cNvSpPr>
            <a:spLocks noGrp="1"/>
          </p:cNvSpPr>
          <p:nvPr>
            <p:ph type="body" sz="quarter" idx="15"/>
          </p:nvPr>
        </p:nvSpPr>
        <p:spPr>
          <a:xfrm>
            <a:off x="6094412" y="2066471"/>
            <a:ext cx="5741988" cy="419100"/>
          </a:xfrm>
          <a:prstGeom prst="rect">
            <a:avLst/>
          </a:prstGeom>
          <a:ln>
            <a:noFill/>
          </a:ln>
        </p:spPr>
        <p:txBody>
          <a:bodyPr>
            <a:noAutofit/>
          </a:bodyPr>
          <a:lstStyle>
            <a:lvl1pPr marL="285750" indent="-285750">
              <a:buClr>
                <a:schemeClr val="bg1"/>
              </a:buClr>
              <a:buFont typeface="Arial" panose="020B0604020202020204" pitchFamily="34" charset="0"/>
              <a:buChar char="—"/>
              <a:defRPr lang="en-US" sz="1800" b="1" kern="1200" dirty="0" smtClean="0">
                <a:solidFill>
                  <a:schemeClr val="bg1"/>
                </a:solidFill>
                <a:effectLst/>
                <a:latin typeface="+mn-lt"/>
                <a:ea typeface="+mn-ea"/>
                <a:cs typeface="+mn-cs"/>
              </a:defRPr>
            </a:lvl1pPr>
          </a:lstStyle>
          <a:p>
            <a:pPr lvl="0"/>
            <a:r>
              <a:rPr lang="en-US"/>
              <a:t>Click to edit Master text styles</a:t>
            </a:r>
          </a:p>
        </p:txBody>
      </p:sp>
      <p:sp>
        <p:nvSpPr>
          <p:cNvPr id="11" name="TextBox 10"/>
          <p:cNvSpPr txBox="1"/>
          <p:nvPr userDrawn="1"/>
        </p:nvSpPr>
        <p:spPr>
          <a:xfrm>
            <a:off x="830263" y="6384925"/>
            <a:ext cx="4962525" cy="207963"/>
          </a:xfrm>
          <a:prstGeom prst="rect">
            <a:avLst/>
          </a:prstGeom>
          <a:noFill/>
        </p:spPr>
        <p:txBody>
          <a:bodyPr anchor="b">
            <a:spAutoFit/>
          </a:bodyPr>
          <a:lstStyle/>
          <a:p>
            <a:pPr fontAlgn="auto">
              <a:spcBef>
                <a:spcPts val="0"/>
              </a:spcBef>
              <a:spcAft>
                <a:spcPts val="0"/>
              </a:spcAft>
              <a:defRPr/>
            </a:pPr>
            <a:r>
              <a:rPr lang="en-US" sz="750">
                <a:solidFill>
                  <a:srgbClr val="7F7F7F"/>
                </a:solidFill>
                <a:latin typeface="+mn-lt"/>
                <a:ea typeface="+mn-ea"/>
                <a:cs typeface="+mn-cs"/>
              </a:rPr>
              <a:t>Confidential</a:t>
            </a:r>
          </a:p>
        </p:txBody>
      </p:sp>
      <p:sp>
        <p:nvSpPr>
          <p:cNvPr id="12" name="TextBox 11"/>
          <p:cNvSpPr txBox="1"/>
          <p:nvPr userDrawn="1"/>
        </p:nvSpPr>
        <p:spPr>
          <a:xfrm>
            <a:off x="269875" y="6384925"/>
            <a:ext cx="517525" cy="207963"/>
          </a:xfrm>
          <a:prstGeom prst="rect">
            <a:avLst/>
          </a:prstGeom>
          <a:noFill/>
        </p:spPr>
        <p:txBody>
          <a:bodyPr>
            <a:spAutoFit/>
          </a:bodyPr>
          <a:lstStyle/>
          <a:p>
            <a:pPr algn="ctr" fontAlgn="auto">
              <a:spcBef>
                <a:spcPts val="0"/>
              </a:spcBef>
              <a:spcAft>
                <a:spcPts val="0"/>
              </a:spcAft>
              <a:defRPr/>
            </a:pPr>
            <a:fld id="{748C81E0-BCAE-1A49-9E3C-6F452C93A964}" type="slidenum">
              <a:rPr lang="en-US" sz="750">
                <a:solidFill>
                  <a:srgbClr val="7F7F7F"/>
                </a:solidFill>
                <a:latin typeface="+mn-lt"/>
                <a:ea typeface="+mn-ea"/>
                <a:cs typeface="+mn-cs"/>
              </a:rPr>
              <a:pPr algn="ctr" fontAlgn="auto">
                <a:spcBef>
                  <a:spcPts val="0"/>
                </a:spcBef>
                <a:spcAft>
                  <a:spcPts val="0"/>
                </a:spcAft>
                <a:defRPr/>
              </a:pPr>
              <a:t>‹#›</a:t>
            </a:fld>
            <a:r>
              <a:rPr lang="en-US" sz="750">
                <a:solidFill>
                  <a:srgbClr val="7F7F7F"/>
                </a:solidFill>
                <a:latin typeface="+mn-lt"/>
                <a:ea typeface="+mn-ea"/>
                <a:cs typeface="+mn-cs"/>
              </a:rPr>
              <a:t> </a:t>
            </a:r>
          </a:p>
        </p:txBody>
      </p:sp>
      <p:pic>
        <p:nvPicPr>
          <p:cNvPr id="13" name="Picture 12" descr="Hexagon_Mining_RGB_Standard.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994900" y="6145213"/>
            <a:ext cx="1847850" cy="569650"/>
          </a:xfrm>
          <a:prstGeom prst="rect">
            <a:avLst/>
          </a:prstGeom>
        </p:spPr>
      </p:pic>
    </p:spTree>
    <p:extLst>
      <p:ext uri="{BB962C8B-B14F-4D97-AF65-F5344CB8AC3E}">
        <p14:creationId xmlns:p14="http://schemas.microsoft.com/office/powerpoint/2010/main" val="2522148728"/>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userDrawn="1">
  <p:cSld name="Custom Image Only ">
    <p:spTree>
      <p:nvGrpSpPr>
        <p:cNvPr id="1" name=""/>
        <p:cNvGrpSpPr/>
        <p:nvPr/>
      </p:nvGrpSpPr>
      <p:grpSpPr>
        <a:xfrm>
          <a:off x="0" y="0"/>
          <a:ext cx="0" cy="0"/>
          <a:chOff x="0" y="0"/>
          <a:chExt cx="0" cy="0"/>
        </a:xfrm>
      </p:grpSpPr>
      <p:sp>
        <p:nvSpPr>
          <p:cNvPr id="5" name="Picture Placeholder 4"/>
          <p:cNvSpPr>
            <a:spLocks noGrp="1"/>
          </p:cNvSpPr>
          <p:nvPr>
            <p:ph type="pic" sz="quarter" idx="13"/>
          </p:nvPr>
        </p:nvSpPr>
        <p:spPr>
          <a:xfrm>
            <a:off x="0" y="298450"/>
            <a:ext cx="12201769" cy="5581650"/>
          </a:xfrm>
          <a:prstGeom prst="rect">
            <a:avLst/>
          </a:prstGeom>
        </p:spPr>
        <p:txBody>
          <a:bodyPr/>
          <a:lstStyle/>
          <a:p>
            <a:endParaRPr lang="en-US"/>
          </a:p>
        </p:txBody>
      </p:sp>
    </p:spTree>
    <p:extLst>
      <p:ext uri="{BB962C8B-B14F-4D97-AF65-F5344CB8AC3E}">
        <p14:creationId xmlns:p14="http://schemas.microsoft.com/office/powerpoint/2010/main" val="1255957947"/>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Text Placeholder 4"/>
          <p:cNvSpPr>
            <a:spLocks noGrp="1"/>
          </p:cNvSpPr>
          <p:nvPr>
            <p:ph type="body" sz="quarter" idx="10"/>
          </p:nvPr>
        </p:nvSpPr>
        <p:spPr>
          <a:xfrm>
            <a:off x="366887" y="1479304"/>
            <a:ext cx="11379200" cy="443865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79739913"/>
      </p:ext>
    </p:extLst>
  </p:cSld>
  <p:clrMapOvr>
    <a:masterClrMapping/>
  </p:clrMapOvr>
  <mc:AlternateContent xmlns:mc="http://schemas.openxmlformats.org/markup-compatibility/2006" xmlns:p14="http://schemas.microsoft.com/office/powerpoint/2010/main">
    <mc:Choice Requires="p14">
      <p:transition spd="med" p14:dur="700" advClick="0" advTm="5000">
        <p:fade/>
      </p:transition>
    </mc:Choice>
    <mc:Fallback xmlns="">
      <p:transition spd="med" advClick="0" advTm="5000">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 Content with Section Heading">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8277EB4C-F4AE-6647-B38B-55514C8AE01E}"/>
              </a:ext>
            </a:extLst>
          </p:cNvPr>
          <p:cNvSpPr>
            <a:spLocks noGrp="1"/>
          </p:cNvSpPr>
          <p:nvPr>
            <p:ph type="body" sz="quarter" idx="22" hasCustomPrompt="1"/>
          </p:nvPr>
        </p:nvSpPr>
        <p:spPr>
          <a:xfrm>
            <a:off x="609600" y="139738"/>
            <a:ext cx="4549453" cy="410233"/>
          </a:xfrm>
          <a:prstGeom prst="rect">
            <a:avLst/>
          </a:prstGeom>
        </p:spPr>
        <p:txBody>
          <a:bodyPr lIns="0" rIns="0" anchor="t"/>
          <a:lstStyle>
            <a:lvl1pPr marL="0" indent="0">
              <a:buFontTx/>
              <a:buNone/>
              <a:defRPr sz="1100">
                <a:solidFill>
                  <a:srgbClr val="000000"/>
                </a:solidFill>
                <a:latin typeface="Arial" panose="020B0604020202020204" pitchFamily="34" charset="0"/>
                <a:cs typeface="Arial" panose="020B0604020202020204" pitchFamily="34" charset="0"/>
              </a:defRPr>
            </a:lvl1pPr>
          </a:lstStyle>
          <a:p>
            <a:pPr lvl="0"/>
            <a:r>
              <a:rPr lang="en-GB" noProof="0"/>
              <a:t>Click to add section title</a:t>
            </a:r>
          </a:p>
        </p:txBody>
      </p:sp>
      <p:pic>
        <p:nvPicPr>
          <p:cNvPr id="14" name="Picture 13">
            <a:extLst>
              <a:ext uri="{FF2B5EF4-FFF2-40B4-BE49-F238E27FC236}">
                <a16:creationId xmlns:a16="http://schemas.microsoft.com/office/drawing/2014/main" id="{2ED47A86-542A-134B-B94E-A2D616E4FF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30808" cy="351868"/>
          </a:xfrm>
          <a:prstGeom prst="rect">
            <a:avLst/>
          </a:prstGeom>
        </p:spPr>
      </p:pic>
      <p:sp>
        <p:nvSpPr>
          <p:cNvPr id="12" name="Text Placeholder 2">
            <a:extLst>
              <a:ext uri="{FF2B5EF4-FFF2-40B4-BE49-F238E27FC236}">
                <a16:creationId xmlns:a16="http://schemas.microsoft.com/office/drawing/2014/main" id="{A3EF894E-32AC-4EF0-B59B-1B3D6EEF0591}"/>
              </a:ext>
            </a:extLst>
          </p:cNvPr>
          <p:cNvSpPr>
            <a:spLocks noGrp="1"/>
          </p:cNvSpPr>
          <p:nvPr>
            <p:ph type="body" sz="quarter" idx="20" hasCustomPrompt="1"/>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GB" noProof="0"/>
              <a:t>Click to add sub-title</a:t>
            </a:r>
          </a:p>
        </p:txBody>
      </p:sp>
      <p:pic>
        <p:nvPicPr>
          <p:cNvPr id="15" name="Picture 14">
            <a:extLst>
              <a:ext uri="{FF2B5EF4-FFF2-40B4-BE49-F238E27FC236}">
                <a16:creationId xmlns:a16="http://schemas.microsoft.com/office/drawing/2014/main" id="{5900A1B4-A648-4618-8289-A4564C9A1042}"/>
              </a:ext>
            </a:extLst>
          </p:cNvPr>
          <p:cNvPicPr>
            <a:picLocks noChangeAspect="1"/>
          </p:cNvPicPr>
          <p:nvPr userDrawn="1"/>
        </p:nvPicPr>
        <p:blipFill>
          <a:blip r:embed="rId3"/>
          <a:stretch>
            <a:fillRect/>
          </a:stretch>
        </p:blipFill>
        <p:spPr>
          <a:xfrm>
            <a:off x="0" y="6781800"/>
            <a:ext cx="12192000" cy="76200"/>
          </a:xfrm>
          <a:prstGeom prst="rect">
            <a:avLst/>
          </a:prstGeom>
        </p:spPr>
      </p:pic>
      <p:sp>
        <p:nvSpPr>
          <p:cNvPr id="17" name="Title 1">
            <a:extLst>
              <a:ext uri="{FF2B5EF4-FFF2-40B4-BE49-F238E27FC236}">
                <a16:creationId xmlns:a16="http://schemas.microsoft.com/office/drawing/2014/main" id="{B94FB40C-21FC-48EE-A9CC-96083BAFE0A0}"/>
              </a:ext>
            </a:extLst>
          </p:cNvPr>
          <p:cNvSpPr>
            <a:spLocks noGrp="1"/>
          </p:cNvSpPr>
          <p:nvPr>
            <p:ph type="title" hasCustomPrompt="1"/>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GB" noProof="0"/>
              <a:t>Click to add title</a:t>
            </a:r>
          </a:p>
        </p:txBody>
      </p:sp>
      <p:sp>
        <p:nvSpPr>
          <p:cNvPr id="18" name="Content Placeholder 2">
            <a:extLst>
              <a:ext uri="{FF2B5EF4-FFF2-40B4-BE49-F238E27FC236}">
                <a16:creationId xmlns:a16="http://schemas.microsoft.com/office/drawing/2014/main" id="{C288F867-4740-44A0-90D1-73F7F848207A}"/>
              </a:ext>
            </a:extLst>
          </p:cNvPr>
          <p:cNvSpPr>
            <a:spLocks noGrp="1"/>
          </p:cNvSpPr>
          <p:nvPr>
            <p:ph sz="quarter" idx="21" hasCustomPrompt="1"/>
          </p:nvPr>
        </p:nvSpPr>
        <p:spPr>
          <a:xfrm>
            <a:off x="609600" y="1524000"/>
            <a:ext cx="10972800" cy="4354513"/>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pic>
        <p:nvPicPr>
          <p:cNvPr id="5" name="Picture 4">
            <a:extLst>
              <a:ext uri="{FF2B5EF4-FFF2-40B4-BE49-F238E27FC236}">
                <a16:creationId xmlns:a16="http://schemas.microsoft.com/office/drawing/2014/main" id="{DBD201DC-C729-A54B-B0EA-CFC4139B3EEE}"/>
              </a:ext>
            </a:extLst>
          </p:cNvPr>
          <p:cNvPicPr>
            <a:picLocks noChangeAspect="1"/>
          </p:cNvPicPr>
          <p:nvPr userDrawn="1"/>
        </p:nvPicPr>
        <p:blipFill>
          <a:blip r:embed="rId4"/>
          <a:stretch>
            <a:fillRect/>
          </a:stretch>
        </p:blipFill>
        <p:spPr>
          <a:xfrm>
            <a:off x="0" y="139738"/>
            <a:ext cx="503583" cy="173918"/>
          </a:xfrm>
          <a:prstGeom prst="rect">
            <a:avLst/>
          </a:prstGeom>
        </p:spPr>
      </p:pic>
    </p:spTree>
    <p:extLst>
      <p:ext uri="{BB962C8B-B14F-4D97-AF65-F5344CB8AC3E}">
        <p14:creationId xmlns:p14="http://schemas.microsoft.com/office/powerpoint/2010/main" val="147033351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15:clr>
            <a:srgbClr val="FBAE40"/>
          </p15:clr>
        </p15:guide>
        <p15:guide id="4" pos="7680">
          <p15:clr>
            <a:srgbClr val="FBAE40"/>
          </p15:clr>
        </p15:guide>
        <p15:guide id="5" orient="horz" pos="192">
          <p15:clr>
            <a:srgbClr val="FBAE40"/>
          </p15:clr>
        </p15:guide>
      </p15:sldGuideLst>
    </p:ext>
  </p:extLst>
</p:sldLayout>
</file>

<file path=ppt/slideLayouts/slideLayout260.xml><?xml version="1.0" encoding="utf-8"?>
<p:sldLayout xmlns:a="http://schemas.openxmlformats.org/drawingml/2006/main" xmlns:r="http://schemas.openxmlformats.org/officeDocument/2006/relationships" xmlns:p="http://schemas.openxmlformats.org/presentationml/2006/main" userDrawn="1">
  <p:cSld name="Content: Image on Left">
    <p:spTree>
      <p:nvGrpSpPr>
        <p:cNvPr id="1" name=""/>
        <p:cNvGrpSpPr/>
        <p:nvPr/>
      </p:nvGrpSpPr>
      <p:grpSpPr>
        <a:xfrm>
          <a:off x="0" y="0"/>
          <a:ext cx="0" cy="0"/>
          <a:chOff x="0" y="0"/>
          <a:chExt cx="0" cy="0"/>
        </a:xfrm>
      </p:grpSpPr>
      <p:sp>
        <p:nvSpPr>
          <p:cNvPr id="5" name="Title 1"/>
          <p:cNvSpPr>
            <a:spLocks noGrp="1"/>
          </p:cNvSpPr>
          <p:nvPr>
            <p:ph type="title"/>
          </p:nvPr>
        </p:nvSpPr>
        <p:spPr>
          <a:xfrm>
            <a:off x="385235" y="656167"/>
            <a:ext cx="11455398" cy="495300"/>
          </a:xfrm>
        </p:spPr>
        <p:txBody>
          <a:bodyPr/>
          <a:lstStyle/>
          <a:p>
            <a:r>
              <a:rPr lang="en-US"/>
              <a:t>Click to edit Master title style</a:t>
            </a:r>
          </a:p>
        </p:txBody>
      </p:sp>
      <p:sp>
        <p:nvSpPr>
          <p:cNvPr id="7" name="Picture Placeholder 7"/>
          <p:cNvSpPr>
            <a:spLocks noGrp="1"/>
          </p:cNvSpPr>
          <p:nvPr>
            <p:ph type="pic" sz="quarter" idx="13"/>
          </p:nvPr>
        </p:nvSpPr>
        <p:spPr>
          <a:xfrm>
            <a:off x="0" y="1609726"/>
            <a:ext cx="6583864" cy="4279900"/>
          </a:xfrm>
          <a:prstGeom prst="rect">
            <a:avLst/>
          </a:prstGeom>
        </p:spPr>
        <p:txBody>
          <a:bodyPr/>
          <a:lstStyle/>
          <a:p>
            <a:endParaRPr lang="en-US"/>
          </a:p>
        </p:txBody>
      </p:sp>
      <p:sp>
        <p:nvSpPr>
          <p:cNvPr id="9" name="Text Placeholder 5"/>
          <p:cNvSpPr>
            <a:spLocks noGrp="1"/>
          </p:cNvSpPr>
          <p:nvPr>
            <p:ph type="body" sz="quarter" idx="14"/>
          </p:nvPr>
        </p:nvSpPr>
        <p:spPr>
          <a:xfrm>
            <a:off x="6722533" y="1479177"/>
            <a:ext cx="5113867" cy="44088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9690947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Title / 2 Content">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ED47A86-542A-134B-B94E-A2D616E4FF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30808" cy="351868"/>
          </a:xfrm>
          <a:prstGeom prst="rect">
            <a:avLst/>
          </a:prstGeom>
        </p:spPr>
      </p:pic>
      <p:sp>
        <p:nvSpPr>
          <p:cNvPr id="12" name="Text Placeholder 2">
            <a:extLst>
              <a:ext uri="{FF2B5EF4-FFF2-40B4-BE49-F238E27FC236}">
                <a16:creationId xmlns:a16="http://schemas.microsoft.com/office/drawing/2014/main" id="{A3EF894E-32AC-4EF0-B59B-1B3D6EEF0591}"/>
              </a:ext>
            </a:extLst>
          </p:cNvPr>
          <p:cNvSpPr>
            <a:spLocks noGrp="1"/>
          </p:cNvSpPr>
          <p:nvPr>
            <p:ph type="body" sz="quarter" idx="20" hasCustomPrompt="1"/>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GB" noProof="0"/>
              <a:t>Click to add sub-title</a:t>
            </a:r>
          </a:p>
        </p:txBody>
      </p:sp>
      <p:pic>
        <p:nvPicPr>
          <p:cNvPr id="15" name="Picture 14">
            <a:extLst>
              <a:ext uri="{FF2B5EF4-FFF2-40B4-BE49-F238E27FC236}">
                <a16:creationId xmlns:a16="http://schemas.microsoft.com/office/drawing/2014/main" id="{5900A1B4-A648-4618-8289-A4564C9A1042}"/>
              </a:ext>
            </a:extLst>
          </p:cNvPr>
          <p:cNvPicPr>
            <a:picLocks noChangeAspect="1"/>
          </p:cNvPicPr>
          <p:nvPr userDrawn="1"/>
        </p:nvPicPr>
        <p:blipFill>
          <a:blip r:embed="rId3"/>
          <a:stretch>
            <a:fillRect/>
          </a:stretch>
        </p:blipFill>
        <p:spPr>
          <a:xfrm>
            <a:off x="0" y="6781800"/>
            <a:ext cx="12192000" cy="76200"/>
          </a:xfrm>
          <a:prstGeom prst="rect">
            <a:avLst/>
          </a:prstGeom>
        </p:spPr>
      </p:pic>
      <p:sp>
        <p:nvSpPr>
          <p:cNvPr id="17" name="Title 1">
            <a:extLst>
              <a:ext uri="{FF2B5EF4-FFF2-40B4-BE49-F238E27FC236}">
                <a16:creationId xmlns:a16="http://schemas.microsoft.com/office/drawing/2014/main" id="{B94FB40C-21FC-48EE-A9CC-96083BAFE0A0}"/>
              </a:ext>
            </a:extLst>
          </p:cNvPr>
          <p:cNvSpPr>
            <a:spLocks noGrp="1"/>
          </p:cNvSpPr>
          <p:nvPr>
            <p:ph type="title" hasCustomPrompt="1"/>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GB" noProof="0"/>
              <a:t>Click to add title</a:t>
            </a:r>
          </a:p>
        </p:txBody>
      </p:sp>
      <p:sp>
        <p:nvSpPr>
          <p:cNvPr id="18" name="Content Placeholder 2">
            <a:extLst>
              <a:ext uri="{FF2B5EF4-FFF2-40B4-BE49-F238E27FC236}">
                <a16:creationId xmlns:a16="http://schemas.microsoft.com/office/drawing/2014/main" id="{C288F867-4740-44A0-90D1-73F7F848207A}"/>
              </a:ext>
            </a:extLst>
          </p:cNvPr>
          <p:cNvSpPr>
            <a:spLocks noGrp="1"/>
          </p:cNvSpPr>
          <p:nvPr>
            <p:ph sz="quarter" idx="21" hasCustomPrompt="1"/>
          </p:nvPr>
        </p:nvSpPr>
        <p:spPr>
          <a:xfrm>
            <a:off x="609600" y="2108778"/>
            <a:ext cx="5355771"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9" name="Content Placeholder 2">
            <a:extLst>
              <a:ext uri="{FF2B5EF4-FFF2-40B4-BE49-F238E27FC236}">
                <a16:creationId xmlns:a16="http://schemas.microsoft.com/office/drawing/2014/main" id="{93DB67C4-9F11-4557-B2AD-F94C07FA5D81}"/>
              </a:ext>
            </a:extLst>
          </p:cNvPr>
          <p:cNvSpPr>
            <a:spLocks noGrp="1"/>
          </p:cNvSpPr>
          <p:nvPr>
            <p:ph sz="quarter" idx="22" hasCustomPrompt="1"/>
          </p:nvPr>
        </p:nvSpPr>
        <p:spPr>
          <a:xfrm>
            <a:off x="6226629" y="2108778"/>
            <a:ext cx="5355771"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3" name="Text Placeholder 2">
            <a:extLst>
              <a:ext uri="{FF2B5EF4-FFF2-40B4-BE49-F238E27FC236}">
                <a16:creationId xmlns:a16="http://schemas.microsoft.com/office/drawing/2014/main" id="{502CCFAE-5843-4CB1-AF0A-26B66166EC6A}"/>
              </a:ext>
            </a:extLst>
          </p:cNvPr>
          <p:cNvSpPr>
            <a:spLocks noGrp="1"/>
          </p:cNvSpPr>
          <p:nvPr>
            <p:ph type="body" sz="quarter" idx="25"/>
          </p:nvPr>
        </p:nvSpPr>
        <p:spPr>
          <a:xfrm>
            <a:off x="609600" y="1524002"/>
            <a:ext cx="5356225"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
        <p:nvSpPr>
          <p:cNvPr id="19" name="Text Placeholder 2">
            <a:extLst>
              <a:ext uri="{FF2B5EF4-FFF2-40B4-BE49-F238E27FC236}">
                <a16:creationId xmlns:a16="http://schemas.microsoft.com/office/drawing/2014/main" id="{EA104E86-878D-45D4-9F55-5F0084965389}"/>
              </a:ext>
            </a:extLst>
          </p:cNvPr>
          <p:cNvSpPr>
            <a:spLocks noGrp="1"/>
          </p:cNvSpPr>
          <p:nvPr>
            <p:ph type="body" sz="quarter" idx="26"/>
          </p:nvPr>
        </p:nvSpPr>
        <p:spPr>
          <a:xfrm>
            <a:off x="6226629" y="1524002"/>
            <a:ext cx="5356225"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Tree>
    <p:extLst>
      <p:ext uri="{BB962C8B-B14F-4D97-AF65-F5344CB8AC3E}">
        <p14:creationId xmlns:p14="http://schemas.microsoft.com/office/powerpoint/2010/main" val="423999109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15:clr>
            <a:srgbClr val="FBAE40"/>
          </p15:clr>
        </p15:guide>
        <p15:guide id="4" pos="7680">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 3 Content">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ED47A86-542A-134B-B94E-A2D616E4FF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30808" cy="351868"/>
          </a:xfrm>
          <a:prstGeom prst="rect">
            <a:avLst/>
          </a:prstGeom>
        </p:spPr>
      </p:pic>
      <p:sp>
        <p:nvSpPr>
          <p:cNvPr id="12" name="Text Placeholder 2">
            <a:extLst>
              <a:ext uri="{FF2B5EF4-FFF2-40B4-BE49-F238E27FC236}">
                <a16:creationId xmlns:a16="http://schemas.microsoft.com/office/drawing/2014/main" id="{A3EF894E-32AC-4EF0-B59B-1B3D6EEF0591}"/>
              </a:ext>
            </a:extLst>
          </p:cNvPr>
          <p:cNvSpPr>
            <a:spLocks noGrp="1"/>
          </p:cNvSpPr>
          <p:nvPr>
            <p:ph type="body" sz="quarter" idx="20" hasCustomPrompt="1"/>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GB" noProof="0"/>
              <a:t>Click to add sub-title</a:t>
            </a:r>
          </a:p>
        </p:txBody>
      </p:sp>
      <p:pic>
        <p:nvPicPr>
          <p:cNvPr id="15" name="Picture 14">
            <a:extLst>
              <a:ext uri="{FF2B5EF4-FFF2-40B4-BE49-F238E27FC236}">
                <a16:creationId xmlns:a16="http://schemas.microsoft.com/office/drawing/2014/main" id="{5900A1B4-A648-4618-8289-A4564C9A1042}"/>
              </a:ext>
            </a:extLst>
          </p:cNvPr>
          <p:cNvPicPr>
            <a:picLocks noChangeAspect="1"/>
          </p:cNvPicPr>
          <p:nvPr userDrawn="1"/>
        </p:nvPicPr>
        <p:blipFill>
          <a:blip r:embed="rId3"/>
          <a:stretch>
            <a:fillRect/>
          </a:stretch>
        </p:blipFill>
        <p:spPr>
          <a:xfrm>
            <a:off x="0" y="6781800"/>
            <a:ext cx="12192000" cy="76200"/>
          </a:xfrm>
          <a:prstGeom prst="rect">
            <a:avLst/>
          </a:prstGeom>
        </p:spPr>
      </p:pic>
      <p:sp>
        <p:nvSpPr>
          <p:cNvPr id="17" name="Title 1">
            <a:extLst>
              <a:ext uri="{FF2B5EF4-FFF2-40B4-BE49-F238E27FC236}">
                <a16:creationId xmlns:a16="http://schemas.microsoft.com/office/drawing/2014/main" id="{B94FB40C-21FC-48EE-A9CC-96083BAFE0A0}"/>
              </a:ext>
            </a:extLst>
          </p:cNvPr>
          <p:cNvSpPr>
            <a:spLocks noGrp="1"/>
          </p:cNvSpPr>
          <p:nvPr>
            <p:ph type="title" hasCustomPrompt="1"/>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GB" noProof="0"/>
              <a:t>Click to add title</a:t>
            </a:r>
          </a:p>
        </p:txBody>
      </p:sp>
      <p:sp>
        <p:nvSpPr>
          <p:cNvPr id="18" name="Content Placeholder 2">
            <a:extLst>
              <a:ext uri="{FF2B5EF4-FFF2-40B4-BE49-F238E27FC236}">
                <a16:creationId xmlns:a16="http://schemas.microsoft.com/office/drawing/2014/main" id="{C288F867-4740-44A0-90D1-73F7F848207A}"/>
              </a:ext>
            </a:extLst>
          </p:cNvPr>
          <p:cNvSpPr>
            <a:spLocks noGrp="1"/>
          </p:cNvSpPr>
          <p:nvPr>
            <p:ph sz="quarter" idx="21" hasCustomPrompt="1"/>
          </p:nvPr>
        </p:nvSpPr>
        <p:spPr>
          <a:xfrm>
            <a:off x="609600" y="2108778"/>
            <a:ext cx="3481523"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9" name="Content Placeholder 2">
            <a:extLst>
              <a:ext uri="{FF2B5EF4-FFF2-40B4-BE49-F238E27FC236}">
                <a16:creationId xmlns:a16="http://schemas.microsoft.com/office/drawing/2014/main" id="{93DB67C4-9F11-4557-B2AD-F94C07FA5D81}"/>
              </a:ext>
            </a:extLst>
          </p:cNvPr>
          <p:cNvSpPr>
            <a:spLocks noGrp="1"/>
          </p:cNvSpPr>
          <p:nvPr>
            <p:ph sz="quarter" idx="22" hasCustomPrompt="1"/>
          </p:nvPr>
        </p:nvSpPr>
        <p:spPr>
          <a:xfrm>
            <a:off x="8100205" y="2108778"/>
            <a:ext cx="3482195"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23" name="Content Placeholder 2">
            <a:extLst>
              <a:ext uri="{FF2B5EF4-FFF2-40B4-BE49-F238E27FC236}">
                <a16:creationId xmlns:a16="http://schemas.microsoft.com/office/drawing/2014/main" id="{7AA74F2D-ECDC-476F-AB80-DC034B43E4DB}"/>
              </a:ext>
            </a:extLst>
          </p:cNvPr>
          <p:cNvSpPr>
            <a:spLocks noGrp="1"/>
          </p:cNvSpPr>
          <p:nvPr>
            <p:ph sz="quarter" idx="29" hasCustomPrompt="1"/>
          </p:nvPr>
        </p:nvSpPr>
        <p:spPr>
          <a:xfrm>
            <a:off x="4354903" y="2108778"/>
            <a:ext cx="3482195"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21" name="Text Placeholder 2">
            <a:extLst>
              <a:ext uri="{FF2B5EF4-FFF2-40B4-BE49-F238E27FC236}">
                <a16:creationId xmlns:a16="http://schemas.microsoft.com/office/drawing/2014/main" id="{87000B0D-FAC8-4A63-8815-AEF50D90AFBD}"/>
              </a:ext>
            </a:extLst>
          </p:cNvPr>
          <p:cNvSpPr>
            <a:spLocks noGrp="1"/>
          </p:cNvSpPr>
          <p:nvPr>
            <p:ph type="body" sz="quarter" idx="25"/>
          </p:nvPr>
        </p:nvSpPr>
        <p:spPr>
          <a:xfrm>
            <a:off x="609601" y="1524002"/>
            <a:ext cx="3481522"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
        <p:nvSpPr>
          <p:cNvPr id="22" name="Text Placeholder 2">
            <a:extLst>
              <a:ext uri="{FF2B5EF4-FFF2-40B4-BE49-F238E27FC236}">
                <a16:creationId xmlns:a16="http://schemas.microsoft.com/office/drawing/2014/main" id="{D90BB7C2-68DF-4C5F-B8A5-D69D0EAFC752}"/>
              </a:ext>
            </a:extLst>
          </p:cNvPr>
          <p:cNvSpPr>
            <a:spLocks noGrp="1"/>
          </p:cNvSpPr>
          <p:nvPr>
            <p:ph type="body" sz="quarter" idx="30"/>
          </p:nvPr>
        </p:nvSpPr>
        <p:spPr>
          <a:xfrm>
            <a:off x="4354568" y="1524002"/>
            <a:ext cx="3481522"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
        <p:nvSpPr>
          <p:cNvPr id="27" name="Text Placeholder 2">
            <a:extLst>
              <a:ext uri="{FF2B5EF4-FFF2-40B4-BE49-F238E27FC236}">
                <a16:creationId xmlns:a16="http://schemas.microsoft.com/office/drawing/2014/main" id="{F9DFEF2A-58FC-4BAD-AF5F-5732E27B844A}"/>
              </a:ext>
            </a:extLst>
          </p:cNvPr>
          <p:cNvSpPr>
            <a:spLocks noGrp="1"/>
          </p:cNvSpPr>
          <p:nvPr>
            <p:ph type="body" sz="quarter" idx="31"/>
          </p:nvPr>
        </p:nvSpPr>
        <p:spPr>
          <a:xfrm>
            <a:off x="8100879" y="1524002"/>
            <a:ext cx="3481522"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Tree>
    <p:extLst>
      <p:ext uri="{BB962C8B-B14F-4D97-AF65-F5344CB8AC3E}">
        <p14:creationId xmlns:p14="http://schemas.microsoft.com/office/powerpoint/2010/main" val="326756324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15:clr>
            <a:srgbClr val="FBAE40"/>
          </p15:clr>
        </p15:guide>
        <p15:guide id="4" pos="7680">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 4 Content">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ED47A86-542A-134B-B94E-A2D616E4FF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30808" cy="351868"/>
          </a:xfrm>
          <a:prstGeom prst="rect">
            <a:avLst/>
          </a:prstGeom>
        </p:spPr>
      </p:pic>
      <p:sp>
        <p:nvSpPr>
          <p:cNvPr id="12" name="Text Placeholder 2">
            <a:extLst>
              <a:ext uri="{FF2B5EF4-FFF2-40B4-BE49-F238E27FC236}">
                <a16:creationId xmlns:a16="http://schemas.microsoft.com/office/drawing/2014/main" id="{A3EF894E-32AC-4EF0-B59B-1B3D6EEF0591}"/>
              </a:ext>
            </a:extLst>
          </p:cNvPr>
          <p:cNvSpPr>
            <a:spLocks noGrp="1"/>
          </p:cNvSpPr>
          <p:nvPr>
            <p:ph type="body" sz="quarter" idx="20" hasCustomPrompt="1"/>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GB" noProof="0"/>
              <a:t>Click to add sub-title</a:t>
            </a:r>
          </a:p>
        </p:txBody>
      </p:sp>
      <p:pic>
        <p:nvPicPr>
          <p:cNvPr id="15" name="Picture 14">
            <a:extLst>
              <a:ext uri="{FF2B5EF4-FFF2-40B4-BE49-F238E27FC236}">
                <a16:creationId xmlns:a16="http://schemas.microsoft.com/office/drawing/2014/main" id="{5900A1B4-A648-4618-8289-A4564C9A1042}"/>
              </a:ext>
            </a:extLst>
          </p:cNvPr>
          <p:cNvPicPr>
            <a:picLocks noChangeAspect="1"/>
          </p:cNvPicPr>
          <p:nvPr userDrawn="1"/>
        </p:nvPicPr>
        <p:blipFill>
          <a:blip r:embed="rId3"/>
          <a:stretch>
            <a:fillRect/>
          </a:stretch>
        </p:blipFill>
        <p:spPr>
          <a:xfrm>
            <a:off x="0" y="6781800"/>
            <a:ext cx="12192000" cy="76200"/>
          </a:xfrm>
          <a:prstGeom prst="rect">
            <a:avLst/>
          </a:prstGeom>
        </p:spPr>
      </p:pic>
      <p:sp>
        <p:nvSpPr>
          <p:cNvPr id="17" name="Title 1">
            <a:extLst>
              <a:ext uri="{FF2B5EF4-FFF2-40B4-BE49-F238E27FC236}">
                <a16:creationId xmlns:a16="http://schemas.microsoft.com/office/drawing/2014/main" id="{B94FB40C-21FC-48EE-A9CC-96083BAFE0A0}"/>
              </a:ext>
            </a:extLst>
          </p:cNvPr>
          <p:cNvSpPr>
            <a:spLocks noGrp="1"/>
          </p:cNvSpPr>
          <p:nvPr>
            <p:ph type="title" hasCustomPrompt="1"/>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GB" noProof="0"/>
              <a:t>Click to add title</a:t>
            </a:r>
          </a:p>
        </p:txBody>
      </p:sp>
      <p:sp>
        <p:nvSpPr>
          <p:cNvPr id="18" name="Content Placeholder 2">
            <a:extLst>
              <a:ext uri="{FF2B5EF4-FFF2-40B4-BE49-F238E27FC236}">
                <a16:creationId xmlns:a16="http://schemas.microsoft.com/office/drawing/2014/main" id="{C288F867-4740-44A0-90D1-73F7F848207A}"/>
              </a:ext>
            </a:extLst>
          </p:cNvPr>
          <p:cNvSpPr>
            <a:spLocks noGrp="1"/>
          </p:cNvSpPr>
          <p:nvPr>
            <p:ph sz="quarter" idx="21" hasCustomPrompt="1"/>
          </p:nvPr>
        </p:nvSpPr>
        <p:spPr>
          <a:xfrm>
            <a:off x="609600" y="2108778"/>
            <a:ext cx="2615487"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27" name="Content Placeholder 2">
            <a:extLst>
              <a:ext uri="{FF2B5EF4-FFF2-40B4-BE49-F238E27FC236}">
                <a16:creationId xmlns:a16="http://schemas.microsoft.com/office/drawing/2014/main" id="{2BB7819F-0E8B-415E-B16D-70EBC1B2C7B8}"/>
              </a:ext>
            </a:extLst>
          </p:cNvPr>
          <p:cNvSpPr>
            <a:spLocks noGrp="1"/>
          </p:cNvSpPr>
          <p:nvPr>
            <p:ph sz="quarter" idx="35" hasCustomPrompt="1"/>
          </p:nvPr>
        </p:nvSpPr>
        <p:spPr>
          <a:xfrm>
            <a:off x="3390889" y="2108778"/>
            <a:ext cx="2615487"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29" name="Content Placeholder 2">
            <a:extLst>
              <a:ext uri="{FF2B5EF4-FFF2-40B4-BE49-F238E27FC236}">
                <a16:creationId xmlns:a16="http://schemas.microsoft.com/office/drawing/2014/main" id="{13E898B9-6567-4C9A-8485-2C3359124988}"/>
              </a:ext>
            </a:extLst>
          </p:cNvPr>
          <p:cNvSpPr>
            <a:spLocks noGrp="1"/>
          </p:cNvSpPr>
          <p:nvPr>
            <p:ph sz="quarter" idx="37" hasCustomPrompt="1"/>
          </p:nvPr>
        </p:nvSpPr>
        <p:spPr>
          <a:xfrm>
            <a:off x="6172178" y="2108778"/>
            <a:ext cx="2615487"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31" name="Content Placeholder 2">
            <a:extLst>
              <a:ext uri="{FF2B5EF4-FFF2-40B4-BE49-F238E27FC236}">
                <a16:creationId xmlns:a16="http://schemas.microsoft.com/office/drawing/2014/main" id="{40628B41-06E7-428D-B2D9-1BA1187BFCD7}"/>
              </a:ext>
            </a:extLst>
          </p:cNvPr>
          <p:cNvSpPr>
            <a:spLocks noGrp="1"/>
          </p:cNvSpPr>
          <p:nvPr>
            <p:ph sz="quarter" idx="39" hasCustomPrompt="1"/>
          </p:nvPr>
        </p:nvSpPr>
        <p:spPr>
          <a:xfrm>
            <a:off x="8953467" y="2108778"/>
            <a:ext cx="2615487"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20" name="Text Placeholder 2">
            <a:extLst>
              <a:ext uri="{FF2B5EF4-FFF2-40B4-BE49-F238E27FC236}">
                <a16:creationId xmlns:a16="http://schemas.microsoft.com/office/drawing/2014/main" id="{FBDFC3D2-6414-4834-A08A-B7D0F0F01CDB}"/>
              </a:ext>
            </a:extLst>
          </p:cNvPr>
          <p:cNvSpPr>
            <a:spLocks noGrp="1"/>
          </p:cNvSpPr>
          <p:nvPr>
            <p:ph type="body" sz="quarter" idx="25"/>
          </p:nvPr>
        </p:nvSpPr>
        <p:spPr>
          <a:xfrm>
            <a:off x="609601" y="1524002"/>
            <a:ext cx="2615486"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
        <p:nvSpPr>
          <p:cNvPr id="21" name="Text Placeholder 2">
            <a:extLst>
              <a:ext uri="{FF2B5EF4-FFF2-40B4-BE49-F238E27FC236}">
                <a16:creationId xmlns:a16="http://schemas.microsoft.com/office/drawing/2014/main" id="{B52BFCC6-AC9F-4E93-81A0-3ED3AB3E20EA}"/>
              </a:ext>
            </a:extLst>
          </p:cNvPr>
          <p:cNvSpPr>
            <a:spLocks noGrp="1"/>
          </p:cNvSpPr>
          <p:nvPr>
            <p:ph type="body" sz="quarter" idx="40"/>
          </p:nvPr>
        </p:nvSpPr>
        <p:spPr>
          <a:xfrm>
            <a:off x="3390889" y="1524002"/>
            <a:ext cx="2615486"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
        <p:nvSpPr>
          <p:cNvPr id="22" name="Text Placeholder 2">
            <a:extLst>
              <a:ext uri="{FF2B5EF4-FFF2-40B4-BE49-F238E27FC236}">
                <a16:creationId xmlns:a16="http://schemas.microsoft.com/office/drawing/2014/main" id="{CFD7484E-340B-4F81-B86A-62C5E95E4CF3}"/>
              </a:ext>
            </a:extLst>
          </p:cNvPr>
          <p:cNvSpPr>
            <a:spLocks noGrp="1"/>
          </p:cNvSpPr>
          <p:nvPr>
            <p:ph type="body" sz="quarter" idx="41"/>
          </p:nvPr>
        </p:nvSpPr>
        <p:spPr>
          <a:xfrm>
            <a:off x="6172177" y="1524002"/>
            <a:ext cx="2615486"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
        <p:nvSpPr>
          <p:cNvPr id="23" name="Text Placeholder 2">
            <a:extLst>
              <a:ext uri="{FF2B5EF4-FFF2-40B4-BE49-F238E27FC236}">
                <a16:creationId xmlns:a16="http://schemas.microsoft.com/office/drawing/2014/main" id="{CE800CF2-BFB7-4B5F-BDD1-FE16496672D7}"/>
              </a:ext>
            </a:extLst>
          </p:cNvPr>
          <p:cNvSpPr>
            <a:spLocks noGrp="1"/>
          </p:cNvSpPr>
          <p:nvPr>
            <p:ph type="body" sz="quarter" idx="42"/>
          </p:nvPr>
        </p:nvSpPr>
        <p:spPr>
          <a:xfrm>
            <a:off x="8953465" y="1524002"/>
            <a:ext cx="2615486"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Tree>
    <p:extLst>
      <p:ext uri="{BB962C8B-B14F-4D97-AF65-F5344CB8AC3E}">
        <p14:creationId xmlns:p14="http://schemas.microsoft.com/office/powerpoint/2010/main" val="234716243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15:clr>
            <a:srgbClr val="FBAE40"/>
          </p15:clr>
        </p15:guide>
        <p15:guide id="4" pos="768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29ADB1-935E-4045-B1C0-C5A301EE6BD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1450442-B3FE-44E1-94B1-232EF2D5847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A7DE901-28A2-4579-9377-FE0FA560C2A2}"/>
              </a:ext>
            </a:extLst>
          </p:cNvPr>
          <p:cNvSpPr>
            <a:spLocks noGrp="1"/>
          </p:cNvSpPr>
          <p:nvPr>
            <p:ph type="dt" sz="half" idx="10"/>
          </p:nvPr>
        </p:nvSpPr>
        <p:spPr/>
        <p:txBody>
          <a:bodyPr/>
          <a:lstStyle/>
          <a:p>
            <a:fld id="{30DFD48F-AE6D-43E9-ABD6-2816321F68D8}" type="datetimeFigureOut">
              <a:rPr lang="en-US" smtClean="0"/>
              <a:t>11/7/2022</a:t>
            </a:fld>
            <a:endParaRPr lang="en-US"/>
          </a:p>
        </p:txBody>
      </p:sp>
      <p:sp>
        <p:nvSpPr>
          <p:cNvPr id="5" name="Footer Placeholder 4">
            <a:extLst>
              <a:ext uri="{FF2B5EF4-FFF2-40B4-BE49-F238E27FC236}">
                <a16:creationId xmlns:a16="http://schemas.microsoft.com/office/drawing/2014/main" id="{18248824-6DCA-484A-A273-D94B1B708A5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E454E28-A767-4C1E-8E9A-4DB5FCF2724F}"/>
              </a:ext>
            </a:extLst>
          </p:cNvPr>
          <p:cNvSpPr>
            <a:spLocks noGrp="1"/>
          </p:cNvSpPr>
          <p:nvPr>
            <p:ph type="sldNum" sz="quarter" idx="12"/>
          </p:nvPr>
        </p:nvSpPr>
        <p:spPr/>
        <p:txBody>
          <a:bodyPr/>
          <a:lstStyle/>
          <a:p>
            <a:fld id="{07938C39-307A-467C-AF17-58B2BC169095}" type="slidenum">
              <a:rPr lang="en-US" smtClean="0"/>
              <a:t>‹#›</a:t>
            </a:fld>
            <a:endParaRPr lang="en-US"/>
          </a:p>
        </p:txBody>
      </p:sp>
    </p:spTree>
    <p:extLst>
      <p:ext uri="{BB962C8B-B14F-4D97-AF65-F5344CB8AC3E}">
        <p14:creationId xmlns:p14="http://schemas.microsoft.com/office/powerpoint/2010/main" val="82950983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 Content + Image Right">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ED47A86-542A-134B-B94E-A2D616E4FF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30808" cy="351868"/>
          </a:xfrm>
          <a:prstGeom prst="rect">
            <a:avLst/>
          </a:prstGeom>
        </p:spPr>
      </p:pic>
      <p:sp>
        <p:nvSpPr>
          <p:cNvPr id="12" name="Text Placeholder 2">
            <a:extLst>
              <a:ext uri="{FF2B5EF4-FFF2-40B4-BE49-F238E27FC236}">
                <a16:creationId xmlns:a16="http://schemas.microsoft.com/office/drawing/2014/main" id="{A3EF894E-32AC-4EF0-B59B-1B3D6EEF0591}"/>
              </a:ext>
            </a:extLst>
          </p:cNvPr>
          <p:cNvSpPr>
            <a:spLocks noGrp="1"/>
          </p:cNvSpPr>
          <p:nvPr>
            <p:ph type="body" sz="quarter" idx="20" hasCustomPrompt="1"/>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GB" noProof="0"/>
              <a:t>Click to add sub-title</a:t>
            </a:r>
          </a:p>
        </p:txBody>
      </p:sp>
      <p:pic>
        <p:nvPicPr>
          <p:cNvPr id="15" name="Picture 14">
            <a:extLst>
              <a:ext uri="{FF2B5EF4-FFF2-40B4-BE49-F238E27FC236}">
                <a16:creationId xmlns:a16="http://schemas.microsoft.com/office/drawing/2014/main" id="{5900A1B4-A648-4618-8289-A4564C9A1042}"/>
              </a:ext>
            </a:extLst>
          </p:cNvPr>
          <p:cNvPicPr>
            <a:picLocks noChangeAspect="1"/>
          </p:cNvPicPr>
          <p:nvPr userDrawn="1"/>
        </p:nvPicPr>
        <p:blipFill>
          <a:blip r:embed="rId3"/>
          <a:stretch>
            <a:fillRect/>
          </a:stretch>
        </p:blipFill>
        <p:spPr>
          <a:xfrm>
            <a:off x="0" y="6781800"/>
            <a:ext cx="12192000" cy="76200"/>
          </a:xfrm>
          <a:prstGeom prst="rect">
            <a:avLst/>
          </a:prstGeom>
        </p:spPr>
      </p:pic>
      <p:sp>
        <p:nvSpPr>
          <p:cNvPr id="17" name="Title 1">
            <a:extLst>
              <a:ext uri="{FF2B5EF4-FFF2-40B4-BE49-F238E27FC236}">
                <a16:creationId xmlns:a16="http://schemas.microsoft.com/office/drawing/2014/main" id="{B94FB40C-21FC-48EE-A9CC-96083BAFE0A0}"/>
              </a:ext>
            </a:extLst>
          </p:cNvPr>
          <p:cNvSpPr>
            <a:spLocks noGrp="1"/>
          </p:cNvSpPr>
          <p:nvPr>
            <p:ph type="title" hasCustomPrompt="1"/>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GB" noProof="0"/>
              <a:t>Click to add title</a:t>
            </a:r>
          </a:p>
        </p:txBody>
      </p:sp>
      <p:sp>
        <p:nvSpPr>
          <p:cNvPr id="18" name="Content Placeholder 2">
            <a:extLst>
              <a:ext uri="{FF2B5EF4-FFF2-40B4-BE49-F238E27FC236}">
                <a16:creationId xmlns:a16="http://schemas.microsoft.com/office/drawing/2014/main" id="{C288F867-4740-44A0-90D1-73F7F848207A}"/>
              </a:ext>
            </a:extLst>
          </p:cNvPr>
          <p:cNvSpPr>
            <a:spLocks noGrp="1"/>
          </p:cNvSpPr>
          <p:nvPr>
            <p:ph sz="quarter" idx="21" hasCustomPrompt="1"/>
          </p:nvPr>
        </p:nvSpPr>
        <p:spPr>
          <a:xfrm>
            <a:off x="609600" y="2108778"/>
            <a:ext cx="5355771"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3" name="Picture Placeholder 2">
            <a:extLst>
              <a:ext uri="{FF2B5EF4-FFF2-40B4-BE49-F238E27FC236}">
                <a16:creationId xmlns:a16="http://schemas.microsoft.com/office/drawing/2014/main" id="{B6DAF3CC-521A-446F-99A7-04C464EB0BE0}"/>
              </a:ext>
            </a:extLst>
          </p:cNvPr>
          <p:cNvSpPr>
            <a:spLocks noGrp="1"/>
          </p:cNvSpPr>
          <p:nvPr>
            <p:ph type="pic" sz="quarter" idx="24" hasCustomPrompt="1"/>
          </p:nvPr>
        </p:nvSpPr>
        <p:spPr>
          <a:xfrm>
            <a:off x="6226175" y="1524001"/>
            <a:ext cx="5356225" cy="4350671"/>
          </a:xfrm>
          <a:prstGeom prst="rect">
            <a:avLst/>
          </a:prstGeom>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latin typeface="Arial" panose="020B0604020202020204" pitchFamily="34" charset="0"/>
                <a:cs typeface="Arial" panose="020B0604020202020204" pitchFamily="34" charset="0"/>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noProof="0"/>
              <a:t>Click to insert picture</a:t>
            </a:r>
          </a:p>
        </p:txBody>
      </p:sp>
      <p:sp>
        <p:nvSpPr>
          <p:cNvPr id="10" name="Text Placeholder 2">
            <a:extLst>
              <a:ext uri="{FF2B5EF4-FFF2-40B4-BE49-F238E27FC236}">
                <a16:creationId xmlns:a16="http://schemas.microsoft.com/office/drawing/2014/main" id="{5A27E7F5-8958-44D4-AD43-19F01C809FE1}"/>
              </a:ext>
            </a:extLst>
          </p:cNvPr>
          <p:cNvSpPr>
            <a:spLocks noGrp="1"/>
          </p:cNvSpPr>
          <p:nvPr>
            <p:ph type="body" sz="quarter" idx="25"/>
          </p:nvPr>
        </p:nvSpPr>
        <p:spPr>
          <a:xfrm>
            <a:off x="609601" y="1524002"/>
            <a:ext cx="5355770"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Tree>
    <p:extLst>
      <p:ext uri="{BB962C8B-B14F-4D97-AF65-F5344CB8AC3E}">
        <p14:creationId xmlns:p14="http://schemas.microsoft.com/office/powerpoint/2010/main" val="332727483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15:clr>
            <a:srgbClr val="FBAE40"/>
          </p15:clr>
        </p15:guide>
        <p15:guide id="4" pos="768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 Content + Image Left">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ED47A86-542A-134B-B94E-A2D616E4FF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30808" cy="351868"/>
          </a:xfrm>
          <a:prstGeom prst="rect">
            <a:avLst/>
          </a:prstGeom>
        </p:spPr>
      </p:pic>
      <p:sp>
        <p:nvSpPr>
          <p:cNvPr id="12" name="Text Placeholder 2">
            <a:extLst>
              <a:ext uri="{FF2B5EF4-FFF2-40B4-BE49-F238E27FC236}">
                <a16:creationId xmlns:a16="http://schemas.microsoft.com/office/drawing/2014/main" id="{A3EF894E-32AC-4EF0-B59B-1B3D6EEF0591}"/>
              </a:ext>
            </a:extLst>
          </p:cNvPr>
          <p:cNvSpPr>
            <a:spLocks noGrp="1"/>
          </p:cNvSpPr>
          <p:nvPr>
            <p:ph type="body" sz="quarter" idx="20" hasCustomPrompt="1"/>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GB" noProof="0"/>
              <a:t>Click to add sub-title</a:t>
            </a:r>
          </a:p>
        </p:txBody>
      </p:sp>
      <p:pic>
        <p:nvPicPr>
          <p:cNvPr id="15" name="Picture 14">
            <a:extLst>
              <a:ext uri="{FF2B5EF4-FFF2-40B4-BE49-F238E27FC236}">
                <a16:creationId xmlns:a16="http://schemas.microsoft.com/office/drawing/2014/main" id="{5900A1B4-A648-4618-8289-A4564C9A1042}"/>
              </a:ext>
            </a:extLst>
          </p:cNvPr>
          <p:cNvPicPr>
            <a:picLocks noChangeAspect="1"/>
          </p:cNvPicPr>
          <p:nvPr userDrawn="1"/>
        </p:nvPicPr>
        <p:blipFill>
          <a:blip r:embed="rId3"/>
          <a:stretch>
            <a:fillRect/>
          </a:stretch>
        </p:blipFill>
        <p:spPr>
          <a:xfrm>
            <a:off x="0" y="6781800"/>
            <a:ext cx="12192000" cy="76200"/>
          </a:xfrm>
          <a:prstGeom prst="rect">
            <a:avLst/>
          </a:prstGeom>
        </p:spPr>
      </p:pic>
      <p:sp>
        <p:nvSpPr>
          <p:cNvPr id="17" name="Title 1">
            <a:extLst>
              <a:ext uri="{FF2B5EF4-FFF2-40B4-BE49-F238E27FC236}">
                <a16:creationId xmlns:a16="http://schemas.microsoft.com/office/drawing/2014/main" id="{B94FB40C-21FC-48EE-A9CC-96083BAFE0A0}"/>
              </a:ext>
            </a:extLst>
          </p:cNvPr>
          <p:cNvSpPr>
            <a:spLocks noGrp="1"/>
          </p:cNvSpPr>
          <p:nvPr>
            <p:ph type="title" hasCustomPrompt="1"/>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GB" noProof="0"/>
              <a:t>Click to add title</a:t>
            </a:r>
          </a:p>
        </p:txBody>
      </p:sp>
      <p:sp>
        <p:nvSpPr>
          <p:cNvPr id="18" name="Content Placeholder 2">
            <a:extLst>
              <a:ext uri="{FF2B5EF4-FFF2-40B4-BE49-F238E27FC236}">
                <a16:creationId xmlns:a16="http://schemas.microsoft.com/office/drawing/2014/main" id="{C288F867-4740-44A0-90D1-73F7F848207A}"/>
              </a:ext>
            </a:extLst>
          </p:cNvPr>
          <p:cNvSpPr>
            <a:spLocks noGrp="1"/>
          </p:cNvSpPr>
          <p:nvPr>
            <p:ph sz="quarter" idx="21" hasCustomPrompt="1"/>
          </p:nvPr>
        </p:nvSpPr>
        <p:spPr>
          <a:xfrm>
            <a:off x="6226628" y="2108778"/>
            <a:ext cx="5355771"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19" name="Picture Placeholder 2">
            <a:extLst>
              <a:ext uri="{FF2B5EF4-FFF2-40B4-BE49-F238E27FC236}">
                <a16:creationId xmlns:a16="http://schemas.microsoft.com/office/drawing/2014/main" id="{03049D75-CC3B-4AB5-A696-6B399CBC7866}"/>
              </a:ext>
            </a:extLst>
          </p:cNvPr>
          <p:cNvSpPr>
            <a:spLocks noGrp="1"/>
          </p:cNvSpPr>
          <p:nvPr>
            <p:ph type="pic" sz="quarter" idx="24" hasCustomPrompt="1"/>
          </p:nvPr>
        </p:nvSpPr>
        <p:spPr>
          <a:xfrm>
            <a:off x="609148" y="1524001"/>
            <a:ext cx="5356225" cy="4350671"/>
          </a:xfrm>
          <a:prstGeom prst="rect">
            <a:avLst/>
          </a:prstGeom>
        </p:spPr>
        <p:txBody>
          <a:bodyPr anchor="ctr"/>
          <a:lstStyle>
            <a:lvl1pPr marL="0" indent="0" algn="ctr">
              <a:buNone/>
              <a:defRPr sz="1600">
                <a:latin typeface="Arial" panose="020B0604020202020204" pitchFamily="34" charset="0"/>
                <a:cs typeface="Arial" panose="020B0604020202020204" pitchFamily="34" charset="0"/>
              </a:defRPr>
            </a:lvl1pPr>
          </a:lstStyle>
          <a:p>
            <a:r>
              <a:rPr lang="en-GB" noProof="0"/>
              <a:t>Click to insert picture</a:t>
            </a:r>
          </a:p>
        </p:txBody>
      </p:sp>
      <p:sp>
        <p:nvSpPr>
          <p:cNvPr id="10" name="Text Placeholder 2">
            <a:extLst>
              <a:ext uri="{FF2B5EF4-FFF2-40B4-BE49-F238E27FC236}">
                <a16:creationId xmlns:a16="http://schemas.microsoft.com/office/drawing/2014/main" id="{7B49CF5B-EDC2-42C1-9055-6769A86CC79C}"/>
              </a:ext>
            </a:extLst>
          </p:cNvPr>
          <p:cNvSpPr>
            <a:spLocks noGrp="1"/>
          </p:cNvSpPr>
          <p:nvPr>
            <p:ph type="body" sz="quarter" idx="25"/>
          </p:nvPr>
        </p:nvSpPr>
        <p:spPr>
          <a:xfrm>
            <a:off x="6226628" y="1524002"/>
            <a:ext cx="5355771"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Tree>
    <p:extLst>
      <p:ext uri="{BB962C8B-B14F-4D97-AF65-F5344CB8AC3E}">
        <p14:creationId xmlns:p14="http://schemas.microsoft.com/office/powerpoint/2010/main" val="394805341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15:clr>
            <a:srgbClr val="FBAE40"/>
          </p15:clr>
        </p15:guide>
        <p15:guide id="4" pos="768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3 Object / 3 Content">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ED47A86-542A-134B-B94E-A2D616E4FF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30808" cy="351868"/>
          </a:xfrm>
          <a:prstGeom prst="rect">
            <a:avLst/>
          </a:prstGeom>
        </p:spPr>
      </p:pic>
      <p:sp>
        <p:nvSpPr>
          <p:cNvPr id="12" name="Text Placeholder 2">
            <a:extLst>
              <a:ext uri="{FF2B5EF4-FFF2-40B4-BE49-F238E27FC236}">
                <a16:creationId xmlns:a16="http://schemas.microsoft.com/office/drawing/2014/main" id="{A3EF894E-32AC-4EF0-B59B-1B3D6EEF0591}"/>
              </a:ext>
            </a:extLst>
          </p:cNvPr>
          <p:cNvSpPr>
            <a:spLocks noGrp="1"/>
          </p:cNvSpPr>
          <p:nvPr>
            <p:ph type="body" sz="quarter" idx="20" hasCustomPrompt="1"/>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GB" noProof="0"/>
              <a:t>Click to add sub-title</a:t>
            </a:r>
          </a:p>
        </p:txBody>
      </p:sp>
      <p:pic>
        <p:nvPicPr>
          <p:cNvPr id="15" name="Picture 14">
            <a:extLst>
              <a:ext uri="{FF2B5EF4-FFF2-40B4-BE49-F238E27FC236}">
                <a16:creationId xmlns:a16="http://schemas.microsoft.com/office/drawing/2014/main" id="{5900A1B4-A648-4618-8289-A4564C9A1042}"/>
              </a:ext>
            </a:extLst>
          </p:cNvPr>
          <p:cNvPicPr>
            <a:picLocks noChangeAspect="1"/>
          </p:cNvPicPr>
          <p:nvPr userDrawn="1"/>
        </p:nvPicPr>
        <p:blipFill>
          <a:blip r:embed="rId3"/>
          <a:stretch>
            <a:fillRect/>
          </a:stretch>
        </p:blipFill>
        <p:spPr>
          <a:xfrm>
            <a:off x="0" y="6781800"/>
            <a:ext cx="12192000" cy="76200"/>
          </a:xfrm>
          <a:prstGeom prst="rect">
            <a:avLst/>
          </a:prstGeom>
        </p:spPr>
      </p:pic>
      <p:sp>
        <p:nvSpPr>
          <p:cNvPr id="17" name="Title 1">
            <a:extLst>
              <a:ext uri="{FF2B5EF4-FFF2-40B4-BE49-F238E27FC236}">
                <a16:creationId xmlns:a16="http://schemas.microsoft.com/office/drawing/2014/main" id="{B94FB40C-21FC-48EE-A9CC-96083BAFE0A0}"/>
              </a:ext>
            </a:extLst>
          </p:cNvPr>
          <p:cNvSpPr>
            <a:spLocks noGrp="1"/>
          </p:cNvSpPr>
          <p:nvPr>
            <p:ph type="title" hasCustomPrompt="1"/>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GB" noProof="0"/>
              <a:t>Click to add title</a:t>
            </a:r>
          </a:p>
        </p:txBody>
      </p:sp>
      <p:sp>
        <p:nvSpPr>
          <p:cNvPr id="18" name="Content Placeholder 2">
            <a:extLst>
              <a:ext uri="{FF2B5EF4-FFF2-40B4-BE49-F238E27FC236}">
                <a16:creationId xmlns:a16="http://schemas.microsoft.com/office/drawing/2014/main" id="{C288F867-4740-44A0-90D1-73F7F848207A}"/>
              </a:ext>
            </a:extLst>
          </p:cNvPr>
          <p:cNvSpPr>
            <a:spLocks noGrp="1"/>
          </p:cNvSpPr>
          <p:nvPr>
            <p:ph sz="quarter" idx="21" hasCustomPrompt="1"/>
          </p:nvPr>
        </p:nvSpPr>
        <p:spPr>
          <a:xfrm>
            <a:off x="609600" y="4383315"/>
            <a:ext cx="3481523" cy="1495198"/>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spcBef>
                <a:spcPts val="500"/>
              </a:spcBef>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spcBef>
                <a:spcPts val="500"/>
              </a:spcBef>
              <a:defRPr sz="1400">
                <a:solidFill>
                  <a:srgbClr val="000000"/>
                </a:solidFill>
                <a:latin typeface="Arial" panose="020B0604020202020204" pitchFamily="34" charset="0"/>
                <a:cs typeface="Arial" panose="020B0604020202020204" pitchFamily="34" charset="0"/>
              </a:defRPr>
            </a:lvl4pPr>
            <a:lvl5pPr marL="1146175" indent="-231775">
              <a:spcBef>
                <a:spcPts val="500"/>
              </a:spcBef>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9" name="Content Placeholder 2">
            <a:extLst>
              <a:ext uri="{FF2B5EF4-FFF2-40B4-BE49-F238E27FC236}">
                <a16:creationId xmlns:a16="http://schemas.microsoft.com/office/drawing/2014/main" id="{93DB67C4-9F11-4557-B2AD-F94C07FA5D81}"/>
              </a:ext>
            </a:extLst>
          </p:cNvPr>
          <p:cNvSpPr>
            <a:spLocks noGrp="1"/>
          </p:cNvSpPr>
          <p:nvPr>
            <p:ph sz="quarter" idx="22" hasCustomPrompt="1"/>
          </p:nvPr>
        </p:nvSpPr>
        <p:spPr>
          <a:xfrm>
            <a:off x="8100205" y="4383315"/>
            <a:ext cx="3482195" cy="1495198"/>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spcBef>
                <a:spcPts val="500"/>
              </a:spcBef>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spcBef>
                <a:spcPts val="500"/>
              </a:spcBef>
              <a:defRPr sz="1400">
                <a:solidFill>
                  <a:srgbClr val="000000"/>
                </a:solidFill>
                <a:latin typeface="Arial" panose="020B0604020202020204" pitchFamily="34" charset="0"/>
                <a:cs typeface="Arial" panose="020B0604020202020204" pitchFamily="34" charset="0"/>
              </a:defRPr>
            </a:lvl4pPr>
            <a:lvl5pPr marL="1146175" indent="-231775">
              <a:spcBef>
                <a:spcPts val="500"/>
              </a:spcBef>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23" name="Content Placeholder 2">
            <a:extLst>
              <a:ext uri="{FF2B5EF4-FFF2-40B4-BE49-F238E27FC236}">
                <a16:creationId xmlns:a16="http://schemas.microsoft.com/office/drawing/2014/main" id="{7AA74F2D-ECDC-476F-AB80-DC034B43E4DB}"/>
              </a:ext>
            </a:extLst>
          </p:cNvPr>
          <p:cNvSpPr>
            <a:spLocks noGrp="1"/>
          </p:cNvSpPr>
          <p:nvPr>
            <p:ph sz="quarter" idx="29" hasCustomPrompt="1"/>
          </p:nvPr>
        </p:nvSpPr>
        <p:spPr>
          <a:xfrm>
            <a:off x="4354903" y="4383315"/>
            <a:ext cx="3482195" cy="1495198"/>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spcBef>
                <a:spcPts val="500"/>
              </a:spcBef>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spcBef>
                <a:spcPts val="500"/>
              </a:spcBef>
              <a:defRPr sz="1400">
                <a:solidFill>
                  <a:srgbClr val="000000"/>
                </a:solidFill>
                <a:latin typeface="Arial" panose="020B0604020202020204" pitchFamily="34" charset="0"/>
                <a:cs typeface="Arial" panose="020B0604020202020204" pitchFamily="34" charset="0"/>
              </a:defRPr>
            </a:lvl4pPr>
            <a:lvl5pPr marL="1146175" indent="-231775">
              <a:spcBef>
                <a:spcPts val="500"/>
              </a:spcBef>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19" name="Content Placeholder 2">
            <a:extLst>
              <a:ext uri="{FF2B5EF4-FFF2-40B4-BE49-F238E27FC236}">
                <a16:creationId xmlns:a16="http://schemas.microsoft.com/office/drawing/2014/main" id="{C46B9B54-2DB3-47D6-ADDB-77D065EFB7D3}"/>
              </a:ext>
            </a:extLst>
          </p:cNvPr>
          <p:cNvSpPr>
            <a:spLocks noGrp="1"/>
          </p:cNvSpPr>
          <p:nvPr>
            <p:ph sz="quarter" idx="31" hasCustomPrompt="1"/>
          </p:nvPr>
        </p:nvSpPr>
        <p:spPr>
          <a:xfrm>
            <a:off x="609600" y="1524001"/>
            <a:ext cx="3481523" cy="264544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lvl3pPr>
            <a:lvl4pPr marL="914400" indent="-231775">
              <a:defRPr sz="1400"/>
            </a:lvl4pPr>
            <a:lvl5pPr marL="1146175" indent="-231775">
              <a:defRPr sz="1400"/>
            </a:lvl5pPr>
          </a:lstStyle>
          <a:p>
            <a:pPr lvl="0"/>
            <a:r>
              <a:rPr lang="en-GB" noProof="0"/>
              <a:t>Click to insert object</a:t>
            </a:r>
          </a:p>
        </p:txBody>
      </p:sp>
      <p:sp>
        <p:nvSpPr>
          <p:cNvPr id="20" name="Content Placeholder 2">
            <a:extLst>
              <a:ext uri="{FF2B5EF4-FFF2-40B4-BE49-F238E27FC236}">
                <a16:creationId xmlns:a16="http://schemas.microsoft.com/office/drawing/2014/main" id="{03714E44-0209-4445-913B-F0B8A5E7C923}"/>
              </a:ext>
            </a:extLst>
          </p:cNvPr>
          <p:cNvSpPr>
            <a:spLocks noGrp="1"/>
          </p:cNvSpPr>
          <p:nvPr>
            <p:ph sz="quarter" idx="32" hasCustomPrompt="1"/>
          </p:nvPr>
        </p:nvSpPr>
        <p:spPr>
          <a:xfrm>
            <a:off x="8100205" y="1524001"/>
            <a:ext cx="3482195" cy="2645445"/>
          </a:xfrm>
          <a:prstGeom prst="rect">
            <a:avLst/>
          </a:prstGeom>
        </p:spPr>
        <p:txBody>
          <a:bodyPr lIns="0" tIns="0" rIns="0" bIns="0"/>
          <a:lstStyle>
            <a:lvl1pPr marL="231775" indent="-231775">
              <a:spcBef>
                <a:spcPts val="500"/>
              </a:spcBef>
              <a:buFont typeface="Arial" panose="020B0604020202020204" pitchFamily="34" charset="0"/>
              <a:buChar char="•"/>
              <a:defRPr sz="1600">
                <a:latin typeface="Arial" panose="020B0604020202020204" pitchFamily="34" charset="0"/>
                <a:cs typeface="Arial" panose="020B0604020202020204" pitchFamily="34" charset="0"/>
              </a:defRPr>
            </a:lvl1pPr>
            <a:lvl2pPr marL="465138" indent="-233363">
              <a:defRPr sz="1600"/>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lvl3pPr>
            <a:lvl4pPr marL="914400" indent="-231775">
              <a:defRPr sz="1400"/>
            </a:lvl4pPr>
            <a:lvl5pPr marL="1146175" indent="-231775">
              <a:spcBef>
                <a:spcPts val="500"/>
              </a:spcBef>
              <a:defRPr sz="1400">
                <a:solidFill>
                  <a:srgbClr val="000000"/>
                </a:solidFill>
                <a:latin typeface="Arial" panose="020B0604020202020204" pitchFamily="34" charset="0"/>
                <a:cs typeface="Arial" panose="020B0604020202020204" pitchFamily="34" charset="0"/>
              </a:defRPr>
            </a:lvl5pPr>
          </a:lstStyle>
          <a:p>
            <a:pPr lvl="0"/>
            <a:r>
              <a:rPr lang="en-GB" noProof="0"/>
              <a:t>Click to insert object</a:t>
            </a:r>
          </a:p>
          <a:p>
            <a:pPr lvl="4"/>
            <a:endParaRPr lang="en-GB" noProof="0"/>
          </a:p>
        </p:txBody>
      </p:sp>
      <p:sp>
        <p:nvSpPr>
          <p:cNvPr id="21" name="Content Placeholder 2">
            <a:extLst>
              <a:ext uri="{FF2B5EF4-FFF2-40B4-BE49-F238E27FC236}">
                <a16:creationId xmlns:a16="http://schemas.microsoft.com/office/drawing/2014/main" id="{1CAAD208-8173-4FC0-A08E-6D1F9231BA4D}"/>
              </a:ext>
            </a:extLst>
          </p:cNvPr>
          <p:cNvSpPr>
            <a:spLocks noGrp="1"/>
          </p:cNvSpPr>
          <p:nvPr>
            <p:ph sz="quarter" idx="33" hasCustomPrompt="1"/>
          </p:nvPr>
        </p:nvSpPr>
        <p:spPr>
          <a:xfrm>
            <a:off x="4354903" y="1524001"/>
            <a:ext cx="3482195" cy="264544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lvl3pPr>
            <a:lvl4pPr marL="914400" indent="-231775">
              <a:defRPr sz="1400"/>
            </a:lvl4pPr>
            <a:lvl5pPr marL="1146175" indent="-231775">
              <a:defRPr sz="1400"/>
            </a:lvl5pPr>
          </a:lstStyle>
          <a:p>
            <a:pPr lvl="0"/>
            <a:r>
              <a:rPr lang="en-GB" noProof="0"/>
              <a:t>Click to insert object</a:t>
            </a:r>
          </a:p>
        </p:txBody>
      </p:sp>
    </p:spTree>
    <p:extLst>
      <p:ext uri="{BB962C8B-B14F-4D97-AF65-F5344CB8AC3E}">
        <p14:creationId xmlns:p14="http://schemas.microsoft.com/office/powerpoint/2010/main" val="179026165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15:clr>
            <a:srgbClr val="FBAE40"/>
          </p15:clr>
        </p15:guide>
        <p15:guide id="4" pos="768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creen Mockup">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ED47A86-542A-134B-B94E-A2D616E4FF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30808" cy="351868"/>
          </a:xfrm>
          <a:prstGeom prst="rect">
            <a:avLst/>
          </a:prstGeom>
        </p:spPr>
      </p:pic>
      <p:sp>
        <p:nvSpPr>
          <p:cNvPr id="12" name="Text Placeholder 2">
            <a:extLst>
              <a:ext uri="{FF2B5EF4-FFF2-40B4-BE49-F238E27FC236}">
                <a16:creationId xmlns:a16="http://schemas.microsoft.com/office/drawing/2014/main" id="{A3EF894E-32AC-4EF0-B59B-1B3D6EEF0591}"/>
              </a:ext>
            </a:extLst>
          </p:cNvPr>
          <p:cNvSpPr>
            <a:spLocks noGrp="1"/>
          </p:cNvSpPr>
          <p:nvPr>
            <p:ph type="body" sz="quarter" idx="20" hasCustomPrompt="1"/>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US"/>
              <a:t>Click to add sub-title</a:t>
            </a:r>
            <a:endParaRPr lang="en-GB"/>
          </a:p>
        </p:txBody>
      </p:sp>
      <p:pic>
        <p:nvPicPr>
          <p:cNvPr id="15" name="Picture 14">
            <a:extLst>
              <a:ext uri="{FF2B5EF4-FFF2-40B4-BE49-F238E27FC236}">
                <a16:creationId xmlns:a16="http://schemas.microsoft.com/office/drawing/2014/main" id="{5900A1B4-A648-4618-8289-A4564C9A1042}"/>
              </a:ext>
            </a:extLst>
          </p:cNvPr>
          <p:cNvPicPr>
            <a:picLocks noChangeAspect="1"/>
          </p:cNvPicPr>
          <p:nvPr userDrawn="1"/>
        </p:nvPicPr>
        <p:blipFill>
          <a:blip r:embed="rId3"/>
          <a:stretch>
            <a:fillRect/>
          </a:stretch>
        </p:blipFill>
        <p:spPr>
          <a:xfrm>
            <a:off x="0" y="6781800"/>
            <a:ext cx="12192000" cy="76200"/>
          </a:xfrm>
          <a:prstGeom prst="rect">
            <a:avLst/>
          </a:prstGeom>
        </p:spPr>
      </p:pic>
      <p:sp>
        <p:nvSpPr>
          <p:cNvPr id="17" name="Title 1">
            <a:extLst>
              <a:ext uri="{FF2B5EF4-FFF2-40B4-BE49-F238E27FC236}">
                <a16:creationId xmlns:a16="http://schemas.microsoft.com/office/drawing/2014/main" id="{B94FB40C-21FC-48EE-A9CC-96083BAFE0A0}"/>
              </a:ext>
            </a:extLst>
          </p:cNvPr>
          <p:cNvSpPr>
            <a:spLocks noGrp="1"/>
          </p:cNvSpPr>
          <p:nvPr>
            <p:ph type="title" hasCustomPrompt="1"/>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US"/>
              <a:t>Click to add title</a:t>
            </a:r>
          </a:p>
        </p:txBody>
      </p:sp>
      <p:pic>
        <p:nvPicPr>
          <p:cNvPr id="8" name="Picture 7" descr="A picture containing display&#10;&#10;Description automatically generated">
            <a:extLst>
              <a:ext uri="{FF2B5EF4-FFF2-40B4-BE49-F238E27FC236}">
                <a16:creationId xmlns:a16="http://schemas.microsoft.com/office/drawing/2014/main" id="{497C2969-F1A4-4ABF-8D92-F22FEE447256}"/>
              </a:ext>
            </a:extLst>
          </p:cNvPr>
          <p:cNvPicPr>
            <a:picLocks noChangeAspect="1"/>
          </p:cNvPicPr>
          <p:nvPr userDrawn="1"/>
        </p:nvPicPr>
        <p:blipFill>
          <a:blip r:embed="rId4"/>
          <a:stretch>
            <a:fillRect/>
          </a:stretch>
        </p:blipFill>
        <p:spPr>
          <a:xfrm>
            <a:off x="2704123" y="1541661"/>
            <a:ext cx="6783755" cy="5104776"/>
          </a:xfrm>
          <a:prstGeom prst="rect">
            <a:avLst/>
          </a:prstGeom>
        </p:spPr>
      </p:pic>
      <p:sp>
        <p:nvSpPr>
          <p:cNvPr id="9" name="Picture Placeholder 2">
            <a:extLst>
              <a:ext uri="{FF2B5EF4-FFF2-40B4-BE49-F238E27FC236}">
                <a16:creationId xmlns:a16="http://schemas.microsoft.com/office/drawing/2014/main" id="{66A8DF81-97F1-49A5-A2DB-E7C6F23FC122}"/>
              </a:ext>
            </a:extLst>
          </p:cNvPr>
          <p:cNvSpPr>
            <a:spLocks noGrp="1"/>
          </p:cNvSpPr>
          <p:nvPr>
            <p:ph type="pic" sz="quarter" idx="21" hasCustomPrompt="1"/>
          </p:nvPr>
        </p:nvSpPr>
        <p:spPr>
          <a:xfrm>
            <a:off x="3762375" y="1938567"/>
            <a:ext cx="4667250" cy="2628900"/>
          </a:xfrm>
          <a:prstGeom prst="rect">
            <a:avLst/>
          </a:prstGeom>
        </p:spPr>
        <p:txBody>
          <a:bodyPr anchor="ctr"/>
          <a:lstStyle>
            <a:lvl1pPr algn="ctr">
              <a:defRPr sz="1600">
                <a:solidFill>
                  <a:srgbClr val="FFFFFF"/>
                </a:solidFill>
                <a:latin typeface="Arial" panose="020B0604020202020204" pitchFamily="34" charset="0"/>
                <a:cs typeface="Arial" panose="020B0604020202020204" pitchFamily="34" charset="0"/>
              </a:defRPr>
            </a:lvl1pPr>
          </a:lstStyle>
          <a:p>
            <a:pPr lvl="0"/>
            <a:r>
              <a:rPr lang="en-GB" noProof="0"/>
              <a:t>Click to insert picture</a:t>
            </a:r>
          </a:p>
        </p:txBody>
      </p:sp>
    </p:spTree>
    <p:extLst>
      <p:ext uri="{BB962C8B-B14F-4D97-AF65-F5344CB8AC3E}">
        <p14:creationId xmlns:p14="http://schemas.microsoft.com/office/powerpoint/2010/main" val="296782893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15:clr>
            <a:srgbClr val="FBAE40"/>
          </p15:clr>
        </p15:guide>
        <p15:guide id="4" pos="768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Image / Job Title">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ED47A86-542A-134B-B94E-A2D616E4FF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30808" cy="351868"/>
          </a:xfrm>
          <a:prstGeom prst="rect">
            <a:avLst/>
          </a:prstGeom>
        </p:spPr>
      </p:pic>
      <p:sp>
        <p:nvSpPr>
          <p:cNvPr id="12" name="Text Placeholder 2">
            <a:extLst>
              <a:ext uri="{FF2B5EF4-FFF2-40B4-BE49-F238E27FC236}">
                <a16:creationId xmlns:a16="http://schemas.microsoft.com/office/drawing/2014/main" id="{A3EF894E-32AC-4EF0-B59B-1B3D6EEF0591}"/>
              </a:ext>
            </a:extLst>
          </p:cNvPr>
          <p:cNvSpPr>
            <a:spLocks noGrp="1"/>
          </p:cNvSpPr>
          <p:nvPr>
            <p:ph type="body" sz="quarter" idx="20" hasCustomPrompt="1"/>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GB" noProof="0"/>
              <a:t>Click to add sub-title</a:t>
            </a:r>
          </a:p>
        </p:txBody>
      </p:sp>
      <p:pic>
        <p:nvPicPr>
          <p:cNvPr id="15" name="Picture 14">
            <a:extLst>
              <a:ext uri="{FF2B5EF4-FFF2-40B4-BE49-F238E27FC236}">
                <a16:creationId xmlns:a16="http://schemas.microsoft.com/office/drawing/2014/main" id="{5900A1B4-A648-4618-8289-A4564C9A1042}"/>
              </a:ext>
            </a:extLst>
          </p:cNvPr>
          <p:cNvPicPr>
            <a:picLocks noChangeAspect="1"/>
          </p:cNvPicPr>
          <p:nvPr userDrawn="1"/>
        </p:nvPicPr>
        <p:blipFill>
          <a:blip r:embed="rId3"/>
          <a:stretch>
            <a:fillRect/>
          </a:stretch>
        </p:blipFill>
        <p:spPr>
          <a:xfrm>
            <a:off x="0" y="6781800"/>
            <a:ext cx="12192000" cy="76200"/>
          </a:xfrm>
          <a:prstGeom prst="rect">
            <a:avLst/>
          </a:prstGeom>
        </p:spPr>
      </p:pic>
      <p:sp>
        <p:nvSpPr>
          <p:cNvPr id="17" name="Title 1">
            <a:extLst>
              <a:ext uri="{FF2B5EF4-FFF2-40B4-BE49-F238E27FC236}">
                <a16:creationId xmlns:a16="http://schemas.microsoft.com/office/drawing/2014/main" id="{B94FB40C-21FC-48EE-A9CC-96083BAFE0A0}"/>
              </a:ext>
            </a:extLst>
          </p:cNvPr>
          <p:cNvSpPr>
            <a:spLocks noGrp="1"/>
          </p:cNvSpPr>
          <p:nvPr>
            <p:ph type="title" hasCustomPrompt="1"/>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GB" noProof="0"/>
              <a:t>Click to add title</a:t>
            </a:r>
          </a:p>
        </p:txBody>
      </p:sp>
      <p:sp>
        <p:nvSpPr>
          <p:cNvPr id="8" name="Picture Placeholder 2">
            <a:extLst>
              <a:ext uri="{FF2B5EF4-FFF2-40B4-BE49-F238E27FC236}">
                <a16:creationId xmlns:a16="http://schemas.microsoft.com/office/drawing/2014/main" id="{CFCE888F-50D7-4413-975C-EA337A887381}"/>
              </a:ext>
            </a:extLst>
          </p:cNvPr>
          <p:cNvSpPr>
            <a:spLocks noGrp="1"/>
          </p:cNvSpPr>
          <p:nvPr>
            <p:ph type="pic" sz="quarter" idx="21" hasCustomPrompt="1"/>
          </p:nvPr>
        </p:nvSpPr>
        <p:spPr>
          <a:xfrm>
            <a:off x="609600" y="1657350"/>
            <a:ext cx="1762125" cy="1981200"/>
          </a:xfrm>
          <a:prstGeom prst="rect">
            <a:avLst/>
          </a:prstGeom>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solidFill>
                  <a:srgbClr val="000000"/>
                </a:solidFill>
                <a:latin typeface="Arial" panose="020B0604020202020204" pitchFamily="34" charset="0"/>
                <a:cs typeface="Arial" panose="020B0604020202020204" pitchFamily="34" charset="0"/>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noProof="0"/>
              <a:t>Click to insert picture</a:t>
            </a:r>
          </a:p>
        </p:txBody>
      </p:sp>
      <p:sp>
        <p:nvSpPr>
          <p:cNvPr id="9" name="Text Placeholder 6">
            <a:extLst>
              <a:ext uri="{FF2B5EF4-FFF2-40B4-BE49-F238E27FC236}">
                <a16:creationId xmlns:a16="http://schemas.microsoft.com/office/drawing/2014/main" id="{4AD79F0C-D8CE-4E81-BD91-56122A96B506}"/>
              </a:ext>
            </a:extLst>
          </p:cNvPr>
          <p:cNvSpPr>
            <a:spLocks noGrp="1"/>
          </p:cNvSpPr>
          <p:nvPr>
            <p:ph type="body" sz="quarter" idx="22" hasCustomPrompt="1"/>
          </p:nvPr>
        </p:nvSpPr>
        <p:spPr>
          <a:xfrm>
            <a:off x="2486025" y="1657351"/>
            <a:ext cx="1532076" cy="248762"/>
          </a:xfrm>
          <a:prstGeom prst="rect">
            <a:avLst/>
          </a:prstGeom>
        </p:spPr>
        <p:txBody>
          <a:bodyPr lIns="0" tIns="0" rIns="0" bIns="0" anchor="t"/>
          <a:lstStyle>
            <a:lvl1pPr marL="0" indent="0">
              <a:buNone/>
              <a:defRPr sz="1400" b="1">
                <a:solidFill>
                  <a:srgbClr val="000000"/>
                </a:solidFill>
                <a:latin typeface="Arial" panose="020B0604020202020204" pitchFamily="34" charset="0"/>
                <a:cs typeface="Arial" panose="020B0604020202020204" pitchFamily="34" charset="0"/>
              </a:defRPr>
            </a:lvl1pPr>
          </a:lstStyle>
          <a:p>
            <a:pPr lvl="0"/>
            <a:r>
              <a:rPr lang="en-GB" noProof="0"/>
              <a:t>Name</a:t>
            </a:r>
          </a:p>
        </p:txBody>
      </p:sp>
      <p:sp>
        <p:nvSpPr>
          <p:cNvPr id="11" name="Text Placeholder 6">
            <a:extLst>
              <a:ext uri="{FF2B5EF4-FFF2-40B4-BE49-F238E27FC236}">
                <a16:creationId xmlns:a16="http://schemas.microsoft.com/office/drawing/2014/main" id="{0A9C0423-46BD-49ED-B6D7-71E431170D4D}"/>
              </a:ext>
            </a:extLst>
          </p:cNvPr>
          <p:cNvSpPr>
            <a:spLocks noGrp="1"/>
          </p:cNvSpPr>
          <p:nvPr>
            <p:ph type="body" sz="quarter" idx="23" hasCustomPrompt="1"/>
          </p:nvPr>
        </p:nvSpPr>
        <p:spPr>
          <a:xfrm>
            <a:off x="2486025" y="1967619"/>
            <a:ext cx="1532076" cy="248762"/>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GB" noProof="0"/>
              <a:t>Title</a:t>
            </a:r>
          </a:p>
        </p:txBody>
      </p:sp>
      <p:sp>
        <p:nvSpPr>
          <p:cNvPr id="16" name="Text Placeholder 6">
            <a:extLst>
              <a:ext uri="{FF2B5EF4-FFF2-40B4-BE49-F238E27FC236}">
                <a16:creationId xmlns:a16="http://schemas.microsoft.com/office/drawing/2014/main" id="{5BA2893E-E9BB-488B-BF10-6CC74C52C184}"/>
              </a:ext>
            </a:extLst>
          </p:cNvPr>
          <p:cNvSpPr>
            <a:spLocks noGrp="1"/>
          </p:cNvSpPr>
          <p:nvPr>
            <p:ph type="body" sz="quarter" idx="24" hasCustomPrompt="1"/>
          </p:nvPr>
        </p:nvSpPr>
        <p:spPr>
          <a:xfrm>
            <a:off x="2486025" y="2277886"/>
            <a:ext cx="1532076" cy="1360663"/>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GB" noProof="0"/>
              <a:t>Description</a:t>
            </a:r>
          </a:p>
        </p:txBody>
      </p:sp>
      <p:sp>
        <p:nvSpPr>
          <p:cNvPr id="18" name="Picture Placeholder 2">
            <a:extLst>
              <a:ext uri="{FF2B5EF4-FFF2-40B4-BE49-F238E27FC236}">
                <a16:creationId xmlns:a16="http://schemas.microsoft.com/office/drawing/2014/main" id="{0E1F867D-0103-4F12-954D-205F92652010}"/>
              </a:ext>
            </a:extLst>
          </p:cNvPr>
          <p:cNvSpPr>
            <a:spLocks noGrp="1"/>
          </p:cNvSpPr>
          <p:nvPr>
            <p:ph type="pic" sz="quarter" idx="25" hasCustomPrompt="1"/>
          </p:nvPr>
        </p:nvSpPr>
        <p:spPr>
          <a:xfrm>
            <a:off x="4391750" y="1657350"/>
            <a:ext cx="1762125" cy="1981200"/>
          </a:xfrm>
          <a:prstGeom prst="rect">
            <a:avLst/>
          </a:prstGeom>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solidFill>
                  <a:srgbClr val="000000"/>
                </a:solidFill>
                <a:latin typeface="Arial" panose="020B0604020202020204" pitchFamily="34" charset="0"/>
                <a:cs typeface="Arial" panose="020B0604020202020204" pitchFamily="34" charset="0"/>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noProof="0"/>
              <a:t>Click to insert picture</a:t>
            </a:r>
          </a:p>
        </p:txBody>
      </p:sp>
      <p:sp>
        <p:nvSpPr>
          <p:cNvPr id="19" name="Text Placeholder 6">
            <a:extLst>
              <a:ext uri="{FF2B5EF4-FFF2-40B4-BE49-F238E27FC236}">
                <a16:creationId xmlns:a16="http://schemas.microsoft.com/office/drawing/2014/main" id="{38647B87-B4C9-42A9-9EA4-7AF4583ECA32}"/>
              </a:ext>
            </a:extLst>
          </p:cNvPr>
          <p:cNvSpPr>
            <a:spLocks noGrp="1"/>
          </p:cNvSpPr>
          <p:nvPr>
            <p:ph type="body" sz="quarter" idx="26" hasCustomPrompt="1"/>
          </p:nvPr>
        </p:nvSpPr>
        <p:spPr>
          <a:xfrm>
            <a:off x="6268175" y="1657351"/>
            <a:ext cx="1532076" cy="248762"/>
          </a:xfrm>
          <a:prstGeom prst="rect">
            <a:avLst/>
          </a:prstGeom>
        </p:spPr>
        <p:txBody>
          <a:bodyPr lIns="0" tIns="0" rIns="0" bIns="0" anchor="t"/>
          <a:lstStyle>
            <a:lvl1pPr marL="0" indent="0">
              <a:buNone/>
              <a:defRPr sz="1400" b="1">
                <a:solidFill>
                  <a:srgbClr val="000000"/>
                </a:solidFill>
                <a:latin typeface="Arial" panose="020B0604020202020204" pitchFamily="34" charset="0"/>
                <a:cs typeface="Arial" panose="020B0604020202020204" pitchFamily="34" charset="0"/>
              </a:defRPr>
            </a:lvl1pPr>
          </a:lstStyle>
          <a:p>
            <a:pPr lvl="0"/>
            <a:r>
              <a:rPr lang="en-GB" noProof="0"/>
              <a:t>Name</a:t>
            </a:r>
          </a:p>
        </p:txBody>
      </p:sp>
      <p:sp>
        <p:nvSpPr>
          <p:cNvPr id="20" name="Text Placeholder 6">
            <a:extLst>
              <a:ext uri="{FF2B5EF4-FFF2-40B4-BE49-F238E27FC236}">
                <a16:creationId xmlns:a16="http://schemas.microsoft.com/office/drawing/2014/main" id="{A7AD56F9-378E-430D-A02F-B42EAD8E5D95}"/>
              </a:ext>
            </a:extLst>
          </p:cNvPr>
          <p:cNvSpPr>
            <a:spLocks noGrp="1"/>
          </p:cNvSpPr>
          <p:nvPr>
            <p:ph type="body" sz="quarter" idx="27" hasCustomPrompt="1"/>
          </p:nvPr>
        </p:nvSpPr>
        <p:spPr>
          <a:xfrm>
            <a:off x="6268175" y="1967619"/>
            <a:ext cx="1532076" cy="248762"/>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GB" noProof="0"/>
              <a:t>Title</a:t>
            </a:r>
          </a:p>
        </p:txBody>
      </p:sp>
      <p:sp>
        <p:nvSpPr>
          <p:cNvPr id="21" name="Text Placeholder 6">
            <a:extLst>
              <a:ext uri="{FF2B5EF4-FFF2-40B4-BE49-F238E27FC236}">
                <a16:creationId xmlns:a16="http://schemas.microsoft.com/office/drawing/2014/main" id="{06FF5877-CBAB-4478-986F-3573A0058A39}"/>
              </a:ext>
            </a:extLst>
          </p:cNvPr>
          <p:cNvSpPr>
            <a:spLocks noGrp="1"/>
          </p:cNvSpPr>
          <p:nvPr>
            <p:ph type="body" sz="quarter" idx="28" hasCustomPrompt="1"/>
          </p:nvPr>
        </p:nvSpPr>
        <p:spPr>
          <a:xfrm>
            <a:off x="6268175" y="2277886"/>
            <a:ext cx="1532076" cy="1360663"/>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GB" noProof="0"/>
              <a:t>Description</a:t>
            </a:r>
          </a:p>
        </p:txBody>
      </p:sp>
      <p:sp>
        <p:nvSpPr>
          <p:cNvPr id="22" name="Picture Placeholder 2">
            <a:extLst>
              <a:ext uri="{FF2B5EF4-FFF2-40B4-BE49-F238E27FC236}">
                <a16:creationId xmlns:a16="http://schemas.microsoft.com/office/drawing/2014/main" id="{ECF40B4C-982F-4AB2-935F-295BE83E259A}"/>
              </a:ext>
            </a:extLst>
          </p:cNvPr>
          <p:cNvSpPr>
            <a:spLocks noGrp="1"/>
          </p:cNvSpPr>
          <p:nvPr>
            <p:ph type="pic" sz="quarter" idx="29" hasCustomPrompt="1"/>
          </p:nvPr>
        </p:nvSpPr>
        <p:spPr>
          <a:xfrm>
            <a:off x="8173899" y="1657350"/>
            <a:ext cx="1762125" cy="1981200"/>
          </a:xfrm>
          <a:prstGeom prst="rect">
            <a:avLst/>
          </a:prstGeom>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solidFill>
                  <a:srgbClr val="000000"/>
                </a:solidFill>
                <a:latin typeface="Arial" panose="020B0604020202020204" pitchFamily="34" charset="0"/>
                <a:cs typeface="Arial" panose="020B0604020202020204" pitchFamily="34" charset="0"/>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noProof="0"/>
              <a:t>Click to insert picture</a:t>
            </a:r>
          </a:p>
        </p:txBody>
      </p:sp>
      <p:sp>
        <p:nvSpPr>
          <p:cNvPr id="23" name="Text Placeholder 6">
            <a:extLst>
              <a:ext uri="{FF2B5EF4-FFF2-40B4-BE49-F238E27FC236}">
                <a16:creationId xmlns:a16="http://schemas.microsoft.com/office/drawing/2014/main" id="{695DD8E1-FA95-48D0-AEE2-F57F2AFF60D9}"/>
              </a:ext>
            </a:extLst>
          </p:cNvPr>
          <p:cNvSpPr>
            <a:spLocks noGrp="1"/>
          </p:cNvSpPr>
          <p:nvPr>
            <p:ph type="body" sz="quarter" idx="30" hasCustomPrompt="1"/>
          </p:nvPr>
        </p:nvSpPr>
        <p:spPr>
          <a:xfrm>
            <a:off x="10050324" y="1657351"/>
            <a:ext cx="1532076" cy="248762"/>
          </a:xfrm>
          <a:prstGeom prst="rect">
            <a:avLst/>
          </a:prstGeom>
        </p:spPr>
        <p:txBody>
          <a:bodyPr lIns="0" tIns="0" rIns="0" bIns="0" anchor="t"/>
          <a:lstStyle>
            <a:lvl1pPr marL="0" indent="0">
              <a:buNone/>
              <a:defRPr sz="1400" b="1">
                <a:solidFill>
                  <a:srgbClr val="000000"/>
                </a:solidFill>
                <a:latin typeface="Arial" panose="020B0604020202020204" pitchFamily="34" charset="0"/>
                <a:cs typeface="Arial" panose="020B0604020202020204" pitchFamily="34" charset="0"/>
              </a:defRPr>
            </a:lvl1pPr>
          </a:lstStyle>
          <a:p>
            <a:pPr lvl="0"/>
            <a:r>
              <a:rPr lang="en-GB" noProof="0"/>
              <a:t>Name</a:t>
            </a:r>
          </a:p>
        </p:txBody>
      </p:sp>
      <p:sp>
        <p:nvSpPr>
          <p:cNvPr id="24" name="Text Placeholder 6">
            <a:extLst>
              <a:ext uri="{FF2B5EF4-FFF2-40B4-BE49-F238E27FC236}">
                <a16:creationId xmlns:a16="http://schemas.microsoft.com/office/drawing/2014/main" id="{5ED88D0B-E6A4-4CE0-AC06-69810F28F159}"/>
              </a:ext>
            </a:extLst>
          </p:cNvPr>
          <p:cNvSpPr>
            <a:spLocks noGrp="1"/>
          </p:cNvSpPr>
          <p:nvPr>
            <p:ph type="body" sz="quarter" idx="31" hasCustomPrompt="1"/>
          </p:nvPr>
        </p:nvSpPr>
        <p:spPr>
          <a:xfrm>
            <a:off x="10050324" y="1967619"/>
            <a:ext cx="1532076" cy="248762"/>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GB" noProof="0"/>
              <a:t>Title</a:t>
            </a:r>
          </a:p>
        </p:txBody>
      </p:sp>
      <p:sp>
        <p:nvSpPr>
          <p:cNvPr id="25" name="Text Placeholder 6">
            <a:extLst>
              <a:ext uri="{FF2B5EF4-FFF2-40B4-BE49-F238E27FC236}">
                <a16:creationId xmlns:a16="http://schemas.microsoft.com/office/drawing/2014/main" id="{A66B2CFF-5688-4B3D-BB74-F59BFB81719F}"/>
              </a:ext>
            </a:extLst>
          </p:cNvPr>
          <p:cNvSpPr>
            <a:spLocks noGrp="1"/>
          </p:cNvSpPr>
          <p:nvPr>
            <p:ph type="body" sz="quarter" idx="32" hasCustomPrompt="1"/>
          </p:nvPr>
        </p:nvSpPr>
        <p:spPr>
          <a:xfrm>
            <a:off x="10050324" y="2277886"/>
            <a:ext cx="1532076" cy="1360663"/>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GB" noProof="0"/>
              <a:t>Description</a:t>
            </a:r>
          </a:p>
        </p:txBody>
      </p:sp>
      <p:sp>
        <p:nvSpPr>
          <p:cNvPr id="26" name="Picture Placeholder 2">
            <a:extLst>
              <a:ext uri="{FF2B5EF4-FFF2-40B4-BE49-F238E27FC236}">
                <a16:creationId xmlns:a16="http://schemas.microsoft.com/office/drawing/2014/main" id="{99CCE435-91B0-4BA8-909C-84A681A09FB9}"/>
              </a:ext>
            </a:extLst>
          </p:cNvPr>
          <p:cNvSpPr>
            <a:spLocks noGrp="1"/>
          </p:cNvSpPr>
          <p:nvPr>
            <p:ph type="pic" sz="quarter" idx="33" hasCustomPrompt="1"/>
          </p:nvPr>
        </p:nvSpPr>
        <p:spPr>
          <a:xfrm>
            <a:off x="609600" y="3894318"/>
            <a:ext cx="1762125" cy="1981200"/>
          </a:xfrm>
          <a:prstGeom prst="rect">
            <a:avLst/>
          </a:prstGeom>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latin typeface="Arial" panose="020B0604020202020204" pitchFamily="34" charset="0"/>
                <a:cs typeface="Arial" panose="020B0604020202020204" pitchFamily="34" charset="0"/>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noProof="0"/>
              <a:t>Click to insert picture</a:t>
            </a:r>
          </a:p>
        </p:txBody>
      </p:sp>
      <p:sp>
        <p:nvSpPr>
          <p:cNvPr id="27" name="Text Placeholder 6">
            <a:extLst>
              <a:ext uri="{FF2B5EF4-FFF2-40B4-BE49-F238E27FC236}">
                <a16:creationId xmlns:a16="http://schemas.microsoft.com/office/drawing/2014/main" id="{65A091F7-3DCB-47BC-B107-BF09A8FEE4D5}"/>
              </a:ext>
            </a:extLst>
          </p:cNvPr>
          <p:cNvSpPr>
            <a:spLocks noGrp="1"/>
          </p:cNvSpPr>
          <p:nvPr>
            <p:ph type="body" sz="quarter" idx="34" hasCustomPrompt="1"/>
          </p:nvPr>
        </p:nvSpPr>
        <p:spPr>
          <a:xfrm>
            <a:off x="2486025" y="3894319"/>
            <a:ext cx="1532076" cy="248762"/>
          </a:xfrm>
          <a:prstGeom prst="rect">
            <a:avLst/>
          </a:prstGeom>
        </p:spPr>
        <p:txBody>
          <a:bodyPr lIns="0" tIns="0" rIns="0" bIns="0" anchor="t"/>
          <a:lstStyle>
            <a:lvl1pPr marL="0" indent="0">
              <a:buNone/>
              <a:defRPr sz="1400" b="1">
                <a:solidFill>
                  <a:srgbClr val="000000"/>
                </a:solidFill>
                <a:latin typeface="Arial" panose="020B0604020202020204" pitchFamily="34" charset="0"/>
                <a:cs typeface="Arial" panose="020B0604020202020204" pitchFamily="34" charset="0"/>
              </a:defRPr>
            </a:lvl1pPr>
          </a:lstStyle>
          <a:p>
            <a:pPr lvl="0"/>
            <a:r>
              <a:rPr lang="en-GB" noProof="0"/>
              <a:t>Name</a:t>
            </a:r>
          </a:p>
        </p:txBody>
      </p:sp>
      <p:sp>
        <p:nvSpPr>
          <p:cNvPr id="28" name="Text Placeholder 6">
            <a:extLst>
              <a:ext uri="{FF2B5EF4-FFF2-40B4-BE49-F238E27FC236}">
                <a16:creationId xmlns:a16="http://schemas.microsoft.com/office/drawing/2014/main" id="{EDEF6A02-7F1B-4BE7-BA4D-A8210D46022B}"/>
              </a:ext>
            </a:extLst>
          </p:cNvPr>
          <p:cNvSpPr>
            <a:spLocks noGrp="1"/>
          </p:cNvSpPr>
          <p:nvPr>
            <p:ph type="body" sz="quarter" idx="35" hasCustomPrompt="1"/>
          </p:nvPr>
        </p:nvSpPr>
        <p:spPr>
          <a:xfrm>
            <a:off x="2486025" y="4204587"/>
            <a:ext cx="1532076" cy="248762"/>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GB" noProof="0"/>
              <a:t>Title</a:t>
            </a:r>
          </a:p>
        </p:txBody>
      </p:sp>
      <p:sp>
        <p:nvSpPr>
          <p:cNvPr id="29" name="Text Placeholder 6">
            <a:extLst>
              <a:ext uri="{FF2B5EF4-FFF2-40B4-BE49-F238E27FC236}">
                <a16:creationId xmlns:a16="http://schemas.microsoft.com/office/drawing/2014/main" id="{2844D631-F40B-4199-A5E6-CB6FE8F33403}"/>
              </a:ext>
            </a:extLst>
          </p:cNvPr>
          <p:cNvSpPr>
            <a:spLocks noGrp="1"/>
          </p:cNvSpPr>
          <p:nvPr>
            <p:ph type="body" sz="quarter" idx="36" hasCustomPrompt="1"/>
          </p:nvPr>
        </p:nvSpPr>
        <p:spPr>
          <a:xfrm>
            <a:off x="2486025" y="4514854"/>
            <a:ext cx="1532076" cy="1360663"/>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GB" noProof="0"/>
              <a:t>Description</a:t>
            </a:r>
          </a:p>
        </p:txBody>
      </p:sp>
      <p:sp>
        <p:nvSpPr>
          <p:cNvPr id="30" name="Picture Placeholder 2">
            <a:extLst>
              <a:ext uri="{FF2B5EF4-FFF2-40B4-BE49-F238E27FC236}">
                <a16:creationId xmlns:a16="http://schemas.microsoft.com/office/drawing/2014/main" id="{02436CF3-00B1-4417-9B89-2E18ED979269}"/>
              </a:ext>
            </a:extLst>
          </p:cNvPr>
          <p:cNvSpPr>
            <a:spLocks noGrp="1"/>
          </p:cNvSpPr>
          <p:nvPr>
            <p:ph type="pic" sz="quarter" idx="37" hasCustomPrompt="1"/>
          </p:nvPr>
        </p:nvSpPr>
        <p:spPr>
          <a:xfrm>
            <a:off x="4391750" y="3894318"/>
            <a:ext cx="1762125" cy="1981200"/>
          </a:xfrm>
          <a:prstGeom prst="rect">
            <a:avLst/>
          </a:prstGeom>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solidFill>
                  <a:srgbClr val="000000"/>
                </a:solidFill>
                <a:latin typeface="Arial" panose="020B0604020202020204" pitchFamily="34" charset="0"/>
                <a:cs typeface="Arial" panose="020B0604020202020204" pitchFamily="34" charset="0"/>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noProof="0"/>
              <a:t>Click to insert picture</a:t>
            </a:r>
          </a:p>
        </p:txBody>
      </p:sp>
      <p:sp>
        <p:nvSpPr>
          <p:cNvPr id="31" name="Text Placeholder 6">
            <a:extLst>
              <a:ext uri="{FF2B5EF4-FFF2-40B4-BE49-F238E27FC236}">
                <a16:creationId xmlns:a16="http://schemas.microsoft.com/office/drawing/2014/main" id="{0378FBD4-DA96-4281-9CA6-A467EDED5ADA}"/>
              </a:ext>
            </a:extLst>
          </p:cNvPr>
          <p:cNvSpPr>
            <a:spLocks noGrp="1"/>
          </p:cNvSpPr>
          <p:nvPr>
            <p:ph type="body" sz="quarter" idx="38" hasCustomPrompt="1"/>
          </p:nvPr>
        </p:nvSpPr>
        <p:spPr>
          <a:xfrm>
            <a:off x="6268175" y="3894319"/>
            <a:ext cx="1532076" cy="248762"/>
          </a:xfrm>
          <a:prstGeom prst="rect">
            <a:avLst/>
          </a:prstGeom>
        </p:spPr>
        <p:txBody>
          <a:bodyPr lIns="0" tIns="0" rIns="0" bIns="0" anchor="t"/>
          <a:lstStyle>
            <a:lvl1pPr marL="0" indent="0">
              <a:buNone/>
              <a:defRPr sz="1400" b="1">
                <a:solidFill>
                  <a:srgbClr val="000000"/>
                </a:solidFill>
                <a:latin typeface="Arial" panose="020B0604020202020204" pitchFamily="34" charset="0"/>
                <a:cs typeface="Arial" panose="020B0604020202020204" pitchFamily="34" charset="0"/>
              </a:defRPr>
            </a:lvl1pPr>
          </a:lstStyle>
          <a:p>
            <a:pPr lvl="0"/>
            <a:r>
              <a:rPr lang="en-GB" noProof="0"/>
              <a:t>Name</a:t>
            </a:r>
          </a:p>
        </p:txBody>
      </p:sp>
      <p:sp>
        <p:nvSpPr>
          <p:cNvPr id="32" name="Text Placeholder 6">
            <a:extLst>
              <a:ext uri="{FF2B5EF4-FFF2-40B4-BE49-F238E27FC236}">
                <a16:creationId xmlns:a16="http://schemas.microsoft.com/office/drawing/2014/main" id="{169B6F42-052F-45C1-96F2-5FE64835451C}"/>
              </a:ext>
            </a:extLst>
          </p:cNvPr>
          <p:cNvSpPr>
            <a:spLocks noGrp="1"/>
          </p:cNvSpPr>
          <p:nvPr>
            <p:ph type="body" sz="quarter" idx="39" hasCustomPrompt="1"/>
          </p:nvPr>
        </p:nvSpPr>
        <p:spPr>
          <a:xfrm>
            <a:off x="6268175" y="4204587"/>
            <a:ext cx="1532076" cy="248762"/>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GB" noProof="0"/>
              <a:t>Title</a:t>
            </a:r>
          </a:p>
        </p:txBody>
      </p:sp>
      <p:sp>
        <p:nvSpPr>
          <p:cNvPr id="33" name="Text Placeholder 6">
            <a:extLst>
              <a:ext uri="{FF2B5EF4-FFF2-40B4-BE49-F238E27FC236}">
                <a16:creationId xmlns:a16="http://schemas.microsoft.com/office/drawing/2014/main" id="{54FEE6EF-4B51-4BDF-BA51-358BE285226C}"/>
              </a:ext>
            </a:extLst>
          </p:cNvPr>
          <p:cNvSpPr>
            <a:spLocks noGrp="1"/>
          </p:cNvSpPr>
          <p:nvPr>
            <p:ph type="body" sz="quarter" idx="40" hasCustomPrompt="1"/>
          </p:nvPr>
        </p:nvSpPr>
        <p:spPr>
          <a:xfrm>
            <a:off x="6268175" y="4514854"/>
            <a:ext cx="1532076" cy="1360663"/>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GB" noProof="0"/>
              <a:t>Description</a:t>
            </a:r>
          </a:p>
        </p:txBody>
      </p:sp>
      <p:sp>
        <p:nvSpPr>
          <p:cNvPr id="34" name="Picture Placeholder 2">
            <a:extLst>
              <a:ext uri="{FF2B5EF4-FFF2-40B4-BE49-F238E27FC236}">
                <a16:creationId xmlns:a16="http://schemas.microsoft.com/office/drawing/2014/main" id="{4749ABEF-91BD-402B-8E24-9195D243C94F}"/>
              </a:ext>
            </a:extLst>
          </p:cNvPr>
          <p:cNvSpPr>
            <a:spLocks noGrp="1"/>
          </p:cNvSpPr>
          <p:nvPr>
            <p:ph type="pic" sz="quarter" idx="41" hasCustomPrompt="1"/>
          </p:nvPr>
        </p:nvSpPr>
        <p:spPr>
          <a:xfrm>
            <a:off x="8173899" y="3894318"/>
            <a:ext cx="1762125" cy="1981200"/>
          </a:xfrm>
          <a:prstGeom prst="rect">
            <a:avLst/>
          </a:prstGeom>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solidFill>
                  <a:srgbClr val="000000"/>
                </a:solidFill>
                <a:latin typeface="Arial" panose="020B0604020202020204" pitchFamily="34" charset="0"/>
                <a:cs typeface="Arial" panose="020B0604020202020204" pitchFamily="34" charset="0"/>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noProof="0"/>
              <a:t>Click to insert picture</a:t>
            </a:r>
          </a:p>
        </p:txBody>
      </p:sp>
      <p:sp>
        <p:nvSpPr>
          <p:cNvPr id="35" name="Text Placeholder 6">
            <a:extLst>
              <a:ext uri="{FF2B5EF4-FFF2-40B4-BE49-F238E27FC236}">
                <a16:creationId xmlns:a16="http://schemas.microsoft.com/office/drawing/2014/main" id="{26624725-D93D-423A-BCF2-B1A78F18CB5F}"/>
              </a:ext>
            </a:extLst>
          </p:cNvPr>
          <p:cNvSpPr>
            <a:spLocks noGrp="1"/>
          </p:cNvSpPr>
          <p:nvPr>
            <p:ph type="body" sz="quarter" idx="42" hasCustomPrompt="1"/>
          </p:nvPr>
        </p:nvSpPr>
        <p:spPr>
          <a:xfrm>
            <a:off x="10050324" y="3894319"/>
            <a:ext cx="1532076" cy="248762"/>
          </a:xfrm>
          <a:prstGeom prst="rect">
            <a:avLst/>
          </a:prstGeom>
        </p:spPr>
        <p:txBody>
          <a:bodyPr lIns="0" tIns="0" rIns="0" bIns="0" anchor="t"/>
          <a:lstStyle>
            <a:lvl1pPr marL="0" indent="0">
              <a:buNone/>
              <a:defRPr sz="1400" b="1">
                <a:solidFill>
                  <a:srgbClr val="000000"/>
                </a:solidFill>
                <a:latin typeface="Arial" panose="020B0604020202020204" pitchFamily="34" charset="0"/>
                <a:cs typeface="Arial" panose="020B0604020202020204" pitchFamily="34" charset="0"/>
              </a:defRPr>
            </a:lvl1pPr>
          </a:lstStyle>
          <a:p>
            <a:pPr lvl="0"/>
            <a:r>
              <a:rPr lang="en-GB" noProof="0"/>
              <a:t>Name</a:t>
            </a:r>
          </a:p>
        </p:txBody>
      </p:sp>
      <p:sp>
        <p:nvSpPr>
          <p:cNvPr id="36" name="Text Placeholder 6">
            <a:extLst>
              <a:ext uri="{FF2B5EF4-FFF2-40B4-BE49-F238E27FC236}">
                <a16:creationId xmlns:a16="http://schemas.microsoft.com/office/drawing/2014/main" id="{65CA8432-ED07-4939-B8CC-705664AFF7EC}"/>
              </a:ext>
            </a:extLst>
          </p:cNvPr>
          <p:cNvSpPr>
            <a:spLocks noGrp="1"/>
          </p:cNvSpPr>
          <p:nvPr>
            <p:ph type="body" sz="quarter" idx="43" hasCustomPrompt="1"/>
          </p:nvPr>
        </p:nvSpPr>
        <p:spPr>
          <a:xfrm>
            <a:off x="10050324" y="4204587"/>
            <a:ext cx="1532076" cy="248762"/>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GB" noProof="0"/>
              <a:t>Title</a:t>
            </a:r>
          </a:p>
        </p:txBody>
      </p:sp>
      <p:sp>
        <p:nvSpPr>
          <p:cNvPr id="37" name="Text Placeholder 6">
            <a:extLst>
              <a:ext uri="{FF2B5EF4-FFF2-40B4-BE49-F238E27FC236}">
                <a16:creationId xmlns:a16="http://schemas.microsoft.com/office/drawing/2014/main" id="{6FC264D1-1261-4761-A3E9-B6E36AD75505}"/>
              </a:ext>
            </a:extLst>
          </p:cNvPr>
          <p:cNvSpPr>
            <a:spLocks noGrp="1"/>
          </p:cNvSpPr>
          <p:nvPr>
            <p:ph type="body" sz="quarter" idx="44" hasCustomPrompt="1"/>
          </p:nvPr>
        </p:nvSpPr>
        <p:spPr>
          <a:xfrm>
            <a:off x="10050324" y="4514854"/>
            <a:ext cx="1532076" cy="1360663"/>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GB" noProof="0"/>
              <a:t>Description</a:t>
            </a:r>
          </a:p>
        </p:txBody>
      </p:sp>
    </p:spTree>
    <p:extLst>
      <p:ext uri="{BB962C8B-B14F-4D97-AF65-F5344CB8AC3E}">
        <p14:creationId xmlns:p14="http://schemas.microsoft.com/office/powerpoint/2010/main" val="161191168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15:clr>
            <a:srgbClr val="FBAE40"/>
          </p15:clr>
        </p15:guide>
        <p15:guide id="4" pos="768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Object / 3 Content">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ED47A86-542A-134B-B94E-A2D616E4FF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30808" cy="351868"/>
          </a:xfrm>
          <a:prstGeom prst="rect">
            <a:avLst/>
          </a:prstGeom>
        </p:spPr>
      </p:pic>
      <p:pic>
        <p:nvPicPr>
          <p:cNvPr id="15" name="Picture 14">
            <a:extLst>
              <a:ext uri="{FF2B5EF4-FFF2-40B4-BE49-F238E27FC236}">
                <a16:creationId xmlns:a16="http://schemas.microsoft.com/office/drawing/2014/main" id="{5900A1B4-A648-4618-8289-A4564C9A1042}"/>
              </a:ext>
            </a:extLst>
          </p:cNvPr>
          <p:cNvPicPr>
            <a:picLocks noChangeAspect="1"/>
          </p:cNvPicPr>
          <p:nvPr userDrawn="1"/>
        </p:nvPicPr>
        <p:blipFill>
          <a:blip r:embed="rId3"/>
          <a:stretch>
            <a:fillRect/>
          </a:stretch>
        </p:blipFill>
        <p:spPr>
          <a:xfrm>
            <a:off x="0" y="6781800"/>
            <a:ext cx="12192000" cy="76200"/>
          </a:xfrm>
          <a:prstGeom prst="rect">
            <a:avLst/>
          </a:prstGeom>
        </p:spPr>
      </p:pic>
      <p:sp>
        <p:nvSpPr>
          <p:cNvPr id="18" name="Content Placeholder 2">
            <a:extLst>
              <a:ext uri="{FF2B5EF4-FFF2-40B4-BE49-F238E27FC236}">
                <a16:creationId xmlns:a16="http://schemas.microsoft.com/office/drawing/2014/main" id="{C288F867-4740-44A0-90D1-73F7F848207A}"/>
              </a:ext>
            </a:extLst>
          </p:cNvPr>
          <p:cNvSpPr>
            <a:spLocks noGrp="1"/>
          </p:cNvSpPr>
          <p:nvPr>
            <p:ph sz="quarter" idx="21" hasCustomPrompt="1"/>
          </p:nvPr>
        </p:nvSpPr>
        <p:spPr>
          <a:xfrm>
            <a:off x="609600" y="4276448"/>
            <a:ext cx="3481523" cy="1596031"/>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spcBef>
                <a:spcPts val="500"/>
              </a:spcBef>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spcBef>
                <a:spcPts val="500"/>
              </a:spcBef>
              <a:defRPr sz="1400">
                <a:solidFill>
                  <a:srgbClr val="000000"/>
                </a:solidFill>
                <a:latin typeface="Arial" panose="020B0604020202020204" pitchFamily="34" charset="0"/>
                <a:cs typeface="Arial" panose="020B0604020202020204" pitchFamily="34" charset="0"/>
              </a:defRPr>
            </a:lvl4pPr>
            <a:lvl5pPr marL="1146175" indent="-231775">
              <a:spcBef>
                <a:spcPts val="500"/>
              </a:spcBef>
              <a:defRPr sz="1400">
                <a:solidFill>
                  <a:srgbClr val="000000"/>
                </a:solidFill>
                <a:latin typeface="Arial" panose="020B0604020202020204" pitchFamily="34" charset="0"/>
                <a:cs typeface="Arial" panose="020B0604020202020204" pitchFamily="34" charset="0"/>
              </a:defRPr>
            </a:lvl5pPr>
          </a:lstStyle>
          <a:p>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9" name="Content Placeholder 2">
            <a:extLst>
              <a:ext uri="{FF2B5EF4-FFF2-40B4-BE49-F238E27FC236}">
                <a16:creationId xmlns:a16="http://schemas.microsoft.com/office/drawing/2014/main" id="{93DB67C4-9F11-4557-B2AD-F94C07FA5D81}"/>
              </a:ext>
            </a:extLst>
          </p:cNvPr>
          <p:cNvSpPr>
            <a:spLocks noGrp="1"/>
          </p:cNvSpPr>
          <p:nvPr>
            <p:ph sz="quarter" idx="22" hasCustomPrompt="1"/>
          </p:nvPr>
        </p:nvSpPr>
        <p:spPr>
          <a:xfrm>
            <a:off x="8100205" y="4276448"/>
            <a:ext cx="3482195" cy="1596031"/>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spcBef>
                <a:spcPts val="500"/>
              </a:spcBef>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spcBef>
                <a:spcPts val="500"/>
              </a:spcBef>
              <a:defRPr sz="1400">
                <a:solidFill>
                  <a:srgbClr val="000000"/>
                </a:solidFill>
                <a:latin typeface="Arial" panose="020B0604020202020204" pitchFamily="34" charset="0"/>
                <a:cs typeface="Arial" panose="020B0604020202020204" pitchFamily="34" charset="0"/>
              </a:defRPr>
            </a:lvl4pPr>
            <a:lvl5pPr marL="1146175" indent="-231775">
              <a:spcBef>
                <a:spcPts val="500"/>
              </a:spcBef>
              <a:defRPr sz="1400">
                <a:solidFill>
                  <a:srgbClr val="000000"/>
                </a:solidFill>
                <a:latin typeface="Arial" panose="020B0604020202020204" pitchFamily="34" charset="0"/>
                <a:cs typeface="Arial" panose="020B0604020202020204" pitchFamily="34" charset="0"/>
              </a:defRPr>
            </a:lvl5pPr>
          </a:lstStyle>
          <a:p>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23" name="Content Placeholder 2">
            <a:extLst>
              <a:ext uri="{FF2B5EF4-FFF2-40B4-BE49-F238E27FC236}">
                <a16:creationId xmlns:a16="http://schemas.microsoft.com/office/drawing/2014/main" id="{7AA74F2D-ECDC-476F-AB80-DC034B43E4DB}"/>
              </a:ext>
            </a:extLst>
          </p:cNvPr>
          <p:cNvSpPr>
            <a:spLocks noGrp="1"/>
          </p:cNvSpPr>
          <p:nvPr>
            <p:ph sz="quarter" idx="29" hasCustomPrompt="1"/>
          </p:nvPr>
        </p:nvSpPr>
        <p:spPr>
          <a:xfrm>
            <a:off x="4354903" y="4276448"/>
            <a:ext cx="3482195" cy="1596031"/>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spcBef>
                <a:spcPts val="500"/>
              </a:spcBef>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spcBef>
                <a:spcPts val="500"/>
              </a:spcBef>
              <a:defRPr sz="1400">
                <a:solidFill>
                  <a:srgbClr val="000000"/>
                </a:solidFill>
                <a:latin typeface="Arial" panose="020B0604020202020204" pitchFamily="34" charset="0"/>
                <a:cs typeface="Arial" panose="020B0604020202020204" pitchFamily="34" charset="0"/>
              </a:defRPr>
            </a:lvl4pPr>
            <a:lvl5pPr marL="1146175" indent="-231775">
              <a:spcBef>
                <a:spcPts val="500"/>
              </a:spcBef>
              <a:defRPr sz="1400">
                <a:solidFill>
                  <a:srgbClr val="000000"/>
                </a:solidFill>
                <a:latin typeface="Arial" panose="020B0604020202020204" pitchFamily="34" charset="0"/>
                <a:cs typeface="Arial" panose="020B0604020202020204" pitchFamily="34" charset="0"/>
              </a:defRPr>
            </a:lvl5pPr>
          </a:lstStyle>
          <a:p>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3" name="Picture Placeholder 2">
            <a:extLst>
              <a:ext uri="{FF2B5EF4-FFF2-40B4-BE49-F238E27FC236}">
                <a16:creationId xmlns:a16="http://schemas.microsoft.com/office/drawing/2014/main" id="{5DC0237C-5B3A-423F-9E49-E8750E4FBF84}"/>
              </a:ext>
            </a:extLst>
          </p:cNvPr>
          <p:cNvSpPr>
            <a:spLocks noGrp="1"/>
          </p:cNvSpPr>
          <p:nvPr>
            <p:ph type="pic" sz="quarter" idx="32"/>
          </p:nvPr>
        </p:nvSpPr>
        <p:spPr>
          <a:xfrm>
            <a:off x="0" y="0"/>
            <a:ext cx="12192000" cy="3429000"/>
          </a:xfrm>
          <a:prstGeom prst="rect">
            <a:avLst/>
          </a:prstGeom>
        </p:spPr>
        <p:txBody>
          <a:bodyPr anchor="ctr"/>
          <a:lstStyle>
            <a:lvl1pPr marL="0" indent="0" algn="ctr">
              <a:buNone/>
              <a:defRPr sz="1600">
                <a:solidFill>
                  <a:srgbClr val="000000"/>
                </a:solidFill>
                <a:latin typeface="Arial" panose="020B0604020202020204" pitchFamily="34" charset="0"/>
                <a:cs typeface="Arial" panose="020B0604020202020204" pitchFamily="34" charset="0"/>
              </a:defRPr>
            </a:lvl1pPr>
          </a:lstStyle>
          <a:p>
            <a:r>
              <a:rPr lang="en-US" noProof="0"/>
              <a:t>Click icon to add picture</a:t>
            </a:r>
            <a:endParaRPr lang="en-GB" noProof="0"/>
          </a:p>
        </p:txBody>
      </p:sp>
      <p:sp>
        <p:nvSpPr>
          <p:cNvPr id="19" name="Text Placeholder 2">
            <a:extLst>
              <a:ext uri="{FF2B5EF4-FFF2-40B4-BE49-F238E27FC236}">
                <a16:creationId xmlns:a16="http://schemas.microsoft.com/office/drawing/2014/main" id="{7F41C0DD-30CA-4397-B0C4-E430873EAE90}"/>
              </a:ext>
            </a:extLst>
          </p:cNvPr>
          <p:cNvSpPr>
            <a:spLocks noGrp="1"/>
          </p:cNvSpPr>
          <p:nvPr>
            <p:ph type="body" sz="quarter" idx="25"/>
          </p:nvPr>
        </p:nvSpPr>
        <p:spPr>
          <a:xfrm>
            <a:off x="609601" y="3691671"/>
            <a:ext cx="3481522"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
        <p:nvSpPr>
          <p:cNvPr id="21" name="Text Placeholder 2">
            <a:extLst>
              <a:ext uri="{FF2B5EF4-FFF2-40B4-BE49-F238E27FC236}">
                <a16:creationId xmlns:a16="http://schemas.microsoft.com/office/drawing/2014/main" id="{0C5AAB74-40A5-48A1-AF34-6DF318983D49}"/>
              </a:ext>
            </a:extLst>
          </p:cNvPr>
          <p:cNvSpPr>
            <a:spLocks noGrp="1"/>
          </p:cNvSpPr>
          <p:nvPr>
            <p:ph type="body" sz="quarter" idx="33"/>
          </p:nvPr>
        </p:nvSpPr>
        <p:spPr>
          <a:xfrm>
            <a:off x="4355576" y="3691671"/>
            <a:ext cx="3481522"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
        <p:nvSpPr>
          <p:cNvPr id="22" name="Text Placeholder 2">
            <a:extLst>
              <a:ext uri="{FF2B5EF4-FFF2-40B4-BE49-F238E27FC236}">
                <a16:creationId xmlns:a16="http://schemas.microsoft.com/office/drawing/2014/main" id="{2776FE14-EFAA-45A1-996A-3F09F63B64EA}"/>
              </a:ext>
            </a:extLst>
          </p:cNvPr>
          <p:cNvSpPr>
            <a:spLocks noGrp="1"/>
          </p:cNvSpPr>
          <p:nvPr>
            <p:ph type="body" sz="quarter" idx="31"/>
          </p:nvPr>
        </p:nvSpPr>
        <p:spPr>
          <a:xfrm>
            <a:off x="8100205" y="3691671"/>
            <a:ext cx="3481522"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Tree>
    <p:extLst>
      <p:ext uri="{BB962C8B-B14F-4D97-AF65-F5344CB8AC3E}">
        <p14:creationId xmlns:p14="http://schemas.microsoft.com/office/powerpoint/2010/main" val="256299442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15:clr>
            <a:srgbClr val="FBAE40"/>
          </p15:clr>
        </p15:guide>
        <p15:guide id="4" pos="768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Object">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ED47A86-542A-134B-B94E-A2D616E4FF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30808" cy="351868"/>
          </a:xfrm>
          <a:prstGeom prst="rect">
            <a:avLst/>
          </a:prstGeom>
        </p:spPr>
      </p:pic>
      <p:pic>
        <p:nvPicPr>
          <p:cNvPr id="15" name="Picture 14">
            <a:extLst>
              <a:ext uri="{FF2B5EF4-FFF2-40B4-BE49-F238E27FC236}">
                <a16:creationId xmlns:a16="http://schemas.microsoft.com/office/drawing/2014/main" id="{5900A1B4-A648-4618-8289-A4564C9A1042}"/>
              </a:ext>
            </a:extLst>
          </p:cNvPr>
          <p:cNvPicPr>
            <a:picLocks noChangeAspect="1"/>
          </p:cNvPicPr>
          <p:nvPr userDrawn="1"/>
        </p:nvPicPr>
        <p:blipFill>
          <a:blip r:embed="rId3"/>
          <a:stretch>
            <a:fillRect/>
          </a:stretch>
        </p:blipFill>
        <p:spPr>
          <a:xfrm>
            <a:off x="0" y="6781800"/>
            <a:ext cx="12192000" cy="76200"/>
          </a:xfrm>
          <a:prstGeom prst="rect">
            <a:avLst/>
          </a:prstGeom>
        </p:spPr>
      </p:pic>
      <p:sp>
        <p:nvSpPr>
          <p:cNvPr id="6" name="Picture Placeholder 2">
            <a:extLst>
              <a:ext uri="{FF2B5EF4-FFF2-40B4-BE49-F238E27FC236}">
                <a16:creationId xmlns:a16="http://schemas.microsoft.com/office/drawing/2014/main" id="{F54CC3FC-7ECA-453F-B21F-57BB3524A006}"/>
              </a:ext>
            </a:extLst>
          </p:cNvPr>
          <p:cNvSpPr>
            <a:spLocks noGrp="1"/>
          </p:cNvSpPr>
          <p:nvPr>
            <p:ph type="pic" sz="quarter" idx="32"/>
          </p:nvPr>
        </p:nvSpPr>
        <p:spPr>
          <a:xfrm>
            <a:off x="0" y="0"/>
            <a:ext cx="12192000" cy="5867400"/>
          </a:xfrm>
          <a:prstGeom prst="rect">
            <a:avLst/>
          </a:prstGeom>
        </p:spPr>
        <p:txBody>
          <a:bodyPr anchor="ctr"/>
          <a:lstStyle>
            <a:lvl1pPr marL="0" indent="0" algn="ctr">
              <a:buNone/>
              <a:defRPr sz="1600">
                <a:solidFill>
                  <a:srgbClr val="000000"/>
                </a:solidFill>
                <a:latin typeface="Arial" panose="020B0604020202020204" pitchFamily="34" charset="0"/>
                <a:cs typeface="Arial" panose="020B0604020202020204" pitchFamily="34" charset="0"/>
              </a:defRPr>
            </a:lvl1pPr>
          </a:lstStyle>
          <a:p>
            <a:r>
              <a:rPr lang="en-US" noProof="0"/>
              <a:t>Click icon to add picture</a:t>
            </a:r>
            <a:endParaRPr lang="en-GB" noProof="0"/>
          </a:p>
        </p:txBody>
      </p:sp>
    </p:spTree>
    <p:extLst>
      <p:ext uri="{BB962C8B-B14F-4D97-AF65-F5344CB8AC3E}">
        <p14:creationId xmlns:p14="http://schemas.microsoft.com/office/powerpoint/2010/main" val="291631715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15:clr>
            <a:srgbClr val="FBAE40"/>
          </p15:clr>
        </p15:guide>
        <p15:guide id="4" pos="768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Object Full Bleed">
    <p:spTree>
      <p:nvGrpSpPr>
        <p:cNvPr id="1" name=""/>
        <p:cNvGrpSpPr/>
        <p:nvPr/>
      </p:nvGrpSpPr>
      <p:grpSpPr>
        <a:xfrm>
          <a:off x="0" y="0"/>
          <a:ext cx="0" cy="0"/>
          <a:chOff x="0" y="0"/>
          <a:chExt cx="0" cy="0"/>
        </a:xfrm>
      </p:grpSpPr>
      <p:sp>
        <p:nvSpPr>
          <p:cNvPr id="4" name="Picture Placeholder 2">
            <a:extLst>
              <a:ext uri="{FF2B5EF4-FFF2-40B4-BE49-F238E27FC236}">
                <a16:creationId xmlns:a16="http://schemas.microsoft.com/office/drawing/2014/main" id="{7FE5166B-EDCB-483E-97A0-84908C4F8935}"/>
              </a:ext>
            </a:extLst>
          </p:cNvPr>
          <p:cNvSpPr>
            <a:spLocks noGrp="1"/>
          </p:cNvSpPr>
          <p:nvPr>
            <p:ph type="pic" sz="quarter" idx="32"/>
          </p:nvPr>
        </p:nvSpPr>
        <p:spPr>
          <a:xfrm>
            <a:off x="0" y="0"/>
            <a:ext cx="12192000" cy="6858000"/>
          </a:xfrm>
          <a:prstGeom prst="rect">
            <a:avLst/>
          </a:prstGeom>
        </p:spPr>
        <p:txBody>
          <a:bodyPr anchor="ctr"/>
          <a:lstStyle>
            <a:lvl1pPr marL="0" indent="0" algn="ctr">
              <a:buNone/>
              <a:defRPr sz="1600">
                <a:solidFill>
                  <a:srgbClr val="000000"/>
                </a:solidFill>
                <a:latin typeface="Arial" panose="020B0604020202020204" pitchFamily="34" charset="0"/>
                <a:cs typeface="Arial" panose="020B0604020202020204" pitchFamily="34" charset="0"/>
              </a:defRPr>
            </a:lvl1pPr>
          </a:lstStyle>
          <a:p>
            <a:r>
              <a:rPr lang="en-US" noProof="0"/>
              <a:t>Click icon to add picture</a:t>
            </a:r>
            <a:endParaRPr lang="en-GB" noProof="0"/>
          </a:p>
        </p:txBody>
      </p:sp>
    </p:spTree>
    <p:extLst>
      <p:ext uri="{BB962C8B-B14F-4D97-AF65-F5344CB8AC3E}">
        <p14:creationId xmlns:p14="http://schemas.microsoft.com/office/powerpoint/2010/main" val="6036719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15:clr>
            <a:srgbClr val="FBAE40"/>
          </p15:clr>
        </p15:guide>
        <p15:guide id="4" pos="768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Quotation / Image Lef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72A76D2-0A07-4012-9496-0C6FC98C1861}"/>
              </a:ext>
            </a:extLst>
          </p:cNvPr>
          <p:cNvSpPr/>
          <p:nvPr userDrawn="1"/>
        </p:nvSpPr>
        <p:spPr>
          <a:xfrm>
            <a:off x="-1" y="1"/>
            <a:ext cx="12192001" cy="6871266"/>
          </a:xfrm>
          <a:custGeom>
            <a:avLst/>
            <a:gdLst>
              <a:gd name="connsiteX0" fmla="*/ 0 w 12192001"/>
              <a:gd name="connsiteY0" fmla="*/ 0 h 6860633"/>
              <a:gd name="connsiteX1" fmla="*/ 12192001 w 12192001"/>
              <a:gd name="connsiteY1" fmla="*/ 0 h 6860633"/>
              <a:gd name="connsiteX2" fmla="*/ 12192001 w 12192001"/>
              <a:gd name="connsiteY2" fmla="*/ 6860633 h 6860633"/>
              <a:gd name="connsiteX3" fmla="*/ 0 w 12192001"/>
              <a:gd name="connsiteY3" fmla="*/ 6860633 h 6860633"/>
              <a:gd name="connsiteX4" fmla="*/ 0 w 12192001"/>
              <a:gd name="connsiteY4" fmla="*/ 0 h 6860633"/>
              <a:gd name="connsiteX0" fmla="*/ 0 w 12192001"/>
              <a:gd name="connsiteY0" fmla="*/ 0 h 6871266"/>
              <a:gd name="connsiteX1" fmla="*/ 12192001 w 12192001"/>
              <a:gd name="connsiteY1" fmla="*/ 0 h 6871266"/>
              <a:gd name="connsiteX2" fmla="*/ 12181368 w 12192001"/>
              <a:gd name="connsiteY2" fmla="*/ 6871266 h 6871266"/>
              <a:gd name="connsiteX3" fmla="*/ 0 w 12192001"/>
              <a:gd name="connsiteY3" fmla="*/ 6860633 h 6871266"/>
              <a:gd name="connsiteX4" fmla="*/ 0 w 12192001"/>
              <a:gd name="connsiteY4" fmla="*/ 0 h 68712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1" h="6871266">
                <a:moveTo>
                  <a:pt x="0" y="0"/>
                </a:moveTo>
                <a:lnTo>
                  <a:pt x="12192001" y="0"/>
                </a:lnTo>
                <a:cubicBezTo>
                  <a:pt x="12188457" y="2290422"/>
                  <a:pt x="12184912" y="4580844"/>
                  <a:pt x="12181368" y="6871266"/>
                </a:cubicBezTo>
                <a:lnTo>
                  <a:pt x="0" y="6860633"/>
                </a:lnTo>
                <a:lnTo>
                  <a:pt x="0" y="0"/>
                </a:lnTo>
                <a:close/>
              </a:path>
            </a:pathLst>
          </a:custGeom>
          <a:gradFill flip="none" rotWithShape="1">
            <a:gsLst>
              <a:gs pos="75000">
                <a:srgbClr val="0F5F7E"/>
              </a:gs>
              <a:gs pos="35000">
                <a:schemeClr val="accent1"/>
              </a:gs>
            </a:gsLst>
            <a:lin ang="4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Picture Placeholder 16">
            <a:extLst>
              <a:ext uri="{FF2B5EF4-FFF2-40B4-BE49-F238E27FC236}">
                <a16:creationId xmlns:a16="http://schemas.microsoft.com/office/drawing/2014/main" id="{BA524A99-4FA6-4820-961E-79896EC97AE5}"/>
              </a:ext>
            </a:extLst>
          </p:cNvPr>
          <p:cNvSpPr>
            <a:spLocks noGrp="1"/>
          </p:cNvSpPr>
          <p:nvPr>
            <p:ph type="pic" sz="quarter" idx="12" hasCustomPrompt="1"/>
          </p:nvPr>
        </p:nvSpPr>
        <p:spPr>
          <a:xfrm>
            <a:off x="-1" y="0"/>
            <a:ext cx="7461775" cy="6860633"/>
          </a:xfrm>
          <a:custGeom>
            <a:avLst/>
            <a:gdLst>
              <a:gd name="connsiteX0" fmla="*/ 0 w 6927273"/>
              <a:gd name="connsiteY0" fmla="*/ 0 h 6858000"/>
              <a:gd name="connsiteX1" fmla="*/ 6927273 w 6927273"/>
              <a:gd name="connsiteY1" fmla="*/ 0 h 6858000"/>
              <a:gd name="connsiteX2" fmla="*/ 6927273 w 6927273"/>
              <a:gd name="connsiteY2" fmla="*/ 6858000 h 6858000"/>
              <a:gd name="connsiteX3" fmla="*/ 0 w 6927273"/>
              <a:gd name="connsiteY3" fmla="*/ 6858000 h 6858000"/>
              <a:gd name="connsiteX4" fmla="*/ 0 w 6927273"/>
              <a:gd name="connsiteY4" fmla="*/ 0 h 6858000"/>
              <a:gd name="connsiteX0" fmla="*/ 0 w 6927273"/>
              <a:gd name="connsiteY0" fmla="*/ 0 h 6858000"/>
              <a:gd name="connsiteX1" fmla="*/ 6927273 w 6927273"/>
              <a:gd name="connsiteY1" fmla="*/ 0 h 6858000"/>
              <a:gd name="connsiteX2" fmla="*/ 4122290 w 6927273"/>
              <a:gd name="connsiteY2" fmla="*/ 6845643 h 6858000"/>
              <a:gd name="connsiteX3" fmla="*/ 0 w 6927273"/>
              <a:gd name="connsiteY3" fmla="*/ 6858000 h 6858000"/>
              <a:gd name="connsiteX4" fmla="*/ 0 w 6927273"/>
              <a:gd name="connsiteY4" fmla="*/ 0 h 6858000"/>
              <a:gd name="connsiteX0" fmla="*/ 0 w 8261397"/>
              <a:gd name="connsiteY0" fmla="*/ 0 h 6858000"/>
              <a:gd name="connsiteX1" fmla="*/ 8261397 w 8261397"/>
              <a:gd name="connsiteY1" fmla="*/ 14990 h 6858000"/>
              <a:gd name="connsiteX2" fmla="*/ 4122290 w 8261397"/>
              <a:gd name="connsiteY2" fmla="*/ 6845643 h 6858000"/>
              <a:gd name="connsiteX3" fmla="*/ 0 w 8261397"/>
              <a:gd name="connsiteY3" fmla="*/ 6858000 h 6858000"/>
              <a:gd name="connsiteX4" fmla="*/ 0 w 8261397"/>
              <a:gd name="connsiteY4" fmla="*/ 0 h 6858000"/>
              <a:gd name="connsiteX0" fmla="*/ 0 w 8261397"/>
              <a:gd name="connsiteY0" fmla="*/ 0 h 6860633"/>
              <a:gd name="connsiteX1" fmla="*/ 8261397 w 8261397"/>
              <a:gd name="connsiteY1" fmla="*/ 14990 h 6860633"/>
              <a:gd name="connsiteX2" fmla="*/ 5336493 w 8261397"/>
              <a:gd name="connsiteY2" fmla="*/ 6860633 h 6860633"/>
              <a:gd name="connsiteX3" fmla="*/ 0 w 8261397"/>
              <a:gd name="connsiteY3" fmla="*/ 6858000 h 6860633"/>
              <a:gd name="connsiteX4" fmla="*/ 0 w 8261397"/>
              <a:gd name="connsiteY4" fmla="*/ 0 h 6860633"/>
              <a:gd name="connsiteX0" fmla="*/ 0 w 8291377"/>
              <a:gd name="connsiteY0" fmla="*/ 0 h 6860633"/>
              <a:gd name="connsiteX1" fmla="*/ 8291377 w 8291377"/>
              <a:gd name="connsiteY1" fmla="*/ 0 h 6860633"/>
              <a:gd name="connsiteX2" fmla="*/ 5336493 w 8291377"/>
              <a:gd name="connsiteY2" fmla="*/ 6860633 h 6860633"/>
              <a:gd name="connsiteX3" fmla="*/ 0 w 8291377"/>
              <a:gd name="connsiteY3" fmla="*/ 6858000 h 6860633"/>
              <a:gd name="connsiteX4" fmla="*/ 0 w 8291377"/>
              <a:gd name="connsiteY4" fmla="*/ 0 h 68606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91377" h="6860633">
                <a:moveTo>
                  <a:pt x="0" y="0"/>
                </a:moveTo>
                <a:lnTo>
                  <a:pt x="8291377" y="0"/>
                </a:lnTo>
                <a:lnTo>
                  <a:pt x="5336493" y="6860633"/>
                </a:lnTo>
                <a:lnTo>
                  <a:pt x="0" y="6858000"/>
                </a:lnTo>
                <a:lnTo>
                  <a:pt x="0" y="0"/>
                </a:lnTo>
                <a:close/>
              </a:path>
            </a:pathLst>
          </a:custGeom>
          <a:solidFill>
            <a:schemeClr val="bg1">
              <a:alpha val="8000"/>
            </a:schemeClr>
          </a:solidFill>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800">
                <a:solidFill>
                  <a:srgbClr val="FFFFFF"/>
                </a:solidFill>
                <a:latin typeface="Arial" panose="020B0604020202020204" pitchFamily="34" charset="0"/>
                <a:cs typeface="Arial" panose="020B0604020202020204" pitchFamily="34" charset="0"/>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Click to insert </a:t>
            </a:r>
            <a:r>
              <a:rPr lang="en-GB" noProof="0"/>
              <a:t>picture</a:t>
            </a:r>
          </a:p>
        </p:txBody>
      </p:sp>
      <p:pic>
        <p:nvPicPr>
          <p:cNvPr id="9" name="Picture 8">
            <a:extLst>
              <a:ext uri="{FF2B5EF4-FFF2-40B4-BE49-F238E27FC236}">
                <a16:creationId xmlns:a16="http://schemas.microsoft.com/office/drawing/2014/main" id="{A862A3A3-75F9-4D65-A08C-6B24054712C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41314" cy="351868"/>
          </a:xfrm>
          <a:prstGeom prst="rect">
            <a:avLst/>
          </a:prstGeom>
        </p:spPr>
      </p:pic>
      <p:sp>
        <p:nvSpPr>
          <p:cNvPr id="10" name="Text Placeholder 6">
            <a:extLst>
              <a:ext uri="{FF2B5EF4-FFF2-40B4-BE49-F238E27FC236}">
                <a16:creationId xmlns:a16="http://schemas.microsoft.com/office/drawing/2014/main" id="{60486239-718B-45BB-8FEC-96658F65BCE2}"/>
              </a:ext>
            </a:extLst>
          </p:cNvPr>
          <p:cNvSpPr>
            <a:spLocks noGrp="1"/>
          </p:cNvSpPr>
          <p:nvPr>
            <p:ph type="body" sz="quarter" idx="11" hasCustomPrompt="1"/>
          </p:nvPr>
        </p:nvSpPr>
        <p:spPr>
          <a:xfrm>
            <a:off x="7634514" y="2877181"/>
            <a:ext cx="3947886" cy="2313463"/>
          </a:xfrm>
          <a:prstGeom prst="rect">
            <a:avLst/>
          </a:prstGeom>
        </p:spPr>
        <p:txBody>
          <a:bodyPr/>
          <a:lstStyle>
            <a:lvl1pPr marL="0" indent="0">
              <a:lnSpc>
                <a:spcPts val="2560"/>
              </a:lnSpc>
              <a:buNone/>
              <a:defRPr sz="1800" b="1" i="0">
                <a:solidFill>
                  <a:schemeClr val="bg1"/>
                </a:solidFill>
                <a:latin typeface="Arial" panose="020B0604020202020204" pitchFamily="34" charset="0"/>
                <a:cs typeface="Arial" panose="020B0604020202020204" pitchFamily="34" charset="0"/>
              </a:defRPr>
            </a:lvl1pPr>
            <a:lvl2pPr marL="457200" indent="0">
              <a:buNone/>
              <a:defRPr b="0" i="0">
                <a:solidFill>
                  <a:schemeClr val="tx1"/>
                </a:solidFill>
                <a:latin typeface="Arial" panose="020B0604020202020204" pitchFamily="34" charset="0"/>
                <a:cs typeface="Arial" panose="020B0604020202020204" pitchFamily="34" charset="0"/>
              </a:defRPr>
            </a:lvl2pPr>
            <a:lvl3pPr marL="914400" indent="0">
              <a:buNone/>
              <a:defRPr b="0" i="0">
                <a:solidFill>
                  <a:schemeClr val="tx1"/>
                </a:solidFill>
                <a:latin typeface="Arial" panose="020B0604020202020204" pitchFamily="34" charset="0"/>
                <a:cs typeface="Arial" panose="020B0604020202020204" pitchFamily="34" charset="0"/>
              </a:defRPr>
            </a:lvl3pPr>
            <a:lvl4pPr marL="1371600" indent="0">
              <a:buNone/>
              <a:defRPr b="0" i="0">
                <a:solidFill>
                  <a:schemeClr val="tx1"/>
                </a:solidFill>
                <a:latin typeface="Arial" panose="020B0604020202020204" pitchFamily="34" charset="0"/>
                <a:cs typeface="Arial" panose="020B0604020202020204" pitchFamily="34" charset="0"/>
              </a:defRPr>
            </a:lvl4pPr>
            <a:lvl5pPr marL="1828800" indent="0">
              <a:buNone/>
              <a:defRPr b="0" i="0">
                <a:solidFill>
                  <a:schemeClr val="tx1"/>
                </a:solidFill>
                <a:latin typeface="Arial" panose="020B0604020202020204" pitchFamily="34" charset="0"/>
                <a:cs typeface="Arial" panose="020B0604020202020204" pitchFamily="34" charset="0"/>
              </a:defRPr>
            </a:lvl5pPr>
          </a:lstStyle>
          <a:p>
            <a:pPr lvl="0"/>
            <a:r>
              <a:rPr lang="en-US"/>
              <a:t>Click to add quote</a:t>
            </a:r>
          </a:p>
        </p:txBody>
      </p:sp>
      <p:sp>
        <p:nvSpPr>
          <p:cNvPr id="11" name="Freeform 6">
            <a:extLst>
              <a:ext uri="{FF2B5EF4-FFF2-40B4-BE49-F238E27FC236}">
                <a16:creationId xmlns:a16="http://schemas.microsoft.com/office/drawing/2014/main" id="{714578F8-3070-4D38-9653-6B7AD2BDD031}"/>
              </a:ext>
            </a:extLst>
          </p:cNvPr>
          <p:cNvSpPr>
            <a:spLocks noEditPoints="1"/>
          </p:cNvSpPr>
          <p:nvPr userDrawn="1"/>
        </p:nvSpPr>
        <p:spPr bwMode="auto">
          <a:xfrm>
            <a:off x="7045976" y="2806365"/>
            <a:ext cx="415798" cy="344809"/>
          </a:xfrm>
          <a:custGeom>
            <a:avLst/>
            <a:gdLst>
              <a:gd name="T0" fmla="*/ 694 w 1167"/>
              <a:gd name="T1" fmla="*/ 1006 h 1006"/>
              <a:gd name="T2" fmla="*/ 694 w 1167"/>
              <a:gd name="T3" fmla="*/ 1006 h 1006"/>
              <a:gd name="T4" fmla="*/ 694 w 1167"/>
              <a:gd name="T5" fmla="*/ 562 h 1006"/>
              <a:gd name="T6" fmla="*/ 1043 w 1167"/>
              <a:gd name="T7" fmla="*/ 0 h 1006"/>
              <a:gd name="T8" fmla="*/ 1148 w 1167"/>
              <a:gd name="T9" fmla="*/ 191 h 1006"/>
              <a:gd name="T10" fmla="*/ 934 w 1167"/>
              <a:gd name="T11" fmla="*/ 526 h 1006"/>
              <a:gd name="T12" fmla="*/ 1167 w 1167"/>
              <a:gd name="T13" fmla="*/ 526 h 1006"/>
              <a:gd name="T14" fmla="*/ 1167 w 1167"/>
              <a:gd name="T15" fmla="*/ 1006 h 1006"/>
              <a:gd name="T16" fmla="*/ 694 w 1167"/>
              <a:gd name="T17" fmla="*/ 1006 h 1006"/>
              <a:gd name="T18" fmla="*/ 0 w 1167"/>
              <a:gd name="T19" fmla="*/ 1006 h 1006"/>
              <a:gd name="T20" fmla="*/ 0 w 1167"/>
              <a:gd name="T21" fmla="*/ 1006 h 1006"/>
              <a:gd name="T22" fmla="*/ 0 w 1167"/>
              <a:gd name="T23" fmla="*/ 562 h 1006"/>
              <a:gd name="T24" fmla="*/ 342 w 1167"/>
              <a:gd name="T25" fmla="*/ 0 h 1006"/>
              <a:gd name="T26" fmla="*/ 448 w 1167"/>
              <a:gd name="T27" fmla="*/ 191 h 1006"/>
              <a:gd name="T28" fmla="*/ 234 w 1167"/>
              <a:gd name="T29" fmla="*/ 526 h 1006"/>
              <a:gd name="T30" fmla="*/ 471 w 1167"/>
              <a:gd name="T31" fmla="*/ 526 h 1006"/>
              <a:gd name="T32" fmla="*/ 471 w 1167"/>
              <a:gd name="T33" fmla="*/ 1006 h 1006"/>
              <a:gd name="T34" fmla="*/ 0 w 1167"/>
              <a:gd name="T35" fmla="*/ 1006 h 10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67" h="1006">
                <a:moveTo>
                  <a:pt x="694" y="1006"/>
                </a:moveTo>
                <a:lnTo>
                  <a:pt x="694" y="1006"/>
                </a:lnTo>
                <a:lnTo>
                  <a:pt x="694" y="562"/>
                </a:lnTo>
                <a:cubicBezTo>
                  <a:pt x="694" y="296"/>
                  <a:pt x="770" y="115"/>
                  <a:pt x="1043" y="0"/>
                </a:cubicBezTo>
                <a:lnTo>
                  <a:pt x="1148" y="191"/>
                </a:lnTo>
                <a:cubicBezTo>
                  <a:pt x="977" y="273"/>
                  <a:pt x="934" y="361"/>
                  <a:pt x="934" y="526"/>
                </a:cubicBezTo>
                <a:lnTo>
                  <a:pt x="1167" y="526"/>
                </a:lnTo>
                <a:lnTo>
                  <a:pt x="1167" y="1006"/>
                </a:lnTo>
                <a:lnTo>
                  <a:pt x="694" y="1006"/>
                </a:lnTo>
                <a:close/>
                <a:moveTo>
                  <a:pt x="0" y="1006"/>
                </a:moveTo>
                <a:lnTo>
                  <a:pt x="0" y="1006"/>
                </a:lnTo>
                <a:lnTo>
                  <a:pt x="0" y="562"/>
                </a:lnTo>
                <a:cubicBezTo>
                  <a:pt x="0" y="296"/>
                  <a:pt x="69" y="115"/>
                  <a:pt x="342" y="0"/>
                </a:cubicBezTo>
                <a:lnTo>
                  <a:pt x="448" y="191"/>
                </a:lnTo>
                <a:cubicBezTo>
                  <a:pt x="277" y="273"/>
                  <a:pt x="234" y="361"/>
                  <a:pt x="234" y="526"/>
                </a:cubicBezTo>
                <a:lnTo>
                  <a:pt x="471" y="526"/>
                </a:lnTo>
                <a:lnTo>
                  <a:pt x="471" y="1006"/>
                </a:lnTo>
                <a:lnTo>
                  <a:pt x="0" y="1006"/>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Tree>
    <p:extLst>
      <p:ext uri="{BB962C8B-B14F-4D97-AF65-F5344CB8AC3E}">
        <p14:creationId xmlns:p14="http://schemas.microsoft.com/office/powerpoint/2010/main" val="245657824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Quotation / Image RIgh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2586F9F-5BA4-A74E-AAFE-C4A4B340DE72}"/>
              </a:ext>
            </a:extLst>
          </p:cNvPr>
          <p:cNvSpPr/>
          <p:nvPr userDrawn="1"/>
        </p:nvSpPr>
        <p:spPr>
          <a:xfrm>
            <a:off x="0" y="0"/>
            <a:ext cx="12192001" cy="6860633"/>
          </a:xfrm>
          <a:prstGeom prst="rect">
            <a:avLst/>
          </a:prstGeom>
          <a:gradFill flip="none" rotWithShape="1">
            <a:gsLst>
              <a:gs pos="72000">
                <a:srgbClr val="0F5F7E"/>
              </a:gs>
              <a:gs pos="24000">
                <a:schemeClr val="accent1"/>
              </a:gs>
            </a:gsLst>
            <a:lin ang="4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6">
            <a:extLst>
              <a:ext uri="{FF2B5EF4-FFF2-40B4-BE49-F238E27FC236}">
                <a16:creationId xmlns:a16="http://schemas.microsoft.com/office/drawing/2014/main" id="{60486239-718B-45BB-8FEC-96658F65BCE2}"/>
              </a:ext>
            </a:extLst>
          </p:cNvPr>
          <p:cNvSpPr>
            <a:spLocks noGrp="1"/>
          </p:cNvSpPr>
          <p:nvPr>
            <p:ph type="body" sz="quarter" idx="11" hasCustomPrompt="1"/>
          </p:nvPr>
        </p:nvSpPr>
        <p:spPr>
          <a:xfrm>
            <a:off x="1187631" y="2862893"/>
            <a:ext cx="3947886" cy="2313463"/>
          </a:xfrm>
          <a:prstGeom prst="rect">
            <a:avLst/>
          </a:prstGeom>
        </p:spPr>
        <p:txBody>
          <a:bodyPr/>
          <a:lstStyle>
            <a:lvl1pPr marL="0" indent="0">
              <a:lnSpc>
                <a:spcPts val="2560"/>
              </a:lnSpc>
              <a:buNone/>
              <a:defRPr sz="1800" b="1" i="0">
                <a:solidFill>
                  <a:srgbClr val="FFFFFF"/>
                </a:solidFill>
                <a:latin typeface="Arial" panose="020B0604020202020204" pitchFamily="34" charset="0"/>
                <a:cs typeface="Arial" panose="020B0604020202020204" pitchFamily="34" charset="0"/>
              </a:defRPr>
            </a:lvl1pPr>
            <a:lvl2pPr marL="457200" indent="0">
              <a:buNone/>
              <a:defRPr b="0" i="0">
                <a:solidFill>
                  <a:schemeClr val="tx1"/>
                </a:solidFill>
                <a:latin typeface="Arial" panose="020B0604020202020204" pitchFamily="34" charset="0"/>
                <a:cs typeface="Arial" panose="020B0604020202020204" pitchFamily="34" charset="0"/>
              </a:defRPr>
            </a:lvl2pPr>
            <a:lvl3pPr marL="914400" indent="0">
              <a:buNone/>
              <a:defRPr b="0" i="0">
                <a:solidFill>
                  <a:schemeClr val="tx1"/>
                </a:solidFill>
                <a:latin typeface="Arial" panose="020B0604020202020204" pitchFamily="34" charset="0"/>
                <a:cs typeface="Arial" panose="020B0604020202020204" pitchFamily="34" charset="0"/>
              </a:defRPr>
            </a:lvl3pPr>
            <a:lvl4pPr marL="1371600" indent="0">
              <a:buNone/>
              <a:defRPr b="0" i="0">
                <a:solidFill>
                  <a:schemeClr val="tx1"/>
                </a:solidFill>
                <a:latin typeface="Arial" panose="020B0604020202020204" pitchFamily="34" charset="0"/>
                <a:cs typeface="Arial" panose="020B0604020202020204" pitchFamily="34" charset="0"/>
              </a:defRPr>
            </a:lvl4pPr>
            <a:lvl5pPr marL="1828800" indent="0">
              <a:buNone/>
              <a:defRPr b="0" i="0">
                <a:solidFill>
                  <a:schemeClr val="tx1"/>
                </a:solidFill>
                <a:latin typeface="Arial" panose="020B0604020202020204" pitchFamily="34" charset="0"/>
                <a:cs typeface="Arial" panose="020B0604020202020204" pitchFamily="34" charset="0"/>
              </a:defRPr>
            </a:lvl5pPr>
          </a:lstStyle>
          <a:p>
            <a:pPr lvl="0"/>
            <a:r>
              <a:rPr lang="en-GB" noProof="0"/>
              <a:t>Click to add quote</a:t>
            </a:r>
          </a:p>
        </p:txBody>
      </p:sp>
      <p:sp>
        <p:nvSpPr>
          <p:cNvPr id="11" name="Freeform 6">
            <a:extLst>
              <a:ext uri="{FF2B5EF4-FFF2-40B4-BE49-F238E27FC236}">
                <a16:creationId xmlns:a16="http://schemas.microsoft.com/office/drawing/2014/main" id="{714578F8-3070-4D38-9653-6B7AD2BDD031}"/>
              </a:ext>
            </a:extLst>
          </p:cNvPr>
          <p:cNvSpPr>
            <a:spLocks noEditPoints="1"/>
          </p:cNvSpPr>
          <p:nvPr userDrawn="1"/>
        </p:nvSpPr>
        <p:spPr bwMode="auto">
          <a:xfrm>
            <a:off x="599093" y="2806365"/>
            <a:ext cx="415798" cy="344809"/>
          </a:xfrm>
          <a:custGeom>
            <a:avLst/>
            <a:gdLst>
              <a:gd name="T0" fmla="*/ 694 w 1167"/>
              <a:gd name="T1" fmla="*/ 1006 h 1006"/>
              <a:gd name="T2" fmla="*/ 694 w 1167"/>
              <a:gd name="T3" fmla="*/ 1006 h 1006"/>
              <a:gd name="T4" fmla="*/ 694 w 1167"/>
              <a:gd name="T5" fmla="*/ 562 h 1006"/>
              <a:gd name="T6" fmla="*/ 1043 w 1167"/>
              <a:gd name="T7" fmla="*/ 0 h 1006"/>
              <a:gd name="T8" fmla="*/ 1148 w 1167"/>
              <a:gd name="T9" fmla="*/ 191 h 1006"/>
              <a:gd name="T10" fmla="*/ 934 w 1167"/>
              <a:gd name="T11" fmla="*/ 526 h 1006"/>
              <a:gd name="T12" fmla="*/ 1167 w 1167"/>
              <a:gd name="T13" fmla="*/ 526 h 1006"/>
              <a:gd name="T14" fmla="*/ 1167 w 1167"/>
              <a:gd name="T15" fmla="*/ 1006 h 1006"/>
              <a:gd name="T16" fmla="*/ 694 w 1167"/>
              <a:gd name="T17" fmla="*/ 1006 h 1006"/>
              <a:gd name="T18" fmla="*/ 0 w 1167"/>
              <a:gd name="T19" fmla="*/ 1006 h 1006"/>
              <a:gd name="T20" fmla="*/ 0 w 1167"/>
              <a:gd name="T21" fmla="*/ 1006 h 1006"/>
              <a:gd name="T22" fmla="*/ 0 w 1167"/>
              <a:gd name="T23" fmla="*/ 562 h 1006"/>
              <a:gd name="T24" fmla="*/ 342 w 1167"/>
              <a:gd name="T25" fmla="*/ 0 h 1006"/>
              <a:gd name="T26" fmla="*/ 448 w 1167"/>
              <a:gd name="T27" fmla="*/ 191 h 1006"/>
              <a:gd name="T28" fmla="*/ 234 w 1167"/>
              <a:gd name="T29" fmla="*/ 526 h 1006"/>
              <a:gd name="T30" fmla="*/ 471 w 1167"/>
              <a:gd name="T31" fmla="*/ 526 h 1006"/>
              <a:gd name="T32" fmla="*/ 471 w 1167"/>
              <a:gd name="T33" fmla="*/ 1006 h 1006"/>
              <a:gd name="T34" fmla="*/ 0 w 1167"/>
              <a:gd name="T35" fmla="*/ 1006 h 10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67" h="1006">
                <a:moveTo>
                  <a:pt x="694" y="1006"/>
                </a:moveTo>
                <a:lnTo>
                  <a:pt x="694" y="1006"/>
                </a:lnTo>
                <a:lnTo>
                  <a:pt x="694" y="562"/>
                </a:lnTo>
                <a:cubicBezTo>
                  <a:pt x="694" y="296"/>
                  <a:pt x="770" y="115"/>
                  <a:pt x="1043" y="0"/>
                </a:cubicBezTo>
                <a:lnTo>
                  <a:pt x="1148" y="191"/>
                </a:lnTo>
                <a:cubicBezTo>
                  <a:pt x="977" y="273"/>
                  <a:pt x="934" y="361"/>
                  <a:pt x="934" y="526"/>
                </a:cubicBezTo>
                <a:lnTo>
                  <a:pt x="1167" y="526"/>
                </a:lnTo>
                <a:lnTo>
                  <a:pt x="1167" y="1006"/>
                </a:lnTo>
                <a:lnTo>
                  <a:pt x="694" y="1006"/>
                </a:lnTo>
                <a:close/>
                <a:moveTo>
                  <a:pt x="0" y="1006"/>
                </a:moveTo>
                <a:lnTo>
                  <a:pt x="0" y="1006"/>
                </a:lnTo>
                <a:lnTo>
                  <a:pt x="0" y="562"/>
                </a:lnTo>
                <a:cubicBezTo>
                  <a:pt x="0" y="296"/>
                  <a:pt x="69" y="115"/>
                  <a:pt x="342" y="0"/>
                </a:cubicBezTo>
                <a:lnTo>
                  <a:pt x="448" y="191"/>
                </a:lnTo>
                <a:cubicBezTo>
                  <a:pt x="277" y="273"/>
                  <a:pt x="234" y="361"/>
                  <a:pt x="234" y="526"/>
                </a:cubicBezTo>
                <a:lnTo>
                  <a:pt x="471" y="526"/>
                </a:lnTo>
                <a:lnTo>
                  <a:pt x="471" y="1006"/>
                </a:lnTo>
                <a:lnTo>
                  <a:pt x="0" y="1006"/>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8" name="Picture Placeholder 16">
            <a:extLst>
              <a:ext uri="{FF2B5EF4-FFF2-40B4-BE49-F238E27FC236}">
                <a16:creationId xmlns:a16="http://schemas.microsoft.com/office/drawing/2014/main" id="{CA817B09-FA85-4201-96DA-9D22BA6F481F}"/>
              </a:ext>
            </a:extLst>
          </p:cNvPr>
          <p:cNvSpPr>
            <a:spLocks noGrp="1"/>
          </p:cNvSpPr>
          <p:nvPr>
            <p:ph type="pic" sz="quarter" idx="12" hasCustomPrompt="1"/>
          </p:nvPr>
        </p:nvSpPr>
        <p:spPr>
          <a:xfrm>
            <a:off x="4635044" y="-2634"/>
            <a:ext cx="7561245" cy="6869823"/>
          </a:xfrm>
          <a:custGeom>
            <a:avLst/>
            <a:gdLst>
              <a:gd name="connsiteX0" fmla="*/ 0 w 6927273"/>
              <a:gd name="connsiteY0" fmla="*/ 0 h 6858000"/>
              <a:gd name="connsiteX1" fmla="*/ 6927273 w 6927273"/>
              <a:gd name="connsiteY1" fmla="*/ 0 h 6858000"/>
              <a:gd name="connsiteX2" fmla="*/ 6927273 w 6927273"/>
              <a:gd name="connsiteY2" fmla="*/ 6858000 h 6858000"/>
              <a:gd name="connsiteX3" fmla="*/ 0 w 6927273"/>
              <a:gd name="connsiteY3" fmla="*/ 6858000 h 6858000"/>
              <a:gd name="connsiteX4" fmla="*/ 0 w 6927273"/>
              <a:gd name="connsiteY4" fmla="*/ 0 h 6858000"/>
              <a:gd name="connsiteX0" fmla="*/ 0 w 6927273"/>
              <a:gd name="connsiteY0" fmla="*/ 0 h 6858000"/>
              <a:gd name="connsiteX1" fmla="*/ 6927273 w 6927273"/>
              <a:gd name="connsiteY1" fmla="*/ 0 h 6858000"/>
              <a:gd name="connsiteX2" fmla="*/ 4122290 w 6927273"/>
              <a:gd name="connsiteY2" fmla="*/ 6845643 h 6858000"/>
              <a:gd name="connsiteX3" fmla="*/ 0 w 6927273"/>
              <a:gd name="connsiteY3" fmla="*/ 6858000 h 6858000"/>
              <a:gd name="connsiteX4" fmla="*/ 0 w 6927273"/>
              <a:gd name="connsiteY4" fmla="*/ 0 h 6858000"/>
              <a:gd name="connsiteX0" fmla="*/ 0 w 8261397"/>
              <a:gd name="connsiteY0" fmla="*/ 0 h 6858000"/>
              <a:gd name="connsiteX1" fmla="*/ 8261397 w 8261397"/>
              <a:gd name="connsiteY1" fmla="*/ 14990 h 6858000"/>
              <a:gd name="connsiteX2" fmla="*/ 4122290 w 8261397"/>
              <a:gd name="connsiteY2" fmla="*/ 6845643 h 6858000"/>
              <a:gd name="connsiteX3" fmla="*/ 0 w 8261397"/>
              <a:gd name="connsiteY3" fmla="*/ 6858000 h 6858000"/>
              <a:gd name="connsiteX4" fmla="*/ 0 w 8261397"/>
              <a:gd name="connsiteY4" fmla="*/ 0 h 6858000"/>
              <a:gd name="connsiteX0" fmla="*/ 0 w 8261397"/>
              <a:gd name="connsiteY0" fmla="*/ 0 h 6860633"/>
              <a:gd name="connsiteX1" fmla="*/ 8261397 w 8261397"/>
              <a:gd name="connsiteY1" fmla="*/ 14990 h 6860633"/>
              <a:gd name="connsiteX2" fmla="*/ 5336493 w 8261397"/>
              <a:gd name="connsiteY2" fmla="*/ 6860633 h 6860633"/>
              <a:gd name="connsiteX3" fmla="*/ 0 w 8261397"/>
              <a:gd name="connsiteY3" fmla="*/ 6858000 h 6860633"/>
              <a:gd name="connsiteX4" fmla="*/ 0 w 8261397"/>
              <a:gd name="connsiteY4" fmla="*/ 0 h 6860633"/>
              <a:gd name="connsiteX0" fmla="*/ 0 w 8291377"/>
              <a:gd name="connsiteY0" fmla="*/ 0 h 6860633"/>
              <a:gd name="connsiteX1" fmla="*/ 8291377 w 8291377"/>
              <a:gd name="connsiteY1" fmla="*/ 0 h 6860633"/>
              <a:gd name="connsiteX2" fmla="*/ 5336493 w 8291377"/>
              <a:gd name="connsiteY2" fmla="*/ 6860633 h 6860633"/>
              <a:gd name="connsiteX3" fmla="*/ 0 w 8291377"/>
              <a:gd name="connsiteY3" fmla="*/ 6858000 h 6860633"/>
              <a:gd name="connsiteX4" fmla="*/ 0 w 8291377"/>
              <a:gd name="connsiteY4" fmla="*/ 0 h 6860633"/>
              <a:gd name="connsiteX0" fmla="*/ 0 w 8317836"/>
              <a:gd name="connsiteY0" fmla="*/ 0 h 6858000"/>
              <a:gd name="connsiteX1" fmla="*/ 8291377 w 8317836"/>
              <a:gd name="connsiteY1" fmla="*/ 0 h 6858000"/>
              <a:gd name="connsiteX2" fmla="*/ 8317836 w 8317836"/>
              <a:gd name="connsiteY2" fmla="*/ 6848601 h 6858000"/>
              <a:gd name="connsiteX3" fmla="*/ 0 w 8317836"/>
              <a:gd name="connsiteY3" fmla="*/ 6858000 h 6858000"/>
              <a:gd name="connsiteX4" fmla="*/ 0 w 8317836"/>
              <a:gd name="connsiteY4" fmla="*/ 0 h 6858000"/>
              <a:gd name="connsiteX0" fmla="*/ 0 w 8317836"/>
              <a:gd name="connsiteY0" fmla="*/ 0 h 6848601"/>
              <a:gd name="connsiteX1" fmla="*/ 8291377 w 8317836"/>
              <a:gd name="connsiteY1" fmla="*/ 0 h 6848601"/>
              <a:gd name="connsiteX2" fmla="*/ 8317836 w 8317836"/>
              <a:gd name="connsiteY2" fmla="*/ 6848601 h 6848601"/>
              <a:gd name="connsiteX3" fmla="*/ 3115036 w 8317836"/>
              <a:gd name="connsiteY3" fmla="*/ 6845968 h 6848601"/>
              <a:gd name="connsiteX4" fmla="*/ 0 w 8317836"/>
              <a:gd name="connsiteY4" fmla="*/ 0 h 6848601"/>
              <a:gd name="connsiteX0" fmla="*/ 0 w 8317836"/>
              <a:gd name="connsiteY0" fmla="*/ 0 h 6848601"/>
              <a:gd name="connsiteX1" fmla="*/ 8291377 w 8317836"/>
              <a:gd name="connsiteY1" fmla="*/ 0 h 6848601"/>
              <a:gd name="connsiteX2" fmla="*/ 8317836 w 8317836"/>
              <a:gd name="connsiteY2" fmla="*/ 6848601 h 6848601"/>
              <a:gd name="connsiteX3" fmla="*/ 3088298 w 8317836"/>
              <a:gd name="connsiteY3" fmla="*/ 6845968 h 6848601"/>
              <a:gd name="connsiteX4" fmla="*/ 0 w 8317836"/>
              <a:gd name="connsiteY4" fmla="*/ 0 h 6848601"/>
              <a:gd name="connsiteX0" fmla="*/ 0 w 8304466"/>
              <a:gd name="connsiteY0" fmla="*/ 0 h 6848601"/>
              <a:gd name="connsiteX1" fmla="*/ 8291377 w 8304466"/>
              <a:gd name="connsiteY1" fmla="*/ 0 h 6848601"/>
              <a:gd name="connsiteX2" fmla="*/ 8304466 w 8304466"/>
              <a:gd name="connsiteY2" fmla="*/ 6848601 h 6848601"/>
              <a:gd name="connsiteX3" fmla="*/ 3088298 w 8304466"/>
              <a:gd name="connsiteY3" fmla="*/ 6845968 h 6848601"/>
              <a:gd name="connsiteX4" fmla="*/ 0 w 8304466"/>
              <a:gd name="connsiteY4" fmla="*/ 0 h 6848601"/>
              <a:gd name="connsiteX0" fmla="*/ 0 w 8330971"/>
              <a:gd name="connsiteY0" fmla="*/ 0 h 6864504"/>
              <a:gd name="connsiteX1" fmla="*/ 8291377 w 8330971"/>
              <a:gd name="connsiteY1" fmla="*/ 0 h 6864504"/>
              <a:gd name="connsiteX2" fmla="*/ 8330971 w 8330971"/>
              <a:gd name="connsiteY2" fmla="*/ 6864504 h 6864504"/>
              <a:gd name="connsiteX3" fmla="*/ 3088298 w 8330971"/>
              <a:gd name="connsiteY3" fmla="*/ 6845968 h 6864504"/>
              <a:gd name="connsiteX4" fmla="*/ 0 w 8330971"/>
              <a:gd name="connsiteY4" fmla="*/ 0 h 6864504"/>
              <a:gd name="connsiteX0" fmla="*/ 0 w 8330971"/>
              <a:gd name="connsiteY0" fmla="*/ 0 h 6864504"/>
              <a:gd name="connsiteX1" fmla="*/ 8309049 w 8330971"/>
              <a:gd name="connsiteY1" fmla="*/ 15902 h 6864504"/>
              <a:gd name="connsiteX2" fmla="*/ 8330971 w 8330971"/>
              <a:gd name="connsiteY2" fmla="*/ 6864504 h 6864504"/>
              <a:gd name="connsiteX3" fmla="*/ 3088298 w 8330971"/>
              <a:gd name="connsiteY3" fmla="*/ 6845968 h 6864504"/>
              <a:gd name="connsiteX4" fmla="*/ 0 w 8330971"/>
              <a:gd name="connsiteY4" fmla="*/ 0 h 6864504"/>
              <a:gd name="connsiteX0" fmla="*/ 0 w 8330971"/>
              <a:gd name="connsiteY0" fmla="*/ 0 h 6869822"/>
              <a:gd name="connsiteX1" fmla="*/ 8309049 w 8330971"/>
              <a:gd name="connsiteY1" fmla="*/ 15902 h 6869822"/>
              <a:gd name="connsiteX2" fmla="*/ 8330971 w 8330971"/>
              <a:gd name="connsiteY2" fmla="*/ 6864504 h 6869822"/>
              <a:gd name="connsiteX3" fmla="*/ 3070629 w 8330971"/>
              <a:gd name="connsiteY3" fmla="*/ 6869822 h 6869822"/>
              <a:gd name="connsiteX4" fmla="*/ 0 w 8330971"/>
              <a:gd name="connsiteY4" fmla="*/ 0 h 6869822"/>
              <a:gd name="connsiteX0" fmla="*/ 0 w 8330971"/>
              <a:gd name="connsiteY0" fmla="*/ 0 h 6869822"/>
              <a:gd name="connsiteX1" fmla="*/ 8309049 w 8330971"/>
              <a:gd name="connsiteY1" fmla="*/ 15902 h 6869822"/>
              <a:gd name="connsiteX2" fmla="*/ 8330971 w 8330971"/>
              <a:gd name="connsiteY2" fmla="*/ 6864504 h 6869822"/>
              <a:gd name="connsiteX3" fmla="*/ 3035289 w 8330971"/>
              <a:gd name="connsiteY3" fmla="*/ 6869822 h 6869822"/>
              <a:gd name="connsiteX4" fmla="*/ 0 w 8330971"/>
              <a:gd name="connsiteY4" fmla="*/ 0 h 6869822"/>
              <a:gd name="connsiteX0" fmla="*/ 0 w 8330971"/>
              <a:gd name="connsiteY0" fmla="*/ 0 h 6869822"/>
              <a:gd name="connsiteX1" fmla="*/ 8291379 w 8330971"/>
              <a:gd name="connsiteY1" fmla="*/ 15902 h 6869822"/>
              <a:gd name="connsiteX2" fmla="*/ 8330971 w 8330971"/>
              <a:gd name="connsiteY2" fmla="*/ 6864504 h 6869822"/>
              <a:gd name="connsiteX3" fmla="*/ 3035289 w 8330971"/>
              <a:gd name="connsiteY3" fmla="*/ 6869822 h 6869822"/>
              <a:gd name="connsiteX4" fmla="*/ 0 w 8330971"/>
              <a:gd name="connsiteY4" fmla="*/ 0 h 6869822"/>
              <a:gd name="connsiteX0" fmla="*/ 0 w 8366312"/>
              <a:gd name="connsiteY0" fmla="*/ 0 h 6861870"/>
              <a:gd name="connsiteX1" fmla="*/ 8326720 w 8366312"/>
              <a:gd name="connsiteY1" fmla="*/ 7950 h 6861870"/>
              <a:gd name="connsiteX2" fmla="*/ 8366312 w 8366312"/>
              <a:gd name="connsiteY2" fmla="*/ 6856552 h 6861870"/>
              <a:gd name="connsiteX3" fmla="*/ 3070630 w 8366312"/>
              <a:gd name="connsiteY3" fmla="*/ 6861870 h 6861870"/>
              <a:gd name="connsiteX4" fmla="*/ 0 w 8366312"/>
              <a:gd name="connsiteY4" fmla="*/ 0 h 6861870"/>
              <a:gd name="connsiteX0" fmla="*/ 0 w 8366312"/>
              <a:gd name="connsiteY0" fmla="*/ 0 h 6861870"/>
              <a:gd name="connsiteX1" fmla="*/ 8344392 w 8366312"/>
              <a:gd name="connsiteY1" fmla="*/ 15901 h 6861870"/>
              <a:gd name="connsiteX2" fmla="*/ 8366312 w 8366312"/>
              <a:gd name="connsiteY2" fmla="*/ 6856552 h 6861870"/>
              <a:gd name="connsiteX3" fmla="*/ 3070630 w 8366312"/>
              <a:gd name="connsiteY3" fmla="*/ 6861870 h 6861870"/>
              <a:gd name="connsiteX4" fmla="*/ 0 w 8366312"/>
              <a:gd name="connsiteY4" fmla="*/ 0 h 6861870"/>
              <a:gd name="connsiteX0" fmla="*/ 0 w 8366312"/>
              <a:gd name="connsiteY0" fmla="*/ 0 h 6861870"/>
              <a:gd name="connsiteX1" fmla="*/ 8344392 w 8366312"/>
              <a:gd name="connsiteY1" fmla="*/ 15901 h 6861870"/>
              <a:gd name="connsiteX2" fmla="*/ 8366312 w 8366312"/>
              <a:gd name="connsiteY2" fmla="*/ 6856552 h 6861870"/>
              <a:gd name="connsiteX3" fmla="*/ 3070630 w 8366312"/>
              <a:gd name="connsiteY3" fmla="*/ 6861870 h 6861870"/>
              <a:gd name="connsiteX4" fmla="*/ 0 w 8366312"/>
              <a:gd name="connsiteY4" fmla="*/ 0 h 6861870"/>
              <a:gd name="connsiteX0" fmla="*/ 0 w 8366312"/>
              <a:gd name="connsiteY0" fmla="*/ 0 h 6861870"/>
              <a:gd name="connsiteX1" fmla="*/ 8344392 w 8366312"/>
              <a:gd name="connsiteY1" fmla="*/ 15901 h 6861870"/>
              <a:gd name="connsiteX2" fmla="*/ 8366312 w 8366312"/>
              <a:gd name="connsiteY2" fmla="*/ 6856552 h 6861870"/>
              <a:gd name="connsiteX3" fmla="*/ 3070630 w 8366312"/>
              <a:gd name="connsiteY3" fmla="*/ 6861870 h 6861870"/>
              <a:gd name="connsiteX4" fmla="*/ 0 w 8366312"/>
              <a:gd name="connsiteY4" fmla="*/ 0 h 6861870"/>
              <a:gd name="connsiteX0" fmla="*/ 0 w 8366563"/>
              <a:gd name="connsiteY0" fmla="*/ 0 h 6861870"/>
              <a:gd name="connsiteX1" fmla="*/ 8353228 w 8366563"/>
              <a:gd name="connsiteY1" fmla="*/ 15901 h 6861870"/>
              <a:gd name="connsiteX2" fmla="*/ 8366312 w 8366563"/>
              <a:gd name="connsiteY2" fmla="*/ 6856552 h 6861870"/>
              <a:gd name="connsiteX3" fmla="*/ 3070630 w 8366563"/>
              <a:gd name="connsiteY3" fmla="*/ 6861870 h 6861870"/>
              <a:gd name="connsiteX4" fmla="*/ 0 w 8366563"/>
              <a:gd name="connsiteY4" fmla="*/ 0 h 6861870"/>
              <a:gd name="connsiteX0" fmla="*/ 0 w 8366563"/>
              <a:gd name="connsiteY0" fmla="*/ 2 h 6861872"/>
              <a:gd name="connsiteX1" fmla="*/ 8353228 w 8366563"/>
              <a:gd name="connsiteY1" fmla="*/ 0 h 6861872"/>
              <a:gd name="connsiteX2" fmla="*/ 8366312 w 8366563"/>
              <a:gd name="connsiteY2" fmla="*/ 6856554 h 6861872"/>
              <a:gd name="connsiteX3" fmla="*/ 3070630 w 8366563"/>
              <a:gd name="connsiteY3" fmla="*/ 6861872 h 6861872"/>
              <a:gd name="connsiteX4" fmla="*/ 0 w 8366563"/>
              <a:gd name="connsiteY4" fmla="*/ 2 h 6861872"/>
              <a:gd name="connsiteX0" fmla="*/ 0 w 8384234"/>
              <a:gd name="connsiteY0" fmla="*/ 0 h 6885724"/>
              <a:gd name="connsiteX1" fmla="*/ 8370899 w 8384234"/>
              <a:gd name="connsiteY1" fmla="*/ 23852 h 6885724"/>
              <a:gd name="connsiteX2" fmla="*/ 8383983 w 8384234"/>
              <a:gd name="connsiteY2" fmla="*/ 6880406 h 6885724"/>
              <a:gd name="connsiteX3" fmla="*/ 3088301 w 8384234"/>
              <a:gd name="connsiteY3" fmla="*/ 6885724 h 6885724"/>
              <a:gd name="connsiteX4" fmla="*/ 0 w 8384234"/>
              <a:gd name="connsiteY4" fmla="*/ 0 h 6885724"/>
              <a:gd name="connsiteX0" fmla="*/ 0 w 8401905"/>
              <a:gd name="connsiteY0" fmla="*/ 0 h 6869821"/>
              <a:gd name="connsiteX1" fmla="*/ 8388570 w 8401905"/>
              <a:gd name="connsiteY1" fmla="*/ 7949 h 6869821"/>
              <a:gd name="connsiteX2" fmla="*/ 8401654 w 8401905"/>
              <a:gd name="connsiteY2" fmla="*/ 6864503 h 6869821"/>
              <a:gd name="connsiteX3" fmla="*/ 3105972 w 8401905"/>
              <a:gd name="connsiteY3" fmla="*/ 6869821 h 6869821"/>
              <a:gd name="connsiteX4" fmla="*/ 0 w 8401905"/>
              <a:gd name="connsiteY4" fmla="*/ 0 h 6869821"/>
              <a:gd name="connsiteX0" fmla="*/ 0 w 8401905"/>
              <a:gd name="connsiteY0" fmla="*/ 0 h 6869821"/>
              <a:gd name="connsiteX1" fmla="*/ 8388570 w 8401905"/>
              <a:gd name="connsiteY1" fmla="*/ 7949 h 6869821"/>
              <a:gd name="connsiteX2" fmla="*/ 8401654 w 8401905"/>
              <a:gd name="connsiteY2" fmla="*/ 6864503 h 6869821"/>
              <a:gd name="connsiteX3" fmla="*/ 3105972 w 8401905"/>
              <a:gd name="connsiteY3" fmla="*/ 6869821 h 6869821"/>
              <a:gd name="connsiteX4" fmla="*/ 0 w 8401905"/>
              <a:gd name="connsiteY4" fmla="*/ 0 h 6869821"/>
              <a:gd name="connsiteX0" fmla="*/ 0 w 8401905"/>
              <a:gd name="connsiteY0" fmla="*/ 2 h 6869823"/>
              <a:gd name="connsiteX1" fmla="*/ 8388570 w 8401905"/>
              <a:gd name="connsiteY1" fmla="*/ 0 h 6869823"/>
              <a:gd name="connsiteX2" fmla="*/ 8401654 w 8401905"/>
              <a:gd name="connsiteY2" fmla="*/ 6864505 h 6869823"/>
              <a:gd name="connsiteX3" fmla="*/ 3105972 w 8401905"/>
              <a:gd name="connsiteY3" fmla="*/ 6869823 h 6869823"/>
              <a:gd name="connsiteX4" fmla="*/ 0 w 8401905"/>
              <a:gd name="connsiteY4" fmla="*/ 2 h 68698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1905" h="6869823">
                <a:moveTo>
                  <a:pt x="0" y="2"/>
                </a:moveTo>
                <a:lnTo>
                  <a:pt x="8388570" y="0"/>
                </a:lnTo>
                <a:cubicBezTo>
                  <a:pt x="8413547" y="2227207"/>
                  <a:pt x="8394347" y="4581638"/>
                  <a:pt x="8401654" y="6864505"/>
                </a:cubicBezTo>
                <a:lnTo>
                  <a:pt x="3105972" y="6869823"/>
                </a:lnTo>
                <a:lnTo>
                  <a:pt x="0" y="2"/>
                </a:lnTo>
                <a:close/>
              </a:path>
            </a:pathLst>
          </a:custGeom>
          <a:solidFill>
            <a:schemeClr val="bg1">
              <a:alpha val="8000"/>
            </a:schemeClr>
          </a:solidFill>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800">
                <a:solidFill>
                  <a:schemeClr val="bg1"/>
                </a:solidFill>
                <a:latin typeface="Arial" panose="020B0604020202020204" pitchFamily="34" charset="0"/>
                <a:cs typeface="Arial" panose="020B0604020202020204" pitchFamily="34" charset="0"/>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noProof="0"/>
              <a:t>Click to insert picture</a:t>
            </a:r>
          </a:p>
        </p:txBody>
      </p:sp>
    </p:spTree>
    <p:extLst>
      <p:ext uri="{BB962C8B-B14F-4D97-AF65-F5344CB8AC3E}">
        <p14:creationId xmlns:p14="http://schemas.microsoft.com/office/powerpoint/2010/main" val="16092058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619127-91A1-43F0-AE47-30C9D8376D6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C966993-5800-4D21-8D3C-4CAE2665A93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6FEE39A-EADA-42CA-AD26-740D98C84CC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FDF79A7-4010-4D1F-8EF8-0F16C23D616D}"/>
              </a:ext>
            </a:extLst>
          </p:cNvPr>
          <p:cNvSpPr>
            <a:spLocks noGrp="1"/>
          </p:cNvSpPr>
          <p:nvPr>
            <p:ph type="dt" sz="half" idx="10"/>
          </p:nvPr>
        </p:nvSpPr>
        <p:spPr/>
        <p:txBody>
          <a:bodyPr/>
          <a:lstStyle/>
          <a:p>
            <a:fld id="{30DFD48F-AE6D-43E9-ABD6-2816321F68D8}" type="datetimeFigureOut">
              <a:rPr lang="en-US" smtClean="0"/>
              <a:t>11/7/2022</a:t>
            </a:fld>
            <a:endParaRPr lang="en-US"/>
          </a:p>
        </p:txBody>
      </p:sp>
      <p:sp>
        <p:nvSpPr>
          <p:cNvPr id="6" name="Footer Placeholder 5">
            <a:extLst>
              <a:ext uri="{FF2B5EF4-FFF2-40B4-BE49-F238E27FC236}">
                <a16:creationId xmlns:a16="http://schemas.microsoft.com/office/drawing/2014/main" id="{CE825FA2-18F4-4682-A81D-53F9E2373F4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FC4848F-8D7A-4AA9-82E0-7E42935DAB25}"/>
              </a:ext>
            </a:extLst>
          </p:cNvPr>
          <p:cNvSpPr>
            <a:spLocks noGrp="1"/>
          </p:cNvSpPr>
          <p:nvPr>
            <p:ph type="sldNum" sz="quarter" idx="12"/>
          </p:nvPr>
        </p:nvSpPr>
        <p:spPr/>
        <p:txBody>
          <a:bodyPr/>
          <a:lstStyle/>
          <a:p>
            <a:fld id="{07938C39-307A-467C-AF17-58B2BC169095}" type="slidenum">
              <a:rPr lang="en-US" smtClean="0"/>
              <a:t>‹#›</a:t>
            </a:fld>
            <a:endParaRPr lang="en-US"/>
          </a:p>
        </p:txBody>
      </p:sp>
    </p:spTree>
    <p:extLst>
      <p:ext uri="{BB962C8B-B14F-4D97-AF65-F5344CB8AC3E}">
        <p14:creationId xmlns:p14="http://schemas.microsoft.com/office/powerpoint/2010/main" val="116129554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Quote 2">
    <p:bg>
      <p:bgPr>
        <a:gradFill>
          <a:gsLst>
            <a:gs pos="0">
              <a:schemeClr val="tx1"/>
            </a:gs>
            <a:gs pos="62000">
              <a:schemeClr val="accent4"/>
            </a:gs>
          </a:gsLst>
          <a:lin ang="14400000" scaled="0"/>
        </a:gra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4A72ACBB-FFB3-4FB4-82D9-A6B5CFC8C92F}"/>
              </a:ext>
            </a:extLst>
          </p:cNvPr>
          <p:cNvSpPr>
            <a:spLocks noGrp="1"/>
          </p:cNvSpPr>
          <p:nvPr>
            <p:ph type="body" sz="quarter" idx="16" hasCustomPrompt="1"/>
          </p:nvPr>
        </p:nvSpPr>
        <p:spPr>
          <a:xfrm>
            <a:off x="2621280" y="2743994"/>
            <a:ext cx="6949440" cy="1370013"/>
          </a:xfrm>
          <a:prstGeom prst="rect">
            <a:avLst/>
          </a:prstGeom>
        </p:spPr>
        <p:txBody>
          <a:bodyPr anchor="ctr" anchorCtr="0"/>
          <a:lstStyle>
            <a:lvl1pPr marL="0" indent="0" algn="ctr">
              <a:spcBef>
                <a:spcPts val="0"/>
              </a:spcBef>
              <a:buNone/>
              <a:defRPr sz="4800" b="1">
                <a:solidFill>
                  <a:srgbClr val="FFFFFF"/>
                </a:solidFill>
                <a:latin typeface="Arial" panose="020B0604020202020204" pitchFamily="34" charset="0"/>
                <a:cs typeface="Arial" panose="020B0604020202020204" pitchFamily="34" charset="0"/>
              </a:defRPr>
            </a:lvl1pPr>
          </a:lstStyle>
          <a:p>
            <a:pPr lvl="0"/>
            <a:r>
              <a:rPr lang="en-GB" noProof="0"/>
              <a:t>Click</a:t>
            </a:r>
            <a:r>
              <a:rPr lang="en-US"/>
              <a:t> to add quote</a:t>
            </a:r>
          </a:p>
        </p:txBody>
      </p:sp>
      <p:grpSp>
        <p:nvGrpSpPr>
          <p:cNvPr id="2" name="Group 1">
            <a:extLst>
              <a:ext uri="{FF2B5EF4-FFF2-40B4-BE49-F238E27FC236}">
                <a16:creationId xmlns:a16="http://schemas.microsoft.com/office/drawing/2014/main" id="{753A668F-E042-4245-BFFC-99711CD3DE06}"/>
              </a:ext>
            </a:extLst>
          </p:cNvPr>
          <p:cNvGrpSpPr/>
          <p:nvPr userDrawn="1"/>
        </p:nvGrpSpPr>
        <p:grpSpPr>
          <a:xfrm flipV="1">
            <a:off x="7410472" y="0"/>
            <a:ext cx="4781528" cy="6852478"/>
            <a:chOff x="7410472" y="0"/>
            <a:chExt cx="4781528" cy="6852478"/>
          </a:xfrm>
        </p:grpSpPr>
        <p:sp>
          <p:nvSpPr>
            <p:cNvPr id="41" name="Freeform 40">
              <a:extLst>
                <a:ext uri="{FF2B5EF4-FFF2-40B4-BE49-F238E27FC236}">
                  <a16:creationId xmlns:a16="http://schemas.microsoft.com/office/drawing/2014/main" id="{B7CE82E8-D52F-D643-B039-2EAF4FA0EE45}"/>
                </a:ext>
              </a:extLst>
            </p:cNvPr>
            <p:cNvSpPr/>
            <p:nvPr userDrawn="1"/>
          </p:nvSpPr>
          <p:spPr>
            <a:xfrm flipH="1">
              <a:off x="7931237" y="0"/>
              <a:ext cx="4260763" cy="6852478"/>
            </a:xfrm>
            <a:custGeom>
              <a:avLst/>
              <a:gdLst>
                <a:gd name="connsiteX0" fmla="*/ 0 w 3175000"/>
                <a:gd name="connsiteY0" fmla="*/ 1981200 h 6845300"/>
                <a:gd name="connsiteX1" fmla="*/ 2832100 w 3175000"/>
                <a:gd name="connsiteY1" fmla="*/ 0 h 6845300"/>
                <a:gd name="connsiteX2" fmla="*/ 3175000 w 3175000"/>
                <a:gd name="connsiteY2" fmla="*/ 12700 h 6845300"/>
                <a:gd name="connsiteX3" fmla="*/ 368300 w 3175000"/>
                <a:gd name="connsiteY3" fmla="*/ 6845300 h 6845300"/>
                <a:gd name="connsiteX4" fmla="*/ 0 w 3175000"/>
                <a:gd name="connsiteY4" fmla="*/ 6845300 h 6845300"/>
                <a:gd name="connsiteX5" fmla="*/ 0 w 3175000"/>
                <a:gd name="connsiteY5" fmla="*/ 1981200 h 6845300"/>
                <a:gd name="connsiteX0" fmla="*/ 0 w 3180891"/>
                <a:gd name="connsiteY0" fmla="*/ 1988378 h 6852478"/>
                <a:gd name="connsiteX1" fmla="*/ 2832100 w 3180891"/>
                <a:gd name="connsiteY1" fmla="*/ 7178 h 6852478"/>
                <a:gd name="connsiteX2" fmla="*/ 3180891 w 3180891"/>
                <a:gd name="connsiteY2" fmla="*/ 0 h 6852478"/>
                <a:gd name="connsiteX3" fmla="*/ 368300 w 3180891"/>
                <a:gd name="connsiteY3" fmla="*/ 6852478 h 6852478"/>
                <a:gd name="connsiteX4" fmla="*/ 0 w 3180891"/>
                <a:gd name="connsiteY4" fmla="*/ 6852478 h 6852478"/>
                <a:gd name="connsiteX5" fmla="*/ 0 w 3180891"/>
                <a:gd name="connsiteY5" fmla="*/ 1988378 h 6852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80891" h="6852478">
                  <a:moveTo>
                    <a:pt x="0" y="1988378"/>
                  </a:moveTo>
                  <a:lnTo>
                    <a:pt x="2832100" y="7178"/>
                  </a:lnTo>
                  <a:lnTo>
                    <a:pt x="3180891" y="0"/>
                  </a:lnTo>
                  <a:lnTo>
                    <a:pt x="368300" y="6852478"/>
                  </a:lnTo>
                  <a:lnTo>
                    <a:pt x="0" y="6852478"/>
                  </a:lnTo>
                  <a:lnTo>
                    <a:pt x="0" y="1988378"/>
                  </a:lnTo>
                  <a:close/>
                </a:path>
              </a:pathLst>
            </a:custGeom>
            <a:gradFill>
              <a:gsLst>
                <a:gs pos="48000">
                  <a:srgbClr val="0F5F7E">
                    <a:alpha val="0"/>
                  </a:srgbClr>
                </a:gs>
                <a:gs pos="0">
                  <a:schemeClr val="bg1">
                    <a:alpha val="26000"/>
                  </a:scheme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41">
              <a:extLst>
                <a:ext uri="{FF2B5EF4-FFF2-40B4-BE49-F238E27FC236}">
                  <a16:creationId xmlns:a16="http://schemas.microsoft.com/office/drawing/2014/main" id="{D6241D4A-5D1C-824E-BC70-549704559605}"/>
                </a:ext>
              </a:extLst>
            </p:cNvPr>
            <p:cNvSpPr/>
            <p:nvPr userDrawn="1"/>
          </p:nvSpPr>
          <p:spPr>
            <a:xfrm flipH="1">
              <a:off x="7410472" y="13528"/>
              <a:ext cx="4260763" cy="6825421"/>
            </a:xfrm>
            <a:custGeom>
              <a:avLst/>
              <a:gdLst>
                <a:gd name="connsiteX0" fmla="*/ 0 w 3175000"/>
                <a:gd name="connsiteY0" fmla="*/ 1981200 h 6845300"/>
                <a:gd name="connsiteX1" fmla="*/ 2832100 w 3175000"/>
                <a:gd name="connsiteY1" fmla="*/ 0 h 6845300"/>
                <a:gd name="connsiteX2" fmla="*/ 3175000 w 3175000"/>
                <a:gd name="connsiteY2" fmla="*/ 12700 h 6845300"/>
                <a:gd name="connsiteX3" fmla="*/ 368300 w 3175000"/>
                <a:gd name="connsiteY3" fmla="*/ 6845300 h 6845300"/>
                <a:gd name="connsiteX4" fmla="*/ 0 w 3175000"/>
                <a:gd name="connsiteY4" fmla="*/ 6845300 h 6845300"/>
                <a:gd name="connsiteX5" fmla="*/ 0 w 3175000"/>
                <a:gd name="connsiteY5" fmla="*/ 1981200 h 6845300"/>
                <a:gd name="connsiteX0" fmla="*/ 0 w 3180891"/>
                <a:gd name="connsiteY0" fmla="*/ 1988378 h 6852478"/>
                <a:gd name="connsiteX1" fmla="*/ 2832100 w 3180891"/>
                <a:gd name="connsiteY1" fmla="*/ 7178 h 6852478"/>
                <a:gd name="connsiteX2" fmla="*/ 3180891 w 3180891"/>
                <a:gd name="connsiteY2" fmla="*/ 0 h 6852478"/>
                <a:gd name="connsiteX3" fmla="*/ 368300 w 3180891"/>
                <a:gd name="connsiteY3" fmla="*/ 6852478 h 6852478"/>
                <a:gd name="connsiteX4" fmla="*/ 0 w 3180891"/>
                <a:gd name="connsiteY4" fmla="*/ 6852478 h 6852478"/>
                <a:gd name="connsiteX5" fmla="*/ 0 w 3180891"/>
                <a:gd name="connsiteY5" fmla="*/ 1988378 h 6852478"/>
                <a:gd name="connsiteX0" fmla="*/ 0 w 3180891"/>
                <a:gd name="connsiteY0" fmla="*/ 1988378 h 6852478"/>
                <a:gd name="connsiteX1" fmla="*/ 1960294 w 3180891"/>
                <a:gd name="connsiteY1" fmla="*/ 7178 h 6852478"/>
                <a:gd name="connsiteX2" fmla="*/ 3180891 w 3180891"/>
                <a:gd name="connsiteY2" fmla="*/ 0 h 6852478"/>
                <a:gd name="connsiteX3" fmla="*/ 368300 w 3180891"/>
                <a:gd name="connsiteY3" fmla="*/ 6852478 h 6852478"/>
                <a:gd name="connsiteX4" fmla="*/ 0 w 3180891"/>
                <a:gd name="connsiteY4" fmla="*/ 6852478 h 6852478"/>
                <a:gd name="connsiteX5" fmla="*/ 0 w 3180891"/>
                <a:gd name="connsiteY5" fmla="*/ 1988378 h 6852478"/>
                <a:gd name="connsiteX0" fmla="*/ 0 w 3180891"/>
                <a:gd name="connsiteY0" fmla="*/ 1988378 h 6971748"/>
                <a:gd name="connsiteX1" fmla="*/ 1960294 w 3180891"/>
                <a:gd name="connsiteY1" fmla="*/ 7178 h 6971748"/>
                <a:gd name="connsiteX2" fmla="*/ 3180891 w 3180891"/>
                <a:gd name="connsiteY2" fmla="*/ 0 h 6971748"/>
                <a:gd name="connsiteX3" fmla="*/ 1257779 w 3180891"/>
                <a:gd name="connsiteY3" fmla="*/ 6971748 h 6971748"/>
                <a:gd name="connsiteX4" fmla="*/ 0 w 3180891"/>
                <a:gd name="connsiteY4" fmla="*/ 6852478 h 6971748"/>
                <a:gd name="connsiteX5" fmla="*/ 0 w 3180891"/>
                <a:gd name="connsiteY5" fmla="*/ 1988378 h 6971748"/>
                <a:gd name="connsiteX0" fmla="*/ 0 w 4294212"/>
                <a:gd name="connsiteY0" fmla="*/ 4065656 h 6971748"/>
                <a:gd name="connsiteX1" fmla="*/ 3073615 w 4294212"/>
                <a:gd name="connsiteY1" fmla="*/ 7178 h 6971748"/>
                <a:gd name="connsiteX2" fmla="*/ 4294212 w 4294212"/>
                <a:gd name="connsiteY2" fmla="*/ 0 h 6971748"/>
                <a:gd name="connsiteX3" fmla="*/ 2371100 w 4294212"/>
                <a:gd name="connsiteY3" fmla="*/ 6971748 h 6971748"/>
                <a:gd name="connsiteX4" fmla="*/ 1113321 w 4294212"/>
                <a:gd name="connsiteY4" fmla="*/ 6852478 h 6971748"/>
                <a:gd name="connsiteX5" fmla="*/ 0 w 4294212"/>
                <a:gd name="connsiteY5" fmla="*/ 4065656 h 6971748"/>
                <a:gd name="connsiteX0" fmla="*/ 11781 w 4305993"/>
                <a:gd name="connsiteY0" fmla="*/ 4065656 h 6971748"/>
                <a:gd name="connsiteX1" fmla="*/ 3085396 w 4305993"/>
                <a:gd name="connsiteY1" fmla="*/ 7178 h 6971748"/>
                <a:gd name="connsiteX2" fmla="*/ 4305993 w 4305993"/>
                <a:gd name="connsiteY2" fmla="*/ 0 h 6971748"/>
                <a:gd name="connsiteX3" fmla="*/ 2382881 w 4305993"/>
                <a:gd name="connsiteY3" fmla="*/ 6971748 h 6971748"/>
                <a:gd name="connsiteX4" fmla="*/ 0 w 4305993"/>
                <a:gd name="connsiteY4" fmla="*/ 6822660 h 6971748"/>
                <a:gd name="connsiteX5" fmla="*/ 11781 w 4305993"/>
                <a:gd name="connsiteY5" fmla="*/ 4065656 h 6971748"/>
                <a:gd name="connsiteX0" fmla="*/ 11781 w 4305993"/>
                <a:gd name="connsiteY0" fmla="*/ 4065656 h 6822660"/>
                <a:gd name="connsiteX1" fmla="*/ 3085396 w 4305993"/>
                <a:gd name="connsiteY1" fmla="*/ 7178 h 6822660"/>
                <a:gd name="connsiteX2" fmla="*/ 4305993 w 4305993"/>
                <a:gd name="connsiteY2" fmla="*/ 0 h 6822660"/>
                <a:gd name="connsiteX3" fmla="*/ 2406444 w 4305993"/>
                <a:gd name="connsiteY3" fmla="*/ 6812721 h 6822660"/>
                <a:gd name="connsiteX4" fmla="*/ 0 w 4305993"/>
                <a:gd name="connsiteY4" fmla="*/ 6822660 h 6822660"/>
                <a:gd name="connsiteX5" fmla="*/ 11781 w 4305993"/>
                <a:gd name="connsiteY5" fmla="*/ 4065656 h 6822660"/>
                <a:gd name="connsiteX0" fmla="*/ 11781 w 3581451"/>
                <a:gd name="connsiteY0" fmla="*/ 4058478 h 6815482"/>
                <a:gd name="connsiteX1" fmla="*/ 3085396 w 3581451"/>
                <a:gd name="connsiteY1" fmla="*/ 0 h 6815482"/>
                <a:gd name="connsiteX2" fmla="*/ 3581451 w 3581451"/>
                <a:gd name="connsiteY2" fmla="*/ 2761 h 6815482"/>
                <a:gd name="connsiteX3" fmla="*/ 2406444 w 3581451"/>
                <a:gd name="connsiteY3" fmla="*/ 6805543 h 6815482"/>
                <a:gd name="connsiteX4" fmla="*/ 0 w 3581451"/>
                <a:gd name="connsiteY4" fmla="*/ 6815482 h 6815482"/>
                <a:gd name="connsiteX5" fmla="*/ 11781 w 3581451"/>
                <a:gd name="connsiteY5" fmla="*/ 4058478 h 6815482"/>
                <a:gd name="connsiteX0" fmla="*/ 11781 w 3581451"/>
                <a:gd name="connsiteY0" fmla="*/ 4055717 h 6812721"/>
                <a:gd name="connsiteX1" fmla="*/ 3167864 w 3581451"/>
                <a:gd name="connsiteY1" fmla="*/ 17117 h 6812721"/>
                <a:gd name="connsiteX2" fmla="*/ 3581451 w 3581451"/>
                <a:gd name="connsiteY2" fmla="*/ 0 h 6812721"/>
                <a:gd name="connsiteX3" fmla="*/ 2406444 w 3581451"/>
                <a:gd name="connsiteY3" fmla="*/ 6802782 h 6812721"/>
                <a:gd name="connsiteX4" fmla="*/ 0 w 3581451"/>
                <a:gd name="connsiteY4" fmla="*/ 6812721 h 6812721"/>
                <a:gd name="connsiteX5" fmla="*/ 11781 w 3581451"/>
                <a:gd name="connsiteY5" fmla="*/ 4055717 h 6812721"/>
                <a:gd name="connsiteX0" fmla="*/ 612621 w 3581451"/>
                <a:gd name="connsiteY0" fmla="*/ 6282082 h 6812721"/>
                <a:gd name="connsiteX1" fmla="*/ 3167864 w 3581451"/>
                <a:gd name="connsiteY1" fmla="*/ 17117 h 6812721"/>
                <a:gd name="connsiteX2" fmla="*/ 3581451 w 3581451"/>
                <a:gd name="connsiteY2" fmla="*/ 0 h 6812721"/>
                <a:gd name="connsiteX3" fmla="*/ 2406444 w 3581451"/>
                <a:gd name="connsiteY3" fmla="*/ 6802782 h 6812721"/>
                <a:gd name="connsiteX4" fmla="*/ 0 w 3581451"/>
                <a:gd name="connsiteY4" fmla="*/ 6812721 h 6812721"/>
                <a:gd name="connsiteX5" fmla="*/ 612621 w 3581451"/>
                <a:gd name="connsiteY5" fmla="*/ 6282082 h 6812721"/>
                <a:gd name="connsiteX0" fmla="*/ 0 w 2968830"/>
                <a:gd name="connsiteY0" fmla="*/ 6282082 h 6822660"/>
                <a:gd name="connsiteX1" fmla="*/ 2555243 w 2968830"/>
                <a:gd name="connsiteY1" fmla="*/ 17117 h 6822660"/>
                <a:gd name="connsiteX2" fmla="*/ 2968830 w 2968830"/>
                <a:gd name="connsiteY2" fmla="*/ 0 h 6822660"/>
                <a:gd name="connsiteX3" fmla="*/ 1793823 w 2968830"/>
                <a:gd name="connsiteY3" fmla="*/ 6802782 h 6822660"/>
                <a:gd name="connsiteX4" fmla="*/ 365216 w 2968830"/>
                <a:gd name="connsiteY4" fmla="*/ 6822660 h 6822660"/>
                <a:gd name="connsiteX5" fmla="*/ 0 w 2968830"/>
                <a:gd name="connsiteY5" fmla="*/ 6282082 h 6822660"/>
                <a:gd name="connsiteX0" fmla="*/ 0 w 3180891"/>
                <a:gd name="connsiteY0" fmla="*/ 6798916 h 6822660"/>
                <a:gd name="connsiteX1" fmla="*/ 2767304 w 3180891"/>
                <a:gd name="connsiteY1" fmla="*/ 17117 h 6822660"/>
                <a:gd name="connsiteX2" fmla="*/ 3180891 w 3180891"/>
                <a:gd name="connsiteY2" fmla="*/ 0 h 6822660"/>
                <a:gd name="connsiteX3" fmla="*/ 2005884 w 3180891"/>
                <a:gd name="connsiteY3" fmla="*/ 6802782 h 6822660"/>
                <a:gd name="connsiteX4" fmla="*/ 577277 w 3180891"/>
                <a:gd name="connsiteY4" fmla="*/ 6822660 h 6822660"/>
                <a:gd name="connsiteX5" fmla="*/ 0 w 3180891"/>
                <a:gd name="connsiteY5" fmla="*/ 6798916 h 6822660"/>
                <a:gd name="connsiteX0" fmla="*/ 0 w 3180891"/>
                <a:gd name="connsiteY0" fmla="*/ 6801677 h 6825421"/>
                <a:gd name="connsiteX1" fmla="*/ 2761414 w 3180891"/>
                <a:gd name="connsiteY1" fmla="*/ 0 h 6825421"/>
                <a:gd name="connsiteX2" fmla="*/ 3180891 w 3180891"/>
                <a:gd name="connsiteY2" fmla="*/ 2761 h 6825421"/>
                <a:gd name="connsiteX3" fmla="*/ 2005884 w 3180891"/>
                <a:gd name="connsiteY3" fmla="*/ 6805543 h 6825421"/>
                <a:gd name="connsiteX4" fmla="*/ 577277 w 3180891"/>
                <a:gd name="connsiteY4" fmla="*/ 6825421 h 6825421"/>
                <a:gd name="connsiteX5" fmla="*/ 0 w 3180891"/>
                <a:gd name="connsiteY5" fmla="*/ 6801677 h 6825421"/>
                <a:gd name="connsiteX0" fmla="*/ 0 w 3180891"/>
                <a:gd name="connsiteY0" fmla="*/ 6798916 h 6822660"/>
                <a:gd name="connsiteX1" fmla="*/ 2843883 w 3180891"/>
                <a:gd name="connsiteY1" fmla="*/ 7178 h 6822660"/>
                <a:gd name="connsiteX2" fmla="*/ 3180891 w 3180891"/>
                <a:gd name="connsiteY2" fmla="*/ 0 h 6822660"/>
                <a:gd name="connsiteX3" fmla="*/ 2005884 w 3180891"/>
                <a:gd name="connsiteY3" fmla="*/ 6802782 h 6822660"/>
                <a:gd name="connsiteX4" fmla="*/ 577277 w 3180891"/>
                <a:gd name="connsiteY4" fmla="*/ 6822660 h 6822660"/>
                <a:gd name="connsiteX5" fmla="*/ 0 w 3180891"/>
                <a:gd name="connsiteY5" fmla="*/ 6798916 h 6822660"/>
                <a:gd name="connsiteX0" fmla="*/ 0 w 3180891"/>
                <a:gd name="connsiteY0" fmla="*/ 6801677 h 6825421"/>
                <a:gd name="connsiteX1" fmla="*/ 2784977 w 3180891"/>
                <a:gd name="connsiteY1" fmla="*/ 0 h 6825421"/>
                <a:gd name="connsiteX2" fmla="*/ 3180891 w 3180891"/>
                <a:gd name="connsiteY2" fmla="*/ 2761 h 6825421"/>
                <a:gd name="connsiteX3" fmla="*/ 2005884 w 3180891"/>
                <a:gd name="connsiteY3" fmla="*/ 6805543 h 6825421"/>
                <a:gd name="connsiteX4" fmla="*/ 577277 w 3180891"/>
                <a:gd name="connsiteY4" fmla="*/ 6825421 h 6825421"/>
                <a:gd name="connsiteX5" fmla="*/ 0 w 3180891"/>
                <a:gd name="connsiteY5" fmla="*/ 6801677 h 6825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80891" h="6825421">
                  <a:moveTo>
                    <a:pt x="0" y="6801677"/>
                  </a:moveTo>
                  <a:lnTo>
                    <a:pt x="2784977" y="0"/>
                  </a:lnTo>
                  <a:lnTo>
                    <a:pt x="3180891" y="2761"/>
                  </a:lnTo>
                  <a:lnTo>
                    <a:pt x="2005884" y="6805543"/>
                  </a:lnTo>
                  <a:lnTo>
                    <a:pt x="577277" y="6825421"/>
                  </a:lnTo>
                  <a:lnTo>
                    <a:pt x="0" y="6801677"/>
                  </a:lnTo>
                  <a:close/>
                </a:path>
              </a:pathLst>
            </a:custGeom>
            <a:gradFill>
              <a:gsLst>
                <a:gs pos="83000">
                  <a:srgbClr val="0F5F7E">
                    <a:alpha val="0"/>
                  </a:srgbClr>
                </a:gs>
                <a:gs pos="0">
                  <a:schemeClr val="bg1">
                    <a:alpha val="26000"/>
                  </a:scheme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Freeform: Shape 14">
            <a:extLst>
              <a:ext uri="{FF2B5EF4-FFF2-40B4-BE49-F238E27FC236}">
                <a16:creationId xmlns:a16="http://schemas.microsoft.com/office/drawing/2014/main" id="{929C891D-7608-4401-8BFA-7BB4BBDF004F}"/>
              </a:ext>
            </a:extLst>
          </p:cNvPr>
          <p:cNvSpPr/>
          <p:nvPr userDrawn="1"/>
        </p:nvSpPr>
        <p:spPr>
          <a:xfrm>
            <a:off x="0" y="-62994"/>
            <a:ext cx="3596874" cy="6542259"/>
          </a:xfrm>
          <a:custGeom>
            <a:avLst/>
            <a:gdLst>
              <a:gd name="connsiteX0" fmla="*/ 3596874 w 3596874"/>
              <a:gd name="connsiteY0" fmla="*/ 0 h 6542259"/>
              <a:gd name="connsiteX1" fmla="*/ 0 w 3596874"/>
              <a:gd name="connsiteY1" fmla="*/ 6542259 h 6542259"/>
              <a:gd name="connsiteX2" fmla="*/ 0 w 3596874"/>
              <a:gd name="connsiteY2" fmla="*/ 1641660 h 6542259"/>
              <a:gd name="connsiteX3" fmla="*/ 3129673 w 3596874"/>
              <a:gd name="connsiteY3" fmla="*/ 7178 h 6542259"/>
            </a:gdLst>
            <a:ahLst/>
            <a:cxnLst>
              <a:cxn ang="0">
                <a:pos x="connsiteX0" y="connsiteY0"/>
              </a:cxn>
              <a:cxn ang="0">
                <a:pos x="connsiteX1" y="connsiteY1"/>
              </a:cxn>
              <a:cxn ang="0">
                <a:pos x="connsiteX2" y="connsiteY2"/>
              </a:cxn>
              <a:cxn ang="0">
                <a:pos x="connsiteX3" y="connsiteY3"/>
              </a:cxn>
            </a:cxnLst>
            <a:rect l="l" t="t" r="r" b="b"/>
            <a:pathLst>
              <a:path w="3596874" h="6542259">
                <a:moveTo>
                  <a:pt x="3596874" y="0"/>
                </a:moveTo>
                <a:lnTo>
                  <a:pt x="0" y="6542259"/>
                </a:lnTo>
                <a:lnTo>
                  <a:pt x="0" y="1641660"/>
                </a:lnTo>
                <a:lnTo>
                  <a:pt x="3129673" y="7178"/>
                </a:lnTo>
                <a:close/>
              </a:path>
            </a:pathLst>
          </a:custGeom>
          <a:gradFill>
            <a:gsLst>
              <a:gs pos="48000">
                <a:srgbClr val="0F5F7E">
                  <a:alpha val="0"/>
                </a:srgbClr>
              </a:gs>
              <a:gs pos="0">
                <a:schemeClr val="bg1">
                  <a:alpha val="26000"/>
                </a:scheme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7" name="Freeform 36">
            <a:extLst>
              <a:ext uri="{FF2B5EF4-FFF2-40B4-BE49-F238E27FC236}">
                <a16:creationId xmlns:a16="http://schemas.microsoft.com/office/drawing/2014/main" id="{97256B38-8013-6144-9D23-B533B43CDBCB}"/>
              </a:ext>
            </a:extLst>
          </p:cNvPr>
          <p:cNvSpPr/>
          <p:nvPr userDrawn="1"/>
        </p:nvSpPr>
        <p:spPr>
          <a:xfrm>
            <a:off x="-143124" y="-55817"/>
            <a:ext cx="4260763" cy="6825421"/>
          </a:xfrm>
          <a:custGeom>
            <a:avLst/>
            <a:gdLst>
              <a:gd name="connsiteX0" fmla="*/ 0 w 3175000"/>
              <a:gd name="connsiteY0" fmla="*/ 1981200 h 6845300"/>
              <a:gd name="connsiteX1" fmla="*/ 2832100 w 3175000"/>
              <a:gd name="connsiteY1" fmla="*/ 0 h 6845300"/>
              <a:gd name="connsiteX2" fmla="*/ 3175000 w 3175000"/>
              <a:gd name="connsiteY2" fmla="*/ 12700 h 6845300"/>
              <a:gd name="connsiteX3" fmla="*/ 368300 w 3175000"/>
              <a:gd name="connsiteY3" fmla="*/ 6845300 h 6845300"/>
              <a:gd name="connsiteX4" fmla="*/ 0 w 3175000"/>
              <a:gd name="connsiteY4" fmla="*/ 6845300 h 6845300"/>
              <a:gd name="connsiteX5" fmla="*/ 0 w 3175000"/>
              <a:gd name="connsiteY5" fmla="*/ 1981200 h 6845300"/>
              <a:gd name="connsiteX0" fmla="*/ 0 w 3180891"/>
              <a:gd name="connsiteY0" fmla="*/ 1988378 h 6852478"/>
              <a:gd name="connsiteX1" fmla="*/ 2832100 w 3180891"/>
              <a:gd name="connsiteY1" fmla="*/ 7178 h 6852478"/>
              <a:gd name="connsiteX2" fmla="*/ 3180891 w 3180891"/>
              <a:gd name="connsiteY2" fmla="*/ 0 h 6852478"/>
              <a:gd name="connsiteX3" fmla="*/ 368300 w 3180891"/>
              <a:gd name="connsiteY3" fmla="*/ 6852478 h 6852478"/>
              <a:gd name="connsiteX4" fmla="*/ 0 w 3180891"/>
              <a:gd name="connsiteY4" fmla="*/ 6852478 h 6852478"/>
              <a:gd name="connsiteX5" fmla="*/ 0 w 3180891"/>
              <a:gd name="connsiteY5" fmla="*/ 1988378 h 6852478"/>
              <a:gd name="connsiteX0" fmla="*/ 0 w 3180891"/>
              <a:gd name="connsiteY0" fmla="*/ 1988378 h 6852478"/>
              <a:gd name="connsiteX1" fmla="*/ 1960294 w 3180891"/>
              <a:gd name="connsiteY1" fmla="*/ 7178 h 6852478"/>
              <a:gd name="connsiteX2" fmla="*/ 3180891 w 3180891"/>
              <a:gd name="connsiteY2" fmla="*/ 0 h 6852478"/>
              <a:gd name="connsiteX3" fmla="*/ 368300 w 3180891"/>
              <a:gd name="connsiteY3" fmla="*/ 6852478 h 6852478"/>
              <a:gd name="connsiteX4" fmla="*/ 0 w 3180891"/>
              <a:gd name="connsiteY4" fmla="*/ 6852478 h 6852478"/>
              <a:gd name="connsiteX5" fmla="*/ 0 w 3180891"/>
              <a:gd name="connsiteY5" fmla="*/ 1988378 h 6852478"/>
              <a:gd name="connsiteX0" fmla="*/ 0 w 3180891"/>
              <a:gd name="connsiteY0" fmla="*/ 1988378 h 6971748"/>
              <a:gd name="connsiteX1" fmla="*/ 1960294 w 3180891"/>
              <a:gd name="connsiteY1" fmla="*/ 7178 h 6971748"/>
              <a:gd name="connsiteX2" fmla="*/ 3180891 w 3180891"/>
              <a:gd name="connsiteY2" fmla="*/ 0 h 6971748"/>
              <a:gd name="connsiteX3" fmla="*/ 1257779 w 3180891"/>
              <a:gd name="connsiteY3" fmla="*/ 6971748 h 6971748"/>
              <a:gd name="connsiteX4" fmla="*/ 0 w 3180891"/>
              <a:gd name="connsiteY4" fmla="*/ 6852478 h 6971748"/>
              <a:gd name="connsiteX5" fmla="*/ 0 w 3180891"/>
              <a:gd name="connsiteY5" fmla="*/ 1988378 h 6971748"/>
              <a:gd name="connsiteX0" fmla="*/ 0 w 4294212"/>
              <a:gd name="connsiteY0" fmla="*/ 4065656 h 6971748"/>
              <a:gd name="connsiteX1" fmla="*/ 3073615 w 4294212"/>
              <a:gd name="connsiteY1" fmla="*/ 7178 h 6971748"/>
              <a:gd name="connsiteX2" fmla="*/ 4294212 w 4294212"/>
              <a:gd name="connsiteY2" fmla="*/ 0 h 6971748"/>
              <a:gd name="connsiteX3" fmla="*/ 2371100 w 4294212"/>
              <a:gd name="connsiteY3" fmla="*/ 6971748 h 6971748"/>
              <a:gd name="connsiteX4" fmla="*/ 1113321 w 4294212"/>
              <a:gd name="connsiteY4" fmla="*/ 6852478 h 6971748"/>
              <a:gd name="connsiteX5" fmla="*/ 0 w 4294212"/>
              <a:gd name="connsiteY5" fmla="*/ 4065656 h 6971748"/>
              <a:gd name="connsiteX0" fmla="*/ 11781 w 4305993"/>
              <a:gd name="connsiteY0" fmla="*/ 4065656 h 6971748"/>
              <a:gd name="connsiteX1" fmla="*/ 3085396 w 4305993"/>
              <a:gd name="connsiteY1" fmla="*/ 7178 h 6971748"/>
              <a:gd name="connsiteX2" fmla="*/ 4305993 w 4305993"/>
              <a:gd name="connsiteY2" fmla="*/ 0 h 6971748"/>
              <a:gd name="connsiteX3" fmla="*/ 2382881 w 4305993"/>
              <a:gd name="connsiteY3" fmla="*/ 6971748 h 6971748"/>
              <a:gd name="connsiteX4" fmla="*/ 0 w 4305993"/>
              <a:gd name="connsiteY4" fmla="*/ 6822660 h 6971748"/>
              <a:gd name="connsiteX5" fmla="*/ 11781 w 4305993"/>
              <a:gd name="connsiteY5" fmla="*/ 4065656 h 6971748"/>
              <a:gd name="connsiteX0" fmla="*/ 11781 w 4305993"/>
              <a:gd name="connsiteY0" fmla="*/ 4065656 h 6822660"/>
              <a:gd name="connsiteX1" fmla="*/ 3085396 w 4305993"/>
              <a:gd name="connsiteY1" fmla="*/ 7178 h 6822660"/>
              <a:gd name="connsiteX2" fmla="*/ 4305993 w 4305993"/>
              <a:gd name="connsiteY2" fmla="*/ 0 h 6822660"/>
              <a:gd name="connsiteX3" fmla="*/ 2406444 w 4305993"/>
              <a:gd name="connsiteY3" fmla="*/ 6812721 h 6822660"/>
              <a:gd name="connsiteX4" fmla="*/ 0 w 4305993"/>
              <a:gd name="connsiteY4" fmla="*/ 6822660 h 6822660"/>
              <a:gd name="connsiteX5" fmla="*/ 11781 w 4305993"/>
              <a:gd name="connsiteY5" fmla="*/ 4065656 h 6822660"/>
              <a:gd name="connsiteX0" fmla="*/ 11781 w 3581451"/>
              <a:gd name="connsiteY0" fmla="*/ 4058478 h 6815482"/>
              <a:gd name="connsiteX1" fmla="*/ 3085396 w 3581451"/>
              <a:gd name="connsiteY1" fmla="*/ 0 h 6815482"/>
              <a:gd name="connsiteX2" fmla="*/ 3581451 w 3581451"/>
              <a:gd name="connsiteY2" fmla="*/ 2761 h 6815482"/>
              <a:gd name="connsiteX3" fmla="*/ 2406444 w 3581451"/>
              <a:gd name="connsiteY3" fmla="*/ 6805543 h 6815482"/>
              <a:gd name="connsiteX4" fmla="*/ 0 w 3581451"/>
              <a:gd name="connsiteY4" fmla="*/ 6815482 h 6815482"/>
              <a:gd name="connsiteX5" fmla="*/ 11781 w 3581451"/>
              <a:gd name="connsiteY5" fmla="*/ 4058478 h 6815482"/>
              <a:gd name="connsiteX0" fmla="*/ 11781 w 3581451"/>
              <a:gd name="connsiteY0" fmla="*/ 4055717 h 6812721"/>
              <a:gd name="connsiteX1" fmla="*/ 3167864 w 3581451"/>
              <a:gd name="connsiteY1" fmla="*/ 17117 h 6812721"/>
              <a:gd name="connsiteX2" fmla="*/ 3581451 w 3581451"/>
              <a:gd name="connsiteY2" fmla="*/ 0 h 6812721"/>
              <a:gd name="connsiteX3" fmla="*/ 2406444 w 3581451"/>
              <a:gd name="connsiteY3" fmla="*/ 6802782 h 6812721"/>
              <a:gd name="connsiteX4" fmla="*/ 0 w 3581451"/>
              <a:gd name="connsiteY4" fmla="*/ 6812721 h 6812721"/>
              <a:gd name="connsiteX5" fmla="*/ 11781 w 3581451"/>
              <a:gd name="connsiteY5" fmla="*/ 4055717 h 6812721"/>
              <a:gd name="connsiteX0" fmla="*/ 612621 w 3581451"/>
              <a:gd name="connsiteY0" fmla="*/ 6282082 h 6812721"/>
              <a:gd name="connsiteX1" fmla="*/ 3167864 w 3581451"/>
              <a:gd name="connsiteY1" fmla="*/ 17117 h 6812721"/>
              <a:gd name="connsiteX2" fmla="*/ 3581451 w 3581451"/>
              <a:gd name="connsiteY2" fmla="*/ 0 h 6812721"/>
              <a:gd name="connsiteX3" fmla="*/ 2406444 w 3581451"/>
              <a:gd name="connsiteY3" fmla="*/ 6802782 h 6812721"/>
              <a:gd name="connsiteX4" fmla="*/ 0 w 3581451"/>
              <a:gd name="connsiteY4" fmla="*/ 6812721 h 6812721"/>
              <a:gd name="connsiteX5" fmla="*/ 612621 w 3581451"/>
              <a:gd name="connsiteY5" fmla="*/ 6282082 h 6812721"/>
              <a:gd name="connsiteX0" fmla="*/ 0 w 2968830"/>
              <a:gd name="connsiteY0" fmla="*/ 6282082 h 6822660"/>
              <a:gd name="connsiteX1" fmla="*/ 2555243 w 2968830"/>
              <a:gd name="connsiteY1" fmla="*/ 17117 h 6822660"/>
              <a:gd name="connsiteX2" fmla="*/ 2968830 w 2968830"/>
              <a:gd name="connsiteY2" fmla="*/ 0 h 6822660"/>
              <a:gd name="connsiteX3" fmla="*/ 1793823 w 2968830"/>
              <a:gd name="connsiteY3" fmla="*/ 6802782 h 6822660"/>
              <a:gd name="connsiteX4" fmla="*/ 365216 w 2968830"/>
              <a:gd name="connsiteY4" fmla="*/ 6822660 h 6822660"/>
              <a:gd name="connsiteX5" fmla="*/ 0 w 2968830"/>
              <a:gd name="connsiteY5" fmla="*/ 6282082 h 6822660"/>
              <a:gd name="connsiteX0" fmla="*/ 0 w 3180891"/>
              <a:gd name="connsiteY0" fmla="*/ 6798916 h 6822660"/>
              <a:gd name="connsiteX1" fmla="*/ 2767304 w 3180891"/>
              <a:gd name="connsiteY1" fmla="*/ 17117 h 6822660"/>
              <a:gd name="connsiteX2" fmla="*/ 3180891 w 3180891"/>
              <a:gd name="connsiteY2" fmla="*/ 0 h 6822660"/>
              <a:gd name="connsiteX3" fmla="*/ 2005884 w 3180891"/>
              <a:gd name="connsiteY3" fmla="*/ 6802782 h 6822660"/>
              <a:gd name="connsiteX4" fmla="*/ 577277 w 3180891"/>
              <a:gd name="connsiteY4" fmla="*/ 6822660 h 6822660"/>
              <a:gd name="connsiteX5" fmla="*/ 0 w 3180891"/>
              <a:gd name="connsiteY5" fmla="*/ 6798916 h 6822660"/>
              <a:gd name="connsiteX0" fmla="*/ 0 w 3180891"/>
              <a:gd name="connsiteY0" fmla="*/ 6801677 h 6825421"/>
              <a:gd name="connsiteX1" fmla="*/ 2761414 w 3180891"/>
              <a:gd name="connsiteY1" fmla="*/ 0 h 6825421"/>
              <a:gd name="connsiteX2" fmla="*/ 3180891 w 3180891"/>
              <a:gd name="connsiteY2" fmla="*/ 2761 h 6825421"/>
              <a:gd name="connsiteX3" fmla="*/ 2005884 w 3180891"/>
              <a:gd name="connsiteY3" fmla="*/ 6805543 h 6825421"/>
              <a:gd name="connsiteX4" fmla="*/ 577277 w 3180891"/>
              <a:gd name="connsiteY4" fmla="*/ 6825421 h 6825421"/>
              <a:gd name="connsiteX5" fmla="*/ 0 w 3180891"/>
              <a:gd name="connsiteY5" fmla="*/ 6801677 h 6825421"/>
              <a:gd name="connsiteX0" fmla="*/ 0 w 3180891"/>
              <a:gd name="connsiteY0" fmla="*/ 6798916 h 6822660"/>
              <a:gd name="connsiteX1" fmla="*/ 2843883 w 3180891"/>
              <a:gd name="connsiteY1" fmla="*/ 7178 h 6822660"/>
              <a:gd name="connsiteX2" fmla="*/ 3180891 w 3180891"/>
              <a:gd name="connsiteY2" fmla="*/ 0 h 6822660"/>
              <a:gd name="connsiteX3" fmla="*/ 2005884 w 3180891"/>
              <a:gd name="connsiteY3" fmla="*/ 6802782 h 6822660"/>
              <a:gd name="connsiteX4" fmla="*/ 577277 w 3180891"/>
              <a:gd name="connsiteY4" fmla="*/ 6822660 h 6822660"/>
              <a:gd name="connsiteX5" fmla="*/ 0 w 3180891"/>
              <a:gd name="connsiteY5" fmla="*/ 6798916 h 6822660"/>
              <a:gd name="connsiteX0" fmla="*/ 0 w 3180891"/>
              <a:gd name="connsiteY0" fmla="*/ 6801677 h 6825421"/>
              <a:gd name="connsiteX1" fmla="*/ 2784977 w 3180891"/>
              <a:gd name="connsiteY1" fmla="*/ 0 h 6825421"/>
              <a:gd name="connsiteX2" fmla="*/ 3180891 w 3180891"/>
              <a:gd name="connsiteY2" fmla="*/ 2761 h 6825421"/>
              <a:gd name="connsiteX3" fmla="*/ 2005884 w 3180891"/>
              <a:gd name="connsiteY3" fmla="*/ 6805543 h 6825421"/>
              <a:gd name="connsiteX4" fmla="*/ 577277 w 3180891"/>
              <a:gd name="connsiteY4" fmla="*/ 6825421 h 6825421"/>
              <a:gd name="connsiteX5" fmla="*/ 0 w 3180891"/>
              <a:gd name="connsiteY5" fmla="*/ 6801677 h 6825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80891" h="6825421">
                <a:moveTo>
                  <a:pt x="0" y="6801677"/>
                </a:moveTo>
                <a:lnTo>
                  <a:pt x="2784977" y="0"/>
                </a:lnTo>
                <a:lnTo>
                  <a:pt x="3180891" y="2761"/>
                </a:lnTo>
                <a:lnTo>
                  <a:pt x="2005884" y="6805543"/>
                </a:lnTo>
                <a:lnTo>
                  <a:pt x="577277" y="6825421"/>
                </a:lnTo>
                <a:lnTo>
                  <a:pt x="0" y="6801677"/>
                </a:lnTo>
                <a:close/>
              </a:path>
            </a:pathLst>
          </a:custGeom>
          <a:gradFill>
            <a:gsLst>
              <a:gs pos="83000">
                <a:srgbClr val="0F5F7E">
                  <a:alpha val="0"/>
                </a:srgbClr>
              </a:gs>
              <a:gs pos="0">
                <a:schemeClr val="bg1">
                  <a:alpha val="26000"/>
                </a:scheme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B7ADAF9F-D1AC-E247-AC14-A706766F19E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2" y="6133788"/>
            <a:ext cx="1130807" cy="348629"/>
          </a:xfrm>
          <a:prstGeom prst="rect">
            <a:avLst/>
          </a:prstGeom>
        </p:spPr>
      </p:pic>
      <p:cxnSp>
        <p:nvCxnSpPr>
          <p:cNvPr id="13" name="Straight Connector 12">
            <a:extLst>
              <a:ext uri="{FF2B5EF4-FFF2-40B4-BE49-F238E27FC236}">
                <a16:creationId xmlns:a16="http://schemas.microsoft.com/office/drawing/2014/main" id="{E797757B-12CF-FA42-8ADD-C957B746CC95}"/>
              </a:ext>
            </a:extLst>
          </p:cNvPr>
          <p:cNvCxnSpPr>
            <a:cxnSpLocks/>
          </p:cNvCxnSpPr>
          <p:nvPr userDrawn="1"/>
        </p:nvCxnSpPr>
        <p:spPr>
          <a:xfrm flipV="1">
            <a:off x="8913701" y="-1788"/>
            <a:ext cx="2227575" cy="6854266"/>
          </a:xfrm>
          <a:prstGeom prst="line">
            <a:avLst/>
          </a:prstGeom>
          <a:ln w="22225">
            <a:gradFill>
              <a:gsLst>
                <a:gs pos="88000">
                  <a:schemeClr val="accent3"/>
                </a:gs>
                <a:gs pos="47000">
                  <a:schemeClr val="accent1"/>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493F39B5-8FEE-0441-9169-8FDDBF0938C3}"/>
              </a:ext>
            </a:extLst>
          </p:cNvPr>
          <p:cNvCxnSpPr>
            <a:cxnSpLocks/>
          </p:cNvCxnSpPr>
          <p:nvPr userDrawn="1"/>
        </p:nvCxnSpPr>
        <p:spPr>
          <a:xfrm flipH="1" flipV="1">
            <a:off x="11790500" y="-1788"/>
            <a:ext cx="401500" cy="4262892"/>
          </a:xfrm>
          <a:prstGeom prst="line">
            <a:avLst/>
          </a:prstGeom>
          <a:ln w="22225">
            <a:gradFill>
              <a:gsLst>
                <a:gs pos="88000">
                  <a:schemeClr val="accent3"/>
                </a:gs>
                <a:gs pos="47000">
                  <a:schemeClr val="accent1"/>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0785D38A-0244-584C-AF1C-3FE9408D9695}"/>
              </a:ext>
            </a:extLst>
          </p:cNvPr>
          <p:cNvCxnSpPr>
            <a:cxnSpLocks/>
          </p:cNvCxnSpPr>
          <p:nvPr userDrawn="1"/>
        </p:nvCxnSpPr>
        <p:spPr>
          <a:xfrm flipV="1">
            <a:off x="76398" y="-57385"/>
            <a:ext cx="3749237" cy="6963258"/>
          </a:xfrm>
          <a:prstGeom prst="line">
            <a:avLst/>
          </a:prstGeom>
          <a:ln w="22225">
            <a:gradFill>
              <a:gsLst>
                <a:gs pos="88000">
                  <a:schemeClr val="accent3"/>
                </a:gs>
                <a:gs pos="47000">
                  <a:schemeClr val="accent1"/>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4A2780DD-FC5C-8B45-A130-A1FB45AD91D3}"/>
              </a:ext>
            </a:extLst>
          </p:cNvPr>
          <p:cNvCxnSpPr>
            <a:cxnSpLocks/>
          </p:cNvCxnSpPr>
          <p:nvPr userDrawn="1"/>
        </p:nvCxnSpPr>
        <p:spPr>
          <a:xfrm flipV="1">
            <a:off x="0" y="-1788"/>
            <a:ext cx="982292" cy="5159004"/>
          </a:xfrm>
          <a:prstGeom prst="line">
            <a:avLst/>
          </a:prstGeom>
          <a:ln w="22225">
            <a:gradFill>
              <a:gsLst>
                <a:gs pos="88000">
                  <a:schemeClr val="accent3"/>
                </a:gs>
                <a:gs pos="47000">
                  <a:schemeClr val="accent1"/>
                </a:gs>
              </a:gsLst>
              <a:lin ang="5400000" scaled="1"/>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3245002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Quote 3">
    <p:bg>
      <p:bgPr>
        <a:gradFill>
          <a:gsLst>
            <a:gs pos="0">
              <a:schemeClr val="tx1"/>
            </a:gs>
            <a:gs pos="62000">
              <a:schemeClr val="accent4"/>
            </a:gs>
          </a:gsLst>
          <a:lin ang="14400000" scaled="0"/>
        </a:gradFill>
        <a:effectLst/>
      </p:bgPr>
    </p:bg>
    <p:spTree>
      <p:nvGrpSpPr>
        <p:cNvPr id="1" name=""/>
        <p:cNvGrpSpPr/>
        <p:nvPr/>
      </p:nvGrpSpPr>
      <p:grpSpPr>
        <a:xfrm>
          <a:off x="0" y="0"/>
          <a:ext cx="0" cy="0"/>
          <a:chOff x="0" y="0"/>
          <a:chExt cx="0" cy="0"/>
        </a:xfrm>
      </p:grpSpPr>
      <p:sp>
        <p:nvSpPr>
          <p:cNvPr id="30" name="Freeform: Shape 29">
            <a:extLst>
              <a:ext uri="{FF2B5EF4-FFF2-40B4-BE49-F238E27FC236}">
                <a16:creationId xmlns:a16="http://schemas.microsoft.com/office/drawing/2014/main" id="{67698CC8-7A15-4CAB-8F24-67DA7E3B635E}"/>
              </a:ext>
            </a:extLst>
          </p:cNvPr>
          <p:cNvSpPr/>
          <p:nvPr userDrawn="1"/>
        </p:nvSpPr>
        <p:spPr>
          <a:xfrm flipH="1">
            <a:off x="8449808" y="0"/>
            <a:ext cx="3742193" cy="6525829"/>
          </a:xfrm>
          <a:custGeom>
            <a:avLst/>
            <a:gdLst>
              <a:gd name="connsiteX0" fmla="*/ 3742193 w 3742193"/>
              <a:gd name="connsiteY0" fmla="*/ 0 h 6525829"/>
              <a:gd name="connsiteX1" fmla="*/ 0 w 3742193"/>
              <a:gd name="connsiteY1" fmla="*/ 6049 h 6525829"/>
              <a:gd name="connsiteX2" fmla="*/ 0 w 3742193"/>
              <a:gd name="connsiteY2" fmla="*/ 6525829 h 6525829"/>
            </a:gdLst>
            <a:ahLst/>
            <a:cxnLst>
              <a:cxn ang="0">
                <a:pos x="connsiteX0" y="connsiteY0"/>
              </a:cxn>
              <a:cxn ang="0">
                <a:pos x="connsiteX1" y="connsiteY1"/>
              </a:cxn>
              <a:cxn ang="0">
                <a:pos x="connsiteX2" y="connsiteY2"/>
              </a:cxn>
            </a:cxnLst>
            <a:rect l="l" t="t" r="r" b="b"/>
            <a:pathLst>
              <a:path w="3742193" h="6525829">
                <a:moveTo>
                  <a:pt x="3742193" y="0"/>
                </a:moveTo>
                <a:lnTo>
                  <a:pt x="0" y="6049"/>
                </a:lnTo>
                <a:lnTo>
                  <a:pt x="0" y="6525829"/>
                </a:lnTo>
                <a:close/>
              </a:path>
            </a:pathLst>
          </a:custGeom>
          <a:gradFill>
            <a:gsLst>
              <a:gs pos="74000">
                <a:schemeClr val="accent4">
                  <a:alpha val="73000"/>
                </a:schemeClr>
              </a:gs>
              <a:gs pos="0">
                <a:schemeClr val="accent1"/>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7" name="Freeform: Shape 36">
            <a:extLst>
              <a:ext uri="{FF2B5EF4-FFF2-40B4-BE49-F238E27FC236}">
                <a16:creationId xmlns:a16="http://schemas.microsoft.com/office/drawing/2014/main" id="{F34B05B2-3782-4678-A34B-8B56BF61B59F}"/>
              </a:ext>
            </a:extLst>
          </p:cNvPr>
          <p:cNvSpPr/>
          <p:nvPr userDrawn="1"/>
        </p:nvSpPr>
        <p:spPr>
          <a:xfrm flipH="1" flipV="1">
            <a:off x="9915779" y="4397"/>
            <a:ext cx="2276221" cy="6853602"/>
          </a:xfrm>
          <a:custGeom>
            <a:avLst/>
            <a:gdLst>
              <a:gd name="connsiteX0" fmla="*/ 558862 w 2276221"/>
              <a:gd name="connsiteY0" fmla="*/ 6853602 h 6853602"/>
              <a:gd name="connsiteX1" fmla="*/ 0 w 2276221"/>
              <a:gd name="connsiteY1" fmla="*/ 6853602 h 6853602"/>
              <a:gd name="connsiteX2" fmla="*/ 0 w 2276221"/>
              <a:gd name="connsiteY2" fmla="*/ 0 h 6853602"/>
              <a:gd name="connsiteX3" fmla="*/ 2276221 w 2276221"/>
              <a:gd name="connsiteY3" fmla="*/ 0 h 6853602"/>
            </a:gdLst>
            <a:ahLst/>
            <a:cxnLst>
              <a:cxn ang="0">
                <a:pos x="connsiteX0" y="connsiteY0"/>
              </a:cxn>
              <a:cxn ang="0">
                <a:pos x="connsiteX1" y="connsiteY1"/>
              </a:cxn>
              <a:cxn ang="0">
                <a:pos x="connsiteX2" y="connsiteY2"/>
              </a:cxn>
              <a:cxn ang="0">
                <a:pos x="connsiteX3" y="connsiteY3"/>
              </a:cxn>
            </a:cxnLst>
            <a:rect l="l" t="t" r="r" b="b"/>
            <a:pathLst>
              <a:path w="2276221" h="6853602">
                <a:moveTo>
                  <a:pt x="558862" y="6853602"/>
                </a:moveTo>
                <a:lnTo>
                  <a:pt x="0" y="6853602"/>
                </a:lnTo>
                <a:lnTo>
                  <a:pt x="0" y="0"/>
                </a:lnTo>
                <a:lnTo>
                  <a:pt x="2276221" y="0"/>
                </a:lnTo>
                <a:close/>
              </a:path>
            </a:pathLst>
          </a:custGeom>
          <a:gradFill>
            <a:gsLst>
              <a:gs pos="0">
                <a:schemeClr val="accent3">
                  <a:lumMod val="78000"/>
                  <a:alpha val="10000"/>
                </a:schemeClr>
              </a:gs>
              <a:gs pos="62000">
                <a:schemeClr val="accent1">
                  <a:alpha val="87000"/>
                  <a:lumMod val="93000"/>
                  <a:lumOff val="700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7" name="Group 6">
            <a:extLst>
              <a:ext uri="{FF2B5EF4-FFF2-40B4-BE49-F238E27FC236}">
                <a16:creationId xmlns:a16="http://schemas.microsoft.com/office/drawing/2014/main" id="{4B00AA43-909C-EF49-9B4D-49D099178FEA}"/>
              </a:ext>
            </a:extLst>
          </p:cNvPr>
          <p:cNvGrpSpPr/>
          <p:nvPr userDrawn="1"/>
        </p:nvGrpSpPr>
        <p:grpSpPr>
          <a:xfrm>
            <a:off x="4642441" y="1747515"/>
            <a:ext cx="2907119" cy="2687989"/>
            <a:chOff x="1808480" y="2034708"/>
            <a:chExt cx="1016000" cy="939417"/>
          </a:xfrm>
        </p:grpSpPr>
        <p:pic>
          <p:nvPicPr>
            <p:cNvPr id="3" name="Picture 2">
              <a:extLst>
                <a:ext uri="{FF2B5EF4-FFF2-40B4-BE49-F238E27FC236}">
                  <a16:creationId xmlns:a16="http://schemas.microsoft.com/office/drawing/2014/main" id="{D97BA65B-AE64-C746-B13D-7FA2FA85E857}"/>
                </a:ext>
              </a:extLst>
            </p:cNvPr>
            <p:cNvPicPr>
              <a:picLocks noChangeAspect="1"/>
            </p:cNvPicPr>
            <p:nvPr userDrawn="1"/>
          </p:nvPicPr>
          <p:blipFill rotWithShape="1">
            <a:blip r:embed="rId2">
              <a:duotone>
                <a:schemeClr val="accent1">
                  <a:shade val="45000"/>
                  <a:satMod val="135000"/>
                </a:schemeClr>
                <a:prstClr val="white"/>
              </a:duotone>
              <a:alphaModFix amt="20000"/>
            </a:blip>
            <a:srcRect r="53883"/>
            <a:stretch/>
          </p:blipFill>
          <p:spPr>
            <a:xfrm>
              <a:off x="1808480" y="2034708"/>
              <a:ext cx="497840" cy="939417"/>
            </a:xfrm>
            <a:prstGeom prst="rect">
              <a:avLst/>
            </a:prstGeom>
          </p:spPr>
        </p:pic>
        <p:pic>
          <p:nvPicPr>
            <p:cNvPr id="15" name="Picture 14">
              <a:extLst>
                <a:ext uri="{FF2B5EF4-FFF2-40B4-BE49-F238E27FC236}">
                  <a16:creationId xmlns:a16="http://schemas.microsoft.com/office/drawing/2014/main" id="{73443284-A3D0-1242-9D77-55FA56DF4CE8}"/>
                </a:ext>
              </a:extLst>
            </p:cNvPr>
            <p:cNvPicPr>
              <a:picLocks noChangeAspect="1"/>
            </p:cNvPicPr>
            <p:nvPr userDrawn="1"/>
          </p:nvPicPr>
          <p:blipFill rotWithShape="1">
            <a:blip r:embed="rId2">
              <a:duotone>
                <a:schemeClr val="accent1">
                  <a:shade val="45000"/>
                  <a:satMod val="135000"/>
                </a:schemeClr>
                <a:prstClr val="white"/>
              </a:duotone>
              <a:alphaModFix amt="20000"/>
            </a:blip>
            <a:srcRect r="53883"/>
            <a:stretch/>
          </p:blipFill>
          <p:spPr>
            <a:xfrm>
              <a:off x="2326640" y="2034708"/>
              <a:ext cx="497840" cy="939417"/>
            </a:xfrm>
            <a:prstGeom prst="rect">
              <a:avLst/>
            </a:prstGeom>
          </p:spPr>
        </p:pic>
      </p:grpSp>
      <p:sp>
        <p:nvSpPr>
          <p:cNvPr id="34" name="Freeform: Shape 33">
            <a:extLst>
              <a:ext uri="{FF2B5EF4-FFF2-40B4-BE49-F238E27FC236}">
                <a16:creationId xmlns:a16="http://schemas.microsoft.com/office/drawing/2014/main" id="{38CF0906-8B84-4B66-BA81-34A0D22A41AC}"/>
              </a:ext>
            </a:extLst>
          </p:cNvPr>
          <p:cNvSpPr/>
          <p:nvPr userDrawn="1"/>
        </p:nvSpPr>
        <p:spPr>
          <a:xfrm rot="10800000" flipH="1">
            <a:off x="0" y="0"/>
            <a:ext cx="3409631" cy="6858000"/>
          </a:xfrm>
          <a:custGeom>
            <a:avLst/>
            <a:gdLst>
              <a:gd name="connsiteX0" fmla="*/ 0 w 3409631"/>
              <a:gd name="connsiteY0" fmla="*/ 6858000 h 6858000"/>
              <a:gd name="connsiteX1" fmla="*/ 96110 w 3409631"/>
              <a:gd name="connsiteY1" fmla="*/ 6858000 h 6858000"/>
              <a:gd name="connsiteX2" fmla="*/ 3409631 w 3409631"/>
              <a:gd name="connsiteY2" fmla="*/ 0 h 6858000"/>
              <a:gd name="connsiteX3" fmla="*/ 0 w 3409631"/>
              <a:gd name="connsiteY3" fmla="*/ 6542 h 6858000"/>
            </a:gdLst>
            <a:ahLst/>
            <a:cxnLst>
              <a:cxn ang="0">
                <a:pos x="connsiteX0" y="connsiteY0"/>
              </a:cxn>
              <a:cxn ang="0">
                <a:pos x="connsiteX1" y="connsiteY1"/>
              </a:cxn>
              <a:cxn ang="0">
                <a:pos x="connsiteX2" y="connsiteY2"/>
              </a:cxn>
              <a:cxn ang="0">
                <a:pos x="connsiteX3" y="connsiteY3"/>
              </a:cxn>
            </a:cxnLst>
            <a:rect l="l" t="t" r="r" b="b"/>
            <a:pathLst>
              <a:path w="3409631" h="6858000">
                <a:moveTo>
                  <a:pt x="0" y="6858000"/>
                </a:moveTo>
                <a:lnTo>
                  <a:pt x="96110" y="6858000"/>
                </a:lnTo>
                <a:lnTo>
                  <a:pt x="3409631" y="0"/>
                </a:lnTo>
                <a:lnTo>
                  <a:pt x="0" y="6542"/>
                </a:lnTo>
                <a:close/>
              </a:path>
            </a:pathLst>
          </a:custGeom>
          <a:gradFill>
            <a:gsLst>
              <a:gs pos="74000">
                <a:schemeClr val="accent4">
                  <a:alpha val="73000"/>
                </a:schemeClr>
              </a:gs>
              <a:gs pos="0">
                <a:schemeClr val="accent1"/>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Freeform: Shape 27">
            <a:extLst>
              <a:ext uri="{FF2B5EF4-FFF2-40B4-BE49-F238E27FC236}">
                <a16:creationId xmlns:a16="http://schemas.microsoft.com/office/drawing/2014/main" id="{FB5A3F59-170C-4358-A0BB-5B1BE3298282}"/>
              </a:ext>
            </a:extLst>
          </p:cNvPr>
          <p:cNvSpPr/>
          <p:nvPr userDrawn="1"/>
        </p:nvSpPr>
        <p:spPr>
          <a:xfrm rot="10800000" flipH="1" flipV="1">
            <a:off x="0" y="0"/>
            <a:ext cx="2170859" cy="6858000"/>
          </a:xfrm>
          <a:custGeom>
            <a:avLst/>
            <a:gdLst>
              <a:gd name="connsiteX0" fmla="*/ 0 w 2170859"/>
              <a:gd name="connsiteY0" fmla="*/ 0 h 6858000"/>
              <a:gd name="connsiteX1" fmla="*/ 2170859 w 2170859"/>
              <a:gd name="connsiteY1" fmla="*/ 0 h 6858000"/>
              <a:gd name="connsiteX2" fmla="*/ 722949 w 2170859"/>
              <a:gd name="connsiteY2" fmla="*/ 6858000 h 6858000"/>
              <a:gd name="connsiteX3" fmla="*/ 0 w 217085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2170859" h="6858000">
                <a:moveTo>
                  <a:pt x="0" y="0"/>
                </a:moveTo>
                <a:lnTo>
                  <a:pt x="2170859" y="0"/>
                </a:lnTo>
                <a:lnTo>
                  <a:pt x="722949" y="6858000"/>
                </a:lnTo>
                <a:lnTo>
                  <a:pt x="0" y="6858000"/>
                </a:lnTo>
                <a:close/>
              </a:path>
            </a:pathLst>
          </a:custGeom>
          <a:gradFill>
            <a:gsLst>
              <a:gs pos="0">
                <a:schemeClr val="accent3">
                  <a:lumMod val="78000"/>
                  <a:alpha val="10000"/>
                </a:schemeClr>
              </a:gs>
              <a:gs pos="62000">
                <a:schemeClr val="accent1">
                  <a:alpha val="87000"/>
                  <a:lumMod val="93000"/>
                  <a:lumOff val="700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6" name="Picture 5">
            <a:extLst>
              <a:ext uri="{FF2B5EF4-FFF2-40B4-BE49-F238E27FC236}">
                <a16:creationId xmlns:a16="http://schemas.microsoft.com/office/drawing/2014/main" id="{B7ADAF9F-D1AC-E247-AC14-A706766F19EB}"/>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451592" y="6133788"/>
            <a:ext cx="1130807" cy="348629"/>
          </a:xfrm>
          <a:prstGeom prst="rect">
            <a:avLst/>
          </a:prstGeom>
        </p:spPr>
      </p:pic>
      <p:sp>
        <p:nvSpPr>
          <p:cNvPr id="13" name="Text Placeholder 3">
            <a:extLst>
              <a:ext uri="{FF2B5EF4-FFF2-40B4-BE49-F238E27FC236}">
                <a16:creationId xmlns:a16="http://schemas.microsoft.com/office/drawing/2014/main" id="{FC6707B3-6D9E-49A2-9D2D-04F27BE251C2}"/>
              </a:ext>
            </a:extLst>
          </p:cNvPr>
          <p:cNvSpPr>
            <a:spLocks noGrp="1"/>
          </p:cNvSpPr>
          <p:nvPr>
            <p:ph type="body" sz="quarter" idx="18" hasCustomPrompt="1"/>
          </p:nvPr>
        </p:nvSpPr>
        <p:spPr>
          <a:xfrm>
            <a:off x="2712720" y="3949400"/>
            <a:ext cx="6766560" cy="639733"/>
          </a:xfrm>
          <a:prstGeom prst="rect">
            <a:avLst/>
          </a:prstGeom>
        </p:spPr>
        <p:txBody>
          <a:bodyPr/>
          <a:lstStyle>
            <a:lvl1pPr marL="0" indent="0" algn="ctr">
              <a:spcBef>
                <a:spcPts val="0"/>
              </a:spcBef>
              <a:buNone/>
              <a:defRPr sz="1800" b="1">
                <a:solidFill>
                  <a:srgbClr val="FFFFFF"/>
                </a:solidFill>
                <a:latin typeface="Arial" panose="020B0604020202020204" pitchFamily="34" charset="0"/>
                <a:cs typeface="Arial" panose="020B0604020202020204" pitchFamily="34" charset="0"/>
              </a:defRPr>
            </a:lvl1pPr>
          </a:lstStyle>
          <a:p>
            <a:pPr lvl="0"/>
            <a:r>
              <a:rPr lang="en-GB" noProof="0"/>
              <a:t>–Attribution name</a:t>
            </a:r>
          </a:p>
        </p:txBody>
      </p:sp>
      <p:sp>
        <p:nvSpPr>
          <p:cNvPr id="4" name="Text Placeholder 3">
            <a:extLst>
              <a:ext uri="{FF2B5EF4-FFF2-40B4-BE49-F238E27FC236}">
                <a16:creationId xmlns:a16="http://schemas.microsoft.com/office/drawing/2014/main" id="{2726C7A7-D878-47CC-9FE2-513EE61127DE}"/>
              </a:ext>
            </a:extLst>
          </p:cNvPr>
          <p:cNvSpPr>
            <a:spLocks noGrp="1"/>
          </p:cNvSpPr>
          <p:nvPr>
            <p:ph type="body" sz="quarter" idx="19" hasCustomPrompt="1"/>
          </p:nvPr>
        </p:nvSpPr>
        <p:spPr>
          <a:xfrm>
            <a:off x="2712720" y="2470150"/>
            <a:ext cx="6766560" cy="1370013"/>
          </a:xfrm>
          <a:prstGeom prst="rect">
            <a:avLst/>
          </a:prstGeom>
        </p:spPr>
        <p:txBody>
          <a:bodyPr anchor="b" anchorCtr="0"/>
          <a:lstStyle>
            <a:lvl1pPr marL="0" indent="0" algn="ctr">
              <a:spcBef>
                <a:spcPts val="0"/>
              </a:spcBef>
              <a:buNone/>
              <a:defRPr sz="4800" b="1">
                <a:solidFill>
                  <a:srgbClr val="FFFFFF"/>
                </a:solidFill>
                <a:latin typeface="Arial" panose="020B0604020202020204" pitchFamily="34" charset="0"/>
                <a:cs typeface="Arial" panose="020B0604020202020204" pitchFamily="34" charset="0"/>
              </a:defRPr>
            </a:lvl1pPr>
          </a:lstStyle>
          <a:p>
            <a:pPr lvl="0"/>
            <a:r>
              <a:rPr lang="en-GB" noProof="0"/>
              <a:t>Click to add quote</a:t>
            </a:r>
          </a:p>
        </p:txBody>
      </p:sp>
    </p:spTree>
    <p:extLst>
      <p:ext uri="{BB962C8B-B14F-4D97-AF65-F5344CB8AC3E}">
        <p14:creationId xmlns:p14="http://schemas.microsoft.com/office/powerpoint/2010/main" val="185374945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Quote 4">
    <p:bg>
      <p:bgPr>
        <a:gradFill>
          <a:gsLst>
            <a:gs pos="0">
              <a:schemeClr val="tx1"/>
            </a:gs>
            <a:gs pos="62000">
              <a:schemeClr val="accent4"/>
            </a:gs>
          </a:gsLst>
          <a:lin ang="14400000" scaled="0"/>
        </a:gradFill>
        <a:effectLst/>
      </p:bgPr>
    </p:bg>
    <p:spTree>
      <p:nvGrpSpPr>
        <p:cNvPr id="1" name=""/>
        <p:cNvGrpSpPr/>
        <p:nvPr/>
      </p:nvGrpSpPr>
      <p:grpSpPr>
        <a:xfrm>
          <a:off x="0" y="0"/>
          <a:ext cx="0" cy="0"/>
          <a:chOff x="0" y="0"/>
          <a:chExt cx="0" cy="0"/>
        </a:xfrm>
      </p:grpSpPr>
      <p:pic>
        <p:nvPicPr>
          <p:cNvPr id="9" name="Picture 8" descr="A picture containing envelope, stationary, businesscard&#10;&#10;Description automatically generated">
            <a:extLst>
              <a:ext uri="{FF2B5EF4-FFF2-40B4-BE49-F238E27FC236}">
                <a16:creationId xmlns:a16="http://schemas.microsoft.com/office/drawing/2014/main" id="{95FF8235-5A64-4E31-83D5-E4FF5A732377}"/>
              </a:ext>
            </a:extLst>
          </p:cNvPr>
          <p:cNvPicPr>
            <a:picLocks noChangeAspect="1"/>
          </p:cNvPicPr>
          <p:nvPr userDrawn="1"/>
        </p:nvPicPr>
        <p:blipFill rotWithShape="1">
          <a:blip r:embed="rId2">
            <a:alphaModFix amt="91000"/>
          </a:blip>
          <a:srcRect t="24380" r="23270" b="4124"/>
          <a:stretch/>
        </p:blipFill>
        <p:spPr>
          <a:xfrm>
            <a:off x="0" y="0"/>
            <a:ext cx="12210659" cy="6858000"/>
          </a:xfrm>
          <a:custGeom>
            <a:avLst/>
            <a:gdLst>
              <a:gd name="connsiteX0" fmla="*/ 0 w 12210659"/>
              <a:gd name="connsiteY0" fmla="*/ 0 h 6858000"/>
              <a:gd name="connsiteX1" fmla="*/ 12210659 w 12210659"/>
              <a:gd name="connsiteY1" fmla="*/ 0 h 6858000"/>
              <a:gd name="connsiteX2" fmla="*/ 12210659 w 12210659"/>
              <a:gd name="connsiteY2" fmla="*/ 6858000 h 6858000"/>
              <a:gd name="connsiteX3" fmla="*/ 0 w 1221065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210659" h="6858000">
                <a:moveTo>
                  <a:pt x="0" y="0"/>
                </a:moveTo>
                <a:lnTo>
                  <a:pt x="12210659" y="0"/>
                </a:lnTo>
                <a:lnTo>
                  <a:pt x="12210659" y="6858000"/>
                </a:lnTo>
                <a:lnTo>
                  <a:pt x="0" y="6858000"/>
                </a:lnTo>
                <a:close/>
              </a:path>
            </a:pathLst>
          </a:custGeom>
        </p:spPr>
      </p:pic>
      <p:pic>
        <p:nvPicPr>
          <p:cNvPr id="6" name="Picture 5">
            <a:extLst>
              <a:ext uri="{FF2B5EF4-FFF2-40B4-BE49-F238E27FC236}">
                <a16:creationId xmlns:a16="http://schemas.microsoft.com/office/drawing/2014/main" id="{B7ADAF9F-D1AC-E247-AC14-A706766F19EB}"/>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451592" y="6133788"/>
            <a:ext cx="1130807" cy="348629"/>
          </a:xfrm>
          <a:prstGeom prst="rect">
            <a:avLst/>
          </a:prstGeom>
        </p:spPr>
      </p:pic>
      <p:pic>
        <p:nvPicPr>
          <p:cNvPr id="8" name="Picture 7">
            <a:extLst>
              <a:ext uri="{FF2B5EF4-FFF2-40B4-BE49-F238E27FC236}">
                <a16:creationId xmlns:a16="http://schemas.microsoft.com/office/drawing/2014/main" id="{65CFA0AA-800E-7843-B512-35F1E9224D95}"/>
              </a:ext>
            </a:extLst>
          </p:cNvPr>
          <p:cNvPicPr>
            <a:picLocks noChangeAspect="1"/>
          </p:cNvPicPr>
          <p:nvPr userDrawn="1"/>
        </p:nvPicPr>
        <p:blipFill>
          <a:blip r:embed="rId4">
            <a:lum bright="70000" contrast="-70000"/>
            <a:alphaModFix amt="25000"/>
          </a:blip>
          <a:stretch>
            <a:fillRect/>
          </a:stretch>
        </p:blipFill>
        <p:spPr>
          <a:xfrm>
            <a:off x="1119056" y="1659112"/>
            <a:ext cx="735132" cy="639733"/>
          </a:xfrm>
          <a:prstGeom prst="rect">
            <a:avLst/>
          </a:prstGeom>
        </p:spPr>
      </p:pic>
      <p:sp>
        <p:nvSpPr>
          <p:cNvPr id="7" name="Text Placeholder 2">
            <a:extLst>
              <a:ext uri="{FF2B5EF4-FFF2-40B4-BE49-F238E27FC236}">
                <a16:creationId xmlns:a16="http://schemas.microsoft.com/office/drawing/2014/main" id="{7394CB2C-5208-4516-9CE5-87591A200717}"/>
              </a:ext>
            </a:extLst>
          </p:cNvPr>
          <p:cNvSpPr>
            <a:spLocks noGrp="1"/>
          </p:cNvSpPr>
          <p:nvPr>
            <p:ph type="body" sz="quarter" idx="17" hasCustomPrompt="1"/>
          </p:nvPr>
        </p:nvSpPr>
        <p:spPr>
          <a:xfrm>
            <a:off x="1945024" y="1660055"/>
            <a:ext cx="7315200" cy="1657389"/>
          </a:xfrm>
          <a:prstGeom prst="rect">
            <a:avLst/>
          </a:prstGeom>
        </p:spPr>
        <p:txBody>
          <a:bodyPr/>
          <a:lstStyle>
            <a:lvl1pPr marL="0" indent="0">
              <a:spcBef>
                <a:spcPts val="0"/>
              </a:spcBef>
              <a:buNone/>
              <a:defRPr sz="5400" b="1">
                <a:solidFill>
                  <a:srgbClr val="FFFFFF"/>
                </a:solidFill>
                <a:latin typeface="Arial" panose="020B0604020202020204" pitchFamily="34" charset="0"/>
                <a:cs typeface="Arial" panose="020B0604020202020204" pitchFamily="34" charset="0"/>
              </a:defRPr>
            </a:lvl1pPr>
          </a:lstStyle>
          <a:p>
            <a:pPr lvl="0"/>
            <a:r>
              <a:rPr lang="en-GB" noProof="0"/>
              <a:t>Click</a:t>
            </a:r>
            <a:r>
              <a:rPr lang="en-US"/>
              <a:t> to add quote</a:t>
            </a:r>
          </a:p>
        </p:txBody>
      </p:sp>
      <p:sp>
        <p:nvSpPr>
          <p:cNvPr id="10" name="Text Placeholder 2">
            <a:extLst>
              <a:ext uri="{FF2B5EF4-FFF2-40B4-BE49-F238E27FC236}">
                <a16:creationId xmlns:a16="http://schemas.microsoft.com/office/drawing/2014/main" id="{E5376B58-0D2B-4FF4-B53E-D9BC23DE7360}"/>
              </a:ext>
            </a:extLst>
          </p:cNvPr>
          <p:cNvSpPr>
            <a:spLocks noGrp="1"/>
          </p:cNvSpPr>
          <p:nvPr>
            <p:ph type="body" sz="quarter" idx="18" hasCustomPrompt="1"/>
          </p:nvPr>
        </p:nvSpPr>
        <p:spPr>
          <a:xfrm>
            <a:off x="1945024" y="3323179"/>
            <a:ext cx="7315200" cy="661016"/>
          </a:xfrm>
          <a:prstGeom prst="rect">
            <a:avLst/>
          </a:prstGeom>
        </p:spPr>
        <p:txBody>
          <a:bodyPr/>
          <a:lstStyle>
            <a:lvl1pPr marL="0" indent="0">
              <a:spcBef>
                <a:spcPts val="0"/>
              </a:spcBef>
              <a:buNone/>
              <a:defRPr sz="1800" b="1">
                <a:solidFill>
                  <a:srgbClr val="FFFFFF"/>
                </a:solidFill>
                <a:latin typeface="Arial" panose="020B0604020202020204" pitchFamily="34" charset="0"/>
                <a:cs typeface="Arial" panose="020B0604020202020204" pitchFamily="34" charset="0"/>
              </a:defRPr>
            </a:lvl1pPr>
          </a:lstStyle>
          <a:p>
            <a:pPr lvl="0"/>
            <a:r>
              <a:rPr lang="en-US"/>
              <a:t>–</a:t>
            </a:r>
            <a:r>
              <a:rPr lang="en-GB" noProof="0"/>
              <a:t>Attribution</a:t>
            </a:r>
            <a:r>
              <a:rPr lang="en-US"/>
              <a:t> name</a:t>
            </a:r>
          </a:p>
        </p:txBody>
      </p:sp>
    </p:spTree>
    <p:extLst>
      <p:ext uri="{BB962C8B-B14F-4D97-AF65-F5344CB8AC3E}">
        <p14:creationId xmlns:p14="http://schemas.microsoft.com/office/powerpoint/2010/main" val="207519776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Quote 5">
    <p:bg>
      <p:bgPr>
        <a:gradFill>
          <a:gsLst>
            <a:gs pos="0">
              <a:schemeClr val="tx1"/>
            </a:gs>
            <a:gs pos="62000">
              <a:schemeClr val="accent4"/>
            </a:gs>
          </a:gsLst>
          <a:lin ang="14400000" scaled="0"/>
        </a:gra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7ADAF9F-D1AC-E247-AC14-A706766F19E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2" y="6133788"/>
            <a:ext cx="1130807" cy="348629"/>
          </a:xfrm>
          <a:prstGeom prst="rect">
            <a:avLst/>
          </a:prstGeom>
        </p:spPr>
      </p:pic>
      <p:pic>
        <p:nvPicPr>
          <p:cNvPr id="18" name="Picture 17">
            <a:extLst>
              <a:ext uri="{FF2B5EF4-FFF2-40B4-BE49-F238E27FC236}">
                <a16:creationId xmlns:a16="http://schemas.microsoft.com/office/drawing/2014/main" id="{150B8144-276B-844E-AB09-856E360E0D4B}"/>
              </a:ext>
            </a:extLst>
          </p:cNvPr>
          <p:cNvPicPr>
            <a:picLocks noChangeAspect="1"/>
          </p:cNvPicPr>
          <p:nvPr userDrawn="1"/>
        </p:nvPicPr>
        <p:blipFill>
          <a:blip r:embed="rId3">
            <a:lum bright="70000" contrast="-70000"/>
            <a:alphaModFix amt="30000"/>
          </a:blip>
          <a:stretch>
            <a:fillRect/>
          </a:stretch>
        </p:blipFill>
        <p:spPr>
          <a:xfrm>
            <a:off x="3712175" y="977594"/>
            <a:ext cx="735132" cy="639733"/>
          </a:xfrm>
          <a:prstGeom prst="rect">
            <a:avLst/>
          </a:prstGeom>
        </p:spPr>
      </p:pic>
      <p:sp>
        <p:nvSpPr>
          <p:cNvPr id="20" name="Freeform: Shape 19">
            <a:extLst>
              <a:ext uri="{FF2B5EF4-FFF2-40B4-BE49-F238E27FC236}">
                <a16:creationId xmlns:a16="http://schemas.microsoft.com/office/drawing/2014/main" id="{5BCDE960-5EC6-49DA-9537-3203C82B14A8}"/>
              </a:ext>
            </a:extLst>
          </p:cNvPr>
          <p:cNvSpPr/>
          <p:nvPr userDrawn="1"/>
        </p:nvSpPr>
        <p:spPr>
          <a:xfrm flipV="1">
            <a:off x="0" y="0"/>
            <a:ext cx="3753196" cy="4975888"/>
          </a:xfrm>
          <a:custGeom>
            <a:avLst/>
            <a:gdLst>
              <a:gd name="connsiteX0" fmla="*/ 0 w 3753196"/>
              <a:gd name="connsiteY0" fmla="*/ 4975888 h 4975888"/>
              <a:gd name="connsiteX1" fmla="*/ 3753196 w 3753196"/>
              <a:gd name="connsiteY1" fmla="*/ 4975888 h 4975888"/>
              <a:gd name="connsiteX2" fmla="*/ 0 w 3753196"/>
              <a:gd name="connsiteY2" fmla="*/ 0 h 4975888"/>
            </a:gdLst>
            <a:ahLst/>
            <a:cxnLst>
              <a:cxn ang="0">
                <a:pos x="connsiteX0" y="connsiteY0"/>
              </a:cxn>
              <a:cxn ang="0">
                <a:pos x="connsiteX1" y="connsiteY1"/>
              </a:cxn>
              <a:cxn ang="0">
                <a:pos x="connsiteX2" y="connsiteY2"/>
              </a:cxn>
            </a:cxnLst>
            <a:rect l="l" t="t" r="r" b="b"/>
            <a:pathLst>
              <a:path w="3753196" h="4975888">
                <a:moveTo>
                  <a:pt x="0" y="4975888"/>
                </a:moveTo>
                <a:lnTo>
                  <a:pt x="3753196" y="4975888"/>
                </a:lnTo>
                <a:lnTo>
                  <a:pt x="0" y="0"/>
                </a:lnTo>
                <a:close/>
              </a:path>
            </a:pathLst>
          </a:custGeom>
          <a:gradFill>
            <a:gsLst>
              <a:gs pos="0">
                <a:schemeClr val="accent1"/>
              </a:gs>
              <a:gs pos="55000">
                <a:schemeClr val="accent4">
                  <a:alpha val="8900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cxnSp>
        <p:nvCxnSpPr>
          <p:cNvPr id="14" name="Straight Connector 13">
            <a:extLst>
              <a:ext uri="{FF2B5EF4-FFF2-40B4-BE49-F238E27FC236}">
                <a16:creationId xmlns:a16="http://schemas.microsoft.com/office/drawing/2014/main" id="{34771F24-B90F-2B4E-BFD9-7FA2F32128D3}"/>
              </a:ext>
            </a:extLst>
          </p:cNvPr>
          <p:cNvCxnSpPr>
            <a:cxnSpLocks/>
          </p:cNvCxnSpPr>
          <p:nvPr userDrawn="1"/>
        </p:nvCxnSpPr>
        <p:spPr>
          <a:xfrm>
            <a:off x="524676" y="-27432"/>
            <a:ext cx="5310859" cy="6888754"/>
          </a:xfrm>
          <a:prstGeom prst="line">
            <a:avLst/>
          </a:prstGeom>
          <a:ln w="22225">
            <a:gradFill>
              <a:gsLst>
                <a:gs pos="88000">
                  <a:schemeClr val="accent3"/>
                </a:gs>
                <a:gs pos="47000">
                  <a:schemeClr val="accent1"/>
                </a:gs>
              </a:gsLst>
              <a:lin ang="10800000" scaled="0"/>
            </a:gradFill>
          </a:ln>
        </p:spPr>
        <p:style>
          <a:lnRef idx="1">
            <a:schemeClr val="accent1"/>
          </a:lnRef>
          <a:fillRef idx="0">
            <a:schemeClr val="accent1"/>
          </a:fillRef>
          <a:effectRef idx="0">
            <a:schemeClr val="accent1"/>
          </a:effectRef>
          <a:fontRef idx="minor">
            <a:schemeClr val="tx1"/>
          </a:fontRef>
        </p:style>
      </p:cxnSp>
      <p:sp>
        <p:nvSpPr>
          <p:cNvPr id="23" name="Freeform: Shape 22">
            <a:extLst>
              <a:ext uri="{FF2B5EF4-FFF2-40B4-BE49-F238E27FC236}">
                <a16:creationId xmlns:a16="http://schemas.microsoft.com/office/drawing/2014/main" id="{B1309D15-EC9B-4E1C-9849-0B80574505B4}"/>
              </a:ext>
            </a:extLst>
          </p:cNvPr>
          <p:cNvSpPr/>
          <p:nvPr userDrawn="1"/>
        </p:nvSpPr>
        <p:spPr>
          <a:xfrm>
            <a:off x="2" y="1"/>
            <a:ext cx="5712299" cy="6858000"/>
          </a:xfrm>
          <a:custGeom>
            <a:avLst/>
            <a:gdLst>
              <a:gd name="connsiteX0" fmla="*/ 0 w 5712299"/>
              <a:gd name="connsiteY0" fmla="*/ 0 h 6858000"/>
              <a:gd name="connsiteX1" fmla="*/ 416065 w 5712299"/>
              <a:gd name="connsiteY1" fmla="*/ 0 h 6858000"/>
              <a:gd name="connsiteX2" fmla="*/ 5712299 w 5712299"/>
              <a:gd name="connsiteY2" fmla="*/ 6858000 h 6858000"/>
              <a:gd name="connsiteX3" fmla="*/ 0 w 571229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712299" h="6858000">
                <a:moveTo>
                  <a:pt x="0" y="0"/>
                </a:moveTo>
                <a:lnTo>
                  <a:pt x="416065" y="0"/>
                </a:lnTo>
                <a:lnTo>
                  <a:pt x="5712299" y="6858000"/>
                </a:lnTo>
                <a:lnTo>
                  <a:pt x="0" y="6858000"/>
                </a:lnTo>
                <a:close/>
              </a:path>
            </a:pathLst>
          </a:custGeom>
          <a:gradFill>
            <a:gsLst>
              <a:gs pos="0">
                <a:schemeClr val="accent1"/>
              </a:gs>
              <a:gs pos="98000">
                <a:schemeClr val="accent4">
                  <a:alpha val="8700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cxnSp>
        <p:nvCxnSpPr>
          <p:cNvPr id="21" name="Straight Connector 20">
            <a:extLst>
              <a:ext uri="{FF2B5EF4-FFF2-40B4-BE49-F238E27FC236}">
                <a16:creationId xmlns:a16="http://schemas.microsoft.com/office/drawing/2014/main" id="{86ADD10B-0146-F745-B646-3159F9A476D9}"/>
              </a:ext>
            </a:extLst>
          </p:cNvPr>
          <p:cNvCxnSpPr>
            <a:cxnSpLocks/>
          </p:cNvCxnSpPr>
          <p:nvPr userDrawn="1"/>
        </p:nvCxnSpPr>
        <p:spPr>
          <a:xfrm>
            <a:off x="662505" y="-27432"/>
            <a:ext cx="5321115" cy="6902057"/>
          </a:xfrm>
          <a:prstGeom prst="line">
            <a:avLst/>
          </a:prstGeom>
          <a:ln w="22225">
            <a:gradFill>
              <a:gsLst>
                <a:gs pos="88000">
                  <a:schemeClr val="accent3"/>
                </a:gs>
                <a:gs pos="47000">
                  <a:schemeClr val="accent1"/>
                </a:gs>
              </a:gsLst>
              <a:lin ang="10800000" scaled="0"/>
            </a:gradFill>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DEC95B8E-39CC-444F-A866-75C77C714FBD}"/>
              </a:ext>
            </a:extLst>
          </p:cNvPr>
          <p:cNvSpPr>
            <a:spLocks noGrp="1"/>
          </p:cNvSpPr>
          <p:nvPr>
            <p:ph type="body" sz="quarter" idx="17" hasCustomPrompt="1"/>
          </p:nvPr>
        </p:nvSpPr>
        <p:spPr>
          <a:xfrm>
            <a:off x="4516208" y="1104861"/>
            <a:ext cx="7066192" cy="1657389"/>
          </a:xfrm>
          <a:prstGeom prst="rect">
            <a:avLst/>
          </a:prstGeom>
        </p:spPr>
        <p:txBody>
          <a:bodyPr/>
          <a:lstStyle>
            <a:lvl1pPr marL="0" indent="0">
              <a:spcBef>
                <a:spcPts val="0"/>
              </a:spcBef>
              <a:buNone/>
              <a:defRPr sz="5400" b="1">
                <a:solidFill>
                  <a:srgbClr val="FFFFFF"/>
                </a:solidFill>
                <a:latin typeface="Arial" panose="020B0604020202020204" pitchFamily="34" charset="0"/>
                <a:cs typeface="Arial" panose="020B0604020202020204" pitchFamily="34" charset="0"/>
              </a:defRPr>
            </a:lvl1pPr>
          </a:lstStyle>
          <a:p>
            <a:pPr lvl="0"/>
            <a:r>
              <a:rPr lang="en-GB" noProof="0"/>
              <a:t>Click</a:t>
            </a:r>
            <a:r>
              <a:rPr lang="en-US"/>
              <a:t> to add quote</a:t>
            </a:r>
          </a:p>
        </p:txBody>
      </p:sp>
      <p:sp>
        <p:nvSpPr>
          <p:cNvPr id="12" name="Text Placeholder 2">
            <a:extLst>
              <a:ext uri="{FF2B5EF4-FFF2-40B4-BE49-F238E27FC236}">
                <a16:creationId xmlns:a16="http://schemas.microsoft.com/office/drawing/2014/main" id="{6D020BAC-609F-401F-BEDF-5E4D14F6090B}"/>
              </a:ext>
            </a:extLst>
          </p:cNvPr>
          <p:cNvSpPr>
            <a:spLocks noGrp="1"/>
          </p:cNvSpPr>
          <p:nvPr>
            <p:ph type="body" sz="quarter" idx="18" hasCustomPrompt="1"/>
          </p:nvPr>
        </p:nvSpPr>
        <p:spPr>
          <a:xfrm>
            <a:off x="4516208" y="2767985"/>
            <a:ext cx="7066192" cy="661016"/>
          </a:xfrm>
          <a:prstGeom prst="rect">
            <a:avLst/>
          </a:prstGeom>
        </p:spPr>
        <p:txBody>
          <a:bodyPr/>
          <a:lstStyle>
            <a:lvl1pPr marL="0" indent="0">
              <a:spcBef>
                <a:spcPts val="0"/>
              </a:spcBef>
              <a:buNone/>
              <a:defRPr sz="1800" b="1">
                <a:solidFill>
                  <a:schemeClr val="bg1"/>
                </a:solidFill>
                <a:latin typeface="Arial" panose="020B0604020202020204" pitchFamily="34" charset="0"/>
                <a:cs typeface="Arial" panose="020B0604020202020204" pitchFamily="34" charset="0"/>
              </a:defRPr>
            </a:lvl1pPr>
          </a:lstStyle>
          <a:p>
            <a:pPr lvl="0"/>
            <a:r>
              <a:rPr lang="en-GB" noProof="0"/>
              <a:t>–Attribution name</a:t>
            </a:r>
          </a:p>
        </p:txBody>
      </p:sp>
    </p:spTree>
    <p:extLst>
      <p:ext uri="{BB962C8B-B14F-4D97-AF65-F5344CB8AC3E}">
        <p14:creationId xmlns:p14="http://schemas.microsoft.com/office/powerpoint/2010/main" val="84141865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Quote 6">
    <p:bg>
      <p:bgPr>
        <a:gradFill>
          <a:gsLst>
            <a:gs pos="0">
              <a:schemeClr val="tx1"/>
            </a:gs>
            <a:gs pos="62000">
              <a:schemeClr val="accent4"/>
            </a:gs>
          </a:gsLst>
          <a:lin ang="14400000" scaled="0"/>
        </a:gradFill>
        <a:effectLst/>
      </p:bgPr>
    </p:bg>
    <p:spTree>
      <p:nvGrpSpPr>
        <p:cNvPr id="1" name=""/>
        <p:cNvGrpSpPr/>
        <p:nvPr/>
      </p:nvGrpSpPr>
      <p:grpSpPr>
        <a:xfrm>
          <a:off x="0" y="0"/>
          <a:ext cx="0" cy="0"/>
          <a:chOff x="0" y="0"/>
          <a:chExt cx="0" cy="0"/>
        </a:xfrm>
      </p:grpSpPr>
      <p:sp>
        <p:nvSpPr>
          <p:cNvPr id="18" name="Freeform: Shape 17">
            <a:extLst>
              <a:ext uri="{FF2B5EF4-FFF2-40B4-BE49-F238E27FC236}">
                <a16:creationId xmlns:a16="http://schemas.microsoft.com/office/drawing/2014/main" id="{0B31051F-FBBC-40A7-A61A-056F1FEA4451}"/>
              </a:ext>
            </a:extLst>
          </p:cNvPr>
          <p:cNvSpPr/>
          <p:nvPr userDrawn="1"/>
        </p:nvSpPr>
        <p:spPr>
          <a:xfrm>
            <a:off x="7973568" y="4032504"/>
            <a:ext cx="4218432" cy="2834640"/>
          </a:xfrm>
          <a:custGeom>
            <a:avLst/>
            <a:gdLst>
              <a:gd name="connsiteX0" fmla="*/ 3712464 w 4218432"/>
              <a:gd name="connsiteY0" fmla="*/ 0 h 2834640"/>
              <a:gd name="connsiteX1" fmla="*/ 4218432 w 4218432"/>
              <a:gd name="connsiteY1" fmla="*/ 550449 h 2834640"/>
              <a:gd name="connsiteX2" fmla="*/ 4218432 w 4218432"/>
              <a:gd name="connsiteY2" fmla="*/ 2834640 h 2834640"/>
              <a:gd name="connsiteX3" fmla="*/ 0 w 4218432"/>
              <a:gd name="connsiteY3" fmla="*/ 2834640 h 2834640"/>
            </a:gdLst>
            <a:ahLst/>
            <a:cxnLst>
              <a:cxn ang="0">
                <a:pos x="connsiteX0" y="connsiteY0"/>
              </a:cxn>
              <a:cxn ang="0">
                <a:pos x="connsiteX1" y="connsiteY1"/>
              </a:cxn>
              <a:cxn ang="0">
                <a:pos x="connsiteX2" y="connsiteY2"/>
              </a:cxn>
              <a:cxn ang="0">
                <a:pos x="connsiteX3" y="connsiteY3"/>
              </a:cxn>
            </a:cxnLst>
            <a:rect l="l" t="t" r="r" b="b"/>
            <a:pathLst>
              <a:path w="4218432" h="2834640">
                <a:moveTo>
                  <a:pt x="3712464" y="0"/>
                </a:moveTo>
                <a:lnTo>
                  <a:pt x="4218432" y="550449"/>
                </a:lnTo>
                <a:lnTo>
                  <a:pt x="4218432" y="2834640"/>
                </a:lnTo>
                <a:lnTo>
                  <a:pt x="0" y="2834640"/>
                </a:lnTo>
                <a:close/>
              </a:path>
            </a:pathLst>
          </a:cu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2E9E87C1-9A3A-4500-86C6-E801FFF2C005}"/>
              </a:ext>
            </a:extLst>
          </p:cNvPr>
          <p:cNvSpPr/>
          <p:nvPr userDrawn="1"/>
        </p:nvSpPr>
        <p:spPr>
          <a:xfrm>
            <a:off x="4448326" y="2"/>
            <a:ext cx="7743674" cy="6860921"/>
          </a:xfrm>
          <a:custGeom>
            <a:avLst/>
            <a:gdLst>
              <a:gd name="connsiteX0" fmla="*/ 0 w 7743674"/>
              <a:gd name="connsiteY0" fmla="*/ 0 h 6860921"/>
              <a:gd name="connsiteX1" fmla="*/ 3597449 w 7743674"/>
              <a:gd name="connsiteY1" fmla="*/ 0 h 6860921"/>
              <a:gd name="connsiteX2" fmla="*/ 7743674 w 7743674"/>
              <a:gd name="connsiteY2" fmla="*/ 4608431 h 6860921"/>
              <a:gd name="connsiteX3" fmla="*/ 7743674 w 7743674"/>
              <a:gd name="connsiteY3" fmla="*/ 6860921 h 6860921"/>
              <a:gd name="connsiteX4" fmla="*/ 6077872 w 7743674"/>
              <a:gd name="connsiteY4" fmla="*/ 6853286 h 68609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43674" h="6860921">
                <a:moveTo>
                  <a:pt x="0" y="0"/>
                </a:moveTo>
                <a:lnTo>
                  <a:pt x="3597449" y="0"/>
                </a:lnTo>
                <a:lnTo>
                  <a:pt x="7743674" y="4608431"/>
                </a:lnTo>
                <a:lnTo>
                  <a:pt x="7743674" y="6860921"/>
                </a:lnTo>
                <a:lnTo>
                  <a:pt x="6077872" y="6853286"/>
                </a:lnTo>
                <a:close/>
              </a:path>
            </a:pathLst>
          </a:custGeom>
          <a:solidFill>
            <a:schemeClr val="accent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cxnSp>
        <p:nvCxnSpPr>
          <p:cNvPr id="13" name="Straight Connector 12">
            <a:extLst>
              <a:ext uri="{FF2B5EF4-FFF2-40B4-BE49-F238E27FC236}">
                <a16:creationId xmlns:a16="http://schemas.microsoft.com/office/drawing/2014/main" id="{C1F6C0BD-34E2-F343-B5DD-837F21A1131F}"/>
              </a:ext>
            </a:extLst>
          </p:cNvPr>
          <p:cNvCxnSpPr>
            <a:cxnSpLocks/>
          </p:cNvCxnSpPr>
          <p:nvPr userDrawn="1"/>
        </p:nvCxnSpPr>
        <p:spPr>
          <a:xfrm flipH="1" flipV="1">
            <a:off x="4339771" y="19781"/>
            <a:ext cx="6056958" cy="6844153"/>
          </a:xfrm>
          <a:prstGeom prst="line">
            <a:avLst/>
          </a:prstGeom>
          <a:ln w="22225">
            <a:gradFill>
              <a:gsLst>
                <a:gs pos="88000">
                  <a:schemeClr val="accent3"/>
                </a:gs>
                <a:gs pos="47000">
                  <a:schemeClr val="accent1"/>
                </a:gs>
              </a:gsLst>
              <a:lin ang="5400000" scaled="1"/>
            </a:gra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B7ADAF9F-D1AC-E247-AC14-A706766F19E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2" y="6133788"/>
            <a:ext cx="1130807" cy="348629"/>
          </a:xfrm>
          <a:prstGeom prst="rect">
            <a:avLst/>
          </a:prstGeom>
        </p:spPr>
      </p:pic>
      <p:sp>
        <p:nvSpPr>
          <p:cNvPr id="3" name="Text Placeholder 2">
            <a:extLst>
              <a:ext uri="{FF2B5EF4-FFF2-40B4-BE49-F238E27FC236}">
                <a16:creationId xmlns:a16="http://schemas.microsoft.com/office/drawing/2014/main" id="{EF691EB9-C81E-45A1-9DB1-928056528407}"/>
              </a:ext>
            </a:extLst>
          </p:cNvPr>
          <p:cNvSpPr>
            <a:spLocks noGrp="1"/>
          </p:cNvSpPr>
          <p:nvPr>
            <p:ph type="body" sz="quarter" idx="16" hasCustomPrompt="1"/>
          </p:nvPr>
        </p:nvSpPr>
        <p:spPr>
          <a:xfrm>
            <a:off x="609599" y="2787650"/>
            <a:ext cx="5669280" cy="2498725"/>
          </a:xfrm>
          <a:prstGeom prst="rect">
            <a:avLst/>
          </a:prstGeom>
        </p:spPr>
        <p:txBody>
          <a:bodyPr/>
          <a:lstStyle>
            <a:lvl1pPr marL="0" indent="0">
              <a:lnSpc>
                <a:spcPct val="100000"/>
              </a:lnSpc>
              <a:spcBef>
                <a:spcPts val="0"/>
              </a:spcBef>
              <a:buNone/>
              <a:defRPr sz="5400" b="1">
                <a:solidFill>
                  <a:srgbClr val="FFFFFF"/>
                </a:solidFill>
                <a:latin typeface="Arial" panose="020B0604020202020204" pitchFamily="34" charset="0"/>
                <a:cs typeface="Arial" panose="020B0604020202020204" pitchFamily="34" charset="0"/>
              </a:defRPr>
            </a:lvl1pPr>
            <a:lvl2pPr>
              <a:defRPr sz="5400" b="1"/>
            </a:lvl2pPr>
            <a:lvl3pPr>
              <a:defRPr sz="5400" b="1"/>
            </a:lvl3pPr>
            <a:lvl4pPr>
              <a:defRPr sz="5400" b="1"/>
            </a:lvl4pPr>
            <a:lvl5pPr>
              <a:defRPr sz="5400" b="1"/>
            </a:lvl5pPr>
          </a:lstStyle>
          <a:p>
            <a:pPr lvl="0"/>
            <a:r>
              <a:rPr lang="en-US"/>
              <a:t>Click to add quote</a:t>
            </a:r>
          </a:p>
        </p:txBody>
      </p:sp>
    </p:spTree>
    <p:extLst>
      <p:ext uri="{BB962C8B-B14F-4D97-AF65-F5344CB8AC3E}">
        <p14:creationId xmlns:p14="http://schemas.microsoft.com/office/powerpoint/2010/main" val="413110382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Title / Content / Video ">
    <p:bg>
      <p:bgPr>
        <a:gradFill>
          <a:gsLst>
            <a:gs pos="100000">
              <a:schemeClr val="tx1"/>
            </a:gs>
            <a:gs pos="9000">
              <a:schemeClr val="accent4"/>
            </a:gs>
          </a:gsLst>
          <a:lin ang="14400000" scaled="0"/>
        </a:gradFill>
        <a:effectLst/>
      </p:bgPr>
    </p:bg>
    <p:spTree>
      <p:nvGrpSpPr>
        <p:cNvPr id="1" name=""/>
        <p:cNvGrpSpPr/>
        <p:nvPr/>
      </p:nvGrpSpPr>
      <p:grpSpPr>
        <a:xfrm>
          <a:off x="0" y="0"/>
          <a:ext cx="0" cy="0"/>
          <a:chOff x="0" y="0"/>
          <a:chExt cx="0" cy="0"/>
        </a:xfrm>
      </p:grpSpPr>
      <p:sp>
        <p:nvSpPr>
          <p:cNvPr id="31" name="Freeform: Shape 30">
            <a:extLst>
              <a:ext uri="{FF2B5EF4-FFF2-40B4-BE49-F238E27FC236}">
                <a16:creationId xmlns:a16="http://schemas.microsoft.com/office/drawing/2014/main" id="{F4B077E5-E609-4C17-8B6A-CF0BD3BD978F}"/>
              </a:ext>
            </a:extLst>
          </p:cNvPr>
          <p:cNvSpPr/>
          <p:nvPr/>
        </p:nvSpPr>
        <p:spPr>
          <a:xfrm rot="19379608">
            <a:off x="1248447" y="-2838051"/>
            <a:ext cx="7456088" cy="7238188"/>
          </a:xfrm>
          <a:custGeom>
            <a:avLst/>
            <a:gdLst>
              <a:gd name="connsiteX0" fmla="*/ 224099 w 7456088"/>
              <a:gd name="connsiteY0" fmla="*/ 0 h 7238188"/>
              <a:gd name="connsiteX1" fmla="*/ 6750984 w 7456088"/>
              <a:gd name="connsiteY1" fmla="*/ 4919527 h 7238188"/>
              <a:gd name="connsiteX2" fmla="*/ 7456088 w 7456088"/>
              <a:gd name="connsiteY2" fmla="*/ 7238188 h 7238188"/>
              <a:gd name="connsiteX3" fmla="*/ 0 w 7456088"/>
              <a:gd name="connsiteY3" fmla="*/ 297319 h 7238188"/>
            </a:gdLst>
            <a:ahLst/>
            <a:cxnLst>
              <a:cxn ang="0">
                <a:pos x="connsiteX0" y="connsiteY0"/>
              </a:cxn>
              <a:cxn ang="0">
                <a:pos x="connsiteX1" y="connsiteY1"/>
              </a:cxn>
              <a:cxn ang="0">
                <a:pos x="connsiteX2" y="connsiteY2"/>
              </a:cxn>
              <a:cxn ang="0">
                <a:pos x="connsiteX3" y="connsiteY3"/>
              </a:cxn>
            </a:cxnLst>
            <a:rect l="l" t="t" r="r" b="b"/>
            <a:pathLst>
              <a:path w="7456088" h="7238188">
                <a:moveTo>
                  <a:pt x="224099" y="0"/>
                </a:moveTo>
                <a:lnTo>
                  <a:pt x="6750984" y="4919527"/>
                </a:lnTo>
                <a:lnTo>
                  <a:pt x="7456088" y="7238188"/>
                </a:lnTo>
                <a:lnTo>
                  <a:pt x="0" y="297319"/>
                </a:lnTo>
                <a:close/>
              </a:path>
            </a:pathLst>
          </a:custGeom>
          <a:gradFill>
            <a:gsLst>
              <a:gs pos="100000">
                <a:schemeClr val="bg1">
                  <a:alpha val="15000"/>
                </a:schemeClr>
              </a:gs>
              <a:gs pos="0">
                <a:schemeClr val="bg1">
                  <a:alpha val="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7" name="Freeform: Shape 36">
            <a:extLst>
              <a:ext uri="{FF2B5EF4-FFF2-40B4-BE49-F238E27FC236}">
                <a16:creationId xmlns:a16="http://schemas.microsoft.com/office/drawing/2014/main" id="{66640645-9C01-4014-ACB6-CFEC73305AA1}"/>
              </a:ext>
            </a:extLst>
          </p:cNvPr>
          <p:cNvSpPr/>
          <p:nvPr/>
        </p:nvSpPr>
        <p:spPr>
          <a:xfrm rot="19379608">
            <a:off x="-1748160" y="-602034"/>
            <a:ext cx="7674989" cy="7712885"/>
          </a:xfrm>
          <a:custGeom>
            <a:avLst/>
            <a:gdLst>
              <a:gd name="connsiteX0" fmla="*/ 7674989 w 7674989"/>
              <a:gd name="connsiteY0" fmla="*/ 2673579 h 7712885"/>
              <a:gd name="connsiteX1" fmla="*/ 2966986 w 7674989"/>
              <a:gd name="connsiteY1" fmla="*/ 7712885 h 7712885"/>
              <a:gd name="connsiteX2" fmla="*/ 0 w 7674989"/>
              <a:gd name="connsiteY2" fmla="*/ 5476571 h 7712885"/>
              <a:gd name="connsiteX3" fmla="*/ 4127871 w 7674989"/>
              <a:gd name="connsiteY3" fmla="*/ 0 h 7712885"/>
            </a:gdLst>
            <a:ahLst/>
            <a:cxnLst>
              <a:cxn ang="0">
                <a:pos x="connsiteX0" y="connsiteY0"/>
              </a:cxn>
              <a:cxn ang="0">
                <a:pos x="connsiteX1" y="connsiteY1"/>
              </a:cxn>
              <a:cxn ang="0">
                <a:pos x="connsiteX2" y="connsiteY2"/>
              </a:cxn>
              <a:cxn ang="0">
                <a:pos x="connsiteX3" y="connsiteY3"/>
              </a:cxn>
            </a:cxnLst>
            <a:rect l="l" t="t" r="r" b="b"/>
            <a:pathLst>
              <a:path w="7674989" h="7712885">
                <a:moveTo>
                  <a:pt x="7674989" y="2673579"/>
                </a:moveTo>
                <a:lnTo>
                  <a:pt x="2966986" y="7712885"/>
                </a:lnTo>
                <a:lnTo>
                  <a:pt x="0" y="5476571"/>
                </a:lnTo>
                <a:lnTo>
                  <a:pt x="4127871" y="0"/>
                </a:lnTo>
                <a:close/>
              </a:path>
            </a:pathLst>
          </a:custGeom>
          <a:gradFill>
            <a:gsLst>
              <a:gs pos="100000">
                <a:schemeClr val="bg1">
                  <a:alpha val="0"/>
                </a:schemeClr>
              </a:gs>
              <a:gs pos="0">
                <a:schemeClr val="bg1">
                  <a:alpha val="1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5" name="Freeform: Shape 34">
            <a:extLst>
              <a:ext uri="{FF2B5EF4-FFF2-40B4-BE49-F238E27FC236}">
                <a16:creationId xmlns:a16="http://schemas.microsoft.com/office/drawing/2014/main" id="{02F2CA31-ACC6-4DB3-A513-DA544EF904F4}"/>
              </a:ext>
            </a:extLst>
          </p:cNvPr>
          <p:cNvSpPr/>
          <p:nvPr/>
        </p:nvSpPr>
        <p:spPr>
          <a:xfrm rot="19379608">
            <a:off x="-255267" y="2384753"/>
            <a:ext cx="11353959" cy="4469448"/>
          </a:xfrm>
          <a:custGeom>
            <a:avLst/>
            <a:gdLst>
              <a:gd name="connsiteX0" fmla="*/ 11353959 w 11353959"/>
              <a:gd name="connsiteY0" fmla="*/ 2541281 h 4469448"/>
              <a:gd name="connsiteX1" fmla="*/ 4922798 w 11353959"/>
              <a:gd name="connsiteY1" fmla="*/ 4469448 h 4469448"/>
              <a:gd name="connsiteX2" fmla="*/ 0 w 11353959"/>
              <a:gd name="connsiteY2" fmla="*/ 758974 h 4469448"/>
              <a:gd name="connsiteX3" fmla="*/ 572064 w 11353959"/>
              <a:gd name="connsiteY3" fmla="*/ 0 h 4469448"/>
            </a:gdLst>
            <a:ahLst/>
            <a:cxnLst>
              <a:cxn ang="0">
                <a:pos x="connsiteX0" y="connsiteY0"/>
              </a:cxn>
              <a:cxn ang="0">
                <a:pos x="connsiteX1" y="connsiteY1"/>
              </a:cxn>
              <a:cxn ang="0">
                <a:pos x="connsiteX2" y="connsiteY2"/>
              </a:cxn>
              <a:cxn ang="0">
                <a:pos x="connsiteX3" y="connsiteY3"/>
              </a:cxn>
            </a:cxnLst>
            <a:rect l="l" t="t" r="r" b="b"/>
            <a:pathLst>
              <a:path w="11353959" h="4469448">
                <a:moveTo>
                  <a:pt x="11353959" y="2541281"/>
                </a:moveTo>
                <a:lnTo>
                  <a:pt x="4922798" y="4469448"/>
                </a:lnTo>
                <a:lnTo>
                  <a:pt x="0" y="758974"/>
                </a:lnTo>
                <a:lnTo>
                  <a:pt x="572064" y="0"/>
                </a:lnTo>
                <a:close/>
              </a:path>
            </a:pathLst>
          </a:custGeom>
          <a:gradFill>
            <a:gsLst>
              <a:gs pos="99000">
                <a:schemeClr val="bg1">
                  <a:alpha val="9000"/>
                </a:schemeClr>
              </a:gs>
              <a:gs pos="0">
                <a:schemeClr val="bg1">
                  <a:alpha val="4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6" name="Picture 5">
            <a:extLst>
              <a:ext uri="{FF2B5EF4-FFF2-40B4-BE49-F238E27FC236}">
                <a16:creationId xmlns:a16="http://schemas.microsoft.com/office/drawing/2014/main" id="{B7ADAF9F-D1AC-E247-AC14-A706766F19E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2" y="6133788"/>
            <a:ext cx="1130807" cy="348629"/>
          </a:xfrm>
          <a:prstGeom prst="rect">
            <a:avLst/>
          </a:prstGeom>
        </p:spPr>
      </p:pic>
      <p:pic>
        <p:nvPicPr>
          <p:cNvPr id="13" name="Picture 12">
            <a:extLst>
              <a:ext uri="{FF2B5EF4-FFF2-40B4-BE49-F238E27FC236}">
                <a16:creationId xmlns:a16="http://schemas.microsoft.com/office/drawing/2014/main" id="{9DE6D801-0970-A944-893E-ECB4C295E379}"/>
              </a:ext>
            </a:extLst>
          </p:cNvPr>
          <p:cNvPicPr>
            <a:picLocks noChangeAspect="1"/>
          </p:cNvPicPr>
          <p:nvPr userDrawn="1"/>
        </p:nvPicPr>
        <p:blipFill rotWithShape="1">
          <a:blip r:embed="rId3"/>
          <a:srcRect b="60978"/>
          <a:stretch/>
        </p:blipFill>
        <p:spPr>
          <a:xfrm>
            <a:off x="0" y="6775487"/>
            <a:ext cx="12192000" cy="82513"/>
          </a:xfrm>
          <a:prstGeom prst="rect">
            <a:avLst/>
          </a:prstGeom>
        </p:spPr>
      </p:pic>
      <p:sp>
        <p:nvSpPr>
          <p:cNvPr id="14" name="Text Placeholder 2">
            <a:extLst>
              <a:ext uri="{FF2B5EF4-FFF2-40B4-BE49-F238E27FC236}">
                <a16:creationId xmlns:a16="http://schemas.microsoft.com/office/drawing/2014/main" id="{C4354659-C908-4A17-9232-5C7E621292D5}"/>
              </a:ext>
            </a:extLst>
          </p:cNvPr>
          <p:cNvSpPr>
            <a:spLocks noGrp="1"/>
          </p:cNvSpPr>
          <p:nvPr>
            <p:ph type="body" sz="quarter" idx="20" hasCustomPrompt="1"/>
          </p:nvPr>
        </p:nvSpPr>
        <p:spPr>
          <a:xfrm>
            <a:off x="609601" y="1019833"/>
            <a:ext cx="10972800" cy="369332"/>
          </a:xfrm>
          <a:prstGeom prst="rect">
            <a:avLst/>
          </a:prstGeom>
        </p:spPr>
        <p:txBody>
          <a:bodyPr wrap="square" lIns="0" rIns="0">
            <a:spAutoFit/>
          </a:bodyPr>
          <a:lstStyle>
            <a:lvl1pPr marL="0" indent="0">
              <a:buNone/>
              <a:defRPr sz="2000">
                <a:solidFill>
                  <a:srgbClr val="FFFFFF"/>
                </a:solidFill>
                <a:latin typeface="Arial" panose="020B0604020202020204" pitchFamily="34" charset="0"/>
                <a:cs typeface="Arial" panose="020B0604020202020204" pitchFamily="34" charset="0"/>
              </a:defRPr>
            </a:lvl1pPr>
          </a:lstStyle>
          <a:p>
            <a:pPr lvl="0"/>
            <a:r>
              <a:rPr lang="en-US"/>
              <a:t>Click to add sub-title</a:t>
            </a:r>
            <a:endParaRPr lang="en-GB"/>
          </a:p>
        </p:txBody>
      </p:sp>
      <p:sp>
        <p:nvSpPr>
          <p:cNvPr id="15" name="Title 1">
            <a:extLst>
              <a:ext uri="{FF2B5EF4-FFF2-40B4-BE49-F238E27FC236}">
                <a16:creationId xmlns:a16="http://schemas.microsoft.com/office/drawing/2014/main" id="{3CEBA134-1D60-44D3-A84D-91E2966DE40C}"/>
              </a:ext>
            </a:extLst>
          </p:cNvPr>
          <p:cNvSpPr>
            <a:spLocks noGrp="1"/>
          </p:cNvSpPr>
          <p:nvPr>
            <p:ph type="title" hasCustomPrompt="1"/>
          </p:nvPr>
        </p:nvSpPr>
        <p:spPr>
          <a:xfrm>
            <a:off x="609600" y="609600"/>
            <a:ext cx="10972800" cy="410233"/>
          </a:xfrm>
          <a:prstGeom prst="rect">
            <a:avLst/>
          </a:prstGeom>
        </p:spPr>
        <p:txBody>
          <a:bodyPr lIns="0" tIns="0" rIns="0" bIns="0" anchor="t">
            <a:noAutofit/>
          </a:bodyPr>
          <a:lstStyle>
            <a:lvl1pPr>
              <a:defRPr sz="2400" b="1" i="0">
                <a:solidFill>
                  <a:srgbClr val="FFFFFF"/>
                </a:solidFill>
                <a:latin typeface="Arial" panose="020B0604020202020204" pitchFamily="34" charset="0"/>
                <a:cs typeface="Arial" panose="020B0604020202020204" pitchFamily="34" charset="0"/>
              </a:defRPr>
            </a:lvl1pPr>
          </a:lstStyle>
          <a:p>
            <a:r>
              <a:rPr lang="en-US"/>
              <a:t>Click to add title</a:t>
            </a:r>
          </a:p>
        </p:txBody>
      </p:sp>
      <p:sp>
        <p:nvSpPr>
          <p:cNvPr id="16" name="Content Placeholder 2">
            <a:extLst>
              <a:ext uri="{FF2B5EF4-FFF2-40B4-BE49-F238E27FC236}">
                <a16:creationId xmlns:a16="http://schemas.microsoft.com/office/drawing/2014/main" id="{D1D9A821-078D-43B9-8464-538D8E012862}"/>
              </a:ext>
            </a:extLst>
          </p:cNvPr>
          <p:cNvSpPr>
            <a:spLocks noGrp="1"/>
          </p:cNvSpPr>
          <p:nvPr>
            <p:ph sz="quarter" idx="21" hasCustomPrompt="1"/>
          </p:nvPr>
        </p:nvSpPr>
        <p:spPr>
          <a:xfrm>
            <a:off x="9056788" y="2108778"/>
            <a:ext cx="2525611"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chemeClr val="bg1"/>
                </a:solidFill>
                <a:latin typeface="Arial" panose="020B0604020202020204" pitchFamily="34" charset="0"/>
                <a:cs typeface="Arial" panose="020B0604020202020204" pitchFamily="34" charset="0"/>
              </a:defRPr>
            </a:lvl1pPr>
            <a:lvl2pPr marL="465138" indent="-233363">
              <a:spcBef>
                <a:spcPts val="500"/>
              </a:spcBef>
              <a:defRPr sz="1600">
                <a:solidFill>
                  <a:schemeClr val="bg1"/>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chemeClr val="bg1"/>
                </a:solidFill>
                <a:latin typeface="Arial" panose="020B0604020202020204" pitchFamily="34" charset="0"/>
                <a:cs typeface="Arial" panose="020B0604020202020204" pitchFamily="34" charset="0"/>
              </a:defRPr>
            </a:lvl3pPr>
            <a:lvl4pPr marL="914400" indent="-231775">
              <a:spcBef>
                <a:spcPts val="500"/>
              </a:spcBef>
              <a:defRPr sz="1400">
                <a:solidFill>
                  <a:schemeClr val="bg1"/>
                </a:solidFill>
                <a:latin typeface="Arial" panose="020B0604020202020204" pitchFamily="34" charset="0"/>
                <a:cs typeface="Arial" panose="020B0604020202020204" pitchFamily="34" charset="0"/>
              </a:defRPr>
            </a:lvl4pPr>
            <a:lvl5pPr marL="1146175" indent="-231775">
              <a:spcBef>
                <a:spcPts val="500"/>
              </a:spcBef>
              <a:defRPr sz="1400">
                <a:solidFill>
                  <a:schemeClr val="bg1"/>
                </a:solidFill>
                <a:latin typeface="Arial" panose="020B0604020202020204" pitchFamily="34" charset="0"/>
                <a:cs typeface="Arial" panose="020B0604020202020204" pitchFamily="34" charset="0"/>
              </a:defRPr>
            </a:lvl5pPr>
          </a:lstStyle>
          <a:p>
            <a:pPr lvl="0"/>
            <a:r>
              <a:rPr lang="en-US"/>
              <a:t>Click to add text</a:t>
            </a:r>
          </a:p>
          <a:p>
            <a:pPr lvl="1"/>
            <a:r>
              <a:rPr lang="en-GB" noProof="0"/>
              <a:t>Second</a:t>
            </a:r>
            <a:r>
              <a:rPr lang="en-US"/>
              <a:t> level</a:t>
            </a:r>
          </a:p>
          <a:p>
            <a:pPr lvl="2"/>
            <a:r>
              <a:rPr lang="en-US"/>
              <a:t>Third level</a:t>
            </a:r>
          </a:p>
          <a:p>
            <a:pPr lvl="3"/>
            <a:r>
              <a:rPr lang="en-US"/>
              <a:t>Fourth level</a:t>
            </a:r>
          </a:p>
          <a:p>
            <a:pPr lvl="4"/>
            <a:r>
              <a:rPr lang="en-US"/>
              <a:t>Fifth level</a:t>
            </a:r>
          </a:p>
        </p:txBody>
      </p:sp>
      <p:sp>
        <p:nvSpPr>
          <p:cNvPr id="3" name="Media Placeholder 2">
            <a:extLst>
              <a:ext uri="{FF2B5EF4-FFF2-40B4-BE49-F238E27FC236}">
                <a16:creationId xmlns:a16="http://schemas.microsoft.com/office/drawing/2014/main" id="{3366D18E-8AA5-4690-BA85-84E71374D53A}"/>
              </a:ext>
            </a:extLst>
          </p:cNvPr>
          <p:cNvSpPr>
            <a:spLocks noGrp="1"/>
          </p:cNvSpPr>
          <p:nvPr>
            <p:ph type="media" sz="quarter" idx="24" hasCustomPrompt="1"/>
          </p:nvPr>
        </p:nvSpPr>
        <p:spPr>
          <a:xfrm>
            <a:off x="609600" y="1471584"/>
            <a:ext cx="8107182" cy="4443480"/>
          </a:xfrm>
          <a:prstGeom prst="rect">
            <a:avLst/>
          </a:prstGeom>
          <a:effectLst>
            <a:softEdge rad="0"/>
          </a:effectLst>
        </p:spPr>
        <p:txBody>
          <a:bodyPr anchor="ctr"/>
          <a:lstStyle>
            <a:lvl1pPr marL="0" indent="0" algn="ctr">
              <a:buNone/>
              <a:defRPr>
                <a:solidFill>
                  <a:srgbClr val="FFFFFF"/>
                </a:solidFill>
              </a:defRPr>
            </a:lvl1pPr>
          </a:lstStyle>
          <a:p>
            <a:r>
              <a:rPr lang="en-US"/>
              <a:t>Click to </a:t>
            </a:r>
            <a:r>
              <a:rPr lang="en-GB" noProof="0"/>
              <a:t>insert</a:t>
            </a:r>
            <a:r>
              <a:rPr lang="en-US"/>
              <a:t> video</a:t>
            </a:r>
          </a:p>
        </p:txBody>
      </p:sp>
      <p:sp>
        <p:nvSpPr>
          <p:cNvPr id="12" name="Text Placeholder 2">
            <a:extLst>
              <a:ext uri="{FF2B5EF4-FFF2-40B4-BE49-F238E27FC236}">
                <a16:creationId xmlns:a16="http://schemas.microsoft.com/office/drawing/2014/main" id="{38BCB93E-1DD3-D242-AFF8-8CD8BC6569A6}"/>
              </a:ext>
            </a:extLst>
          </p:cNvPr>
          <p:cNvSpPr>
            <a:spLocks noGrp="1"/>
          </p:cNvSpPr>
          <p:nvPr>
            <p:ph type="body" sz="quarter" idx="31"/>
          </p:nvPr>
        </p:nvSpPr>
        <p:spPr>
          <a:xfrm>
            <a:off x="9056788" y="1531199"/>
            <a:ext cx="2525612" cy="449942"/>
          </a:xfrm>
          <a:prstGeom prst="rect">
            <a:avLst/>
          </a:prstGeom>
        </p:spPr>
        <p:txBody>
          <a:bodyPr lIns="0" tIns="0" rIns="0" bIns="0"/>
          <a:lstStyle>
            <a:lvl1pPr marL="0" indent="0">
              <a:buNone/>
              <a:defRPr lang="en-US" sz="1800" b="1" dirty="0" smtClean="0">
                <a:solidFill>
                  <a:srgbClr val="FFFFFF"/>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Tree>
    <p:extLst>
      <p:ext uri="{BB962C8B-B14F-4D97-AF65-F5344CB8AC3E}">
        <p14:creationId xmlns:p14="http://schemas.microsoft.com/office/powerpoint/2010/main" val="168438609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21.  Quote: Texture Background">
    <p:spTree>
      <p:nvGrpSpPr>
        <p:cNvPr id="1" name=""/>
        <p:cNvGrpSpPr/>
        <p:nvPr/>
      </p:nvGrpSpPr>
      <p:grpSpPr>
        <a:xfrm>
          <a:off x="0" y="0"/>
          <a:ext cx="0" cy="0"/>
          <a:chOff x="0" y="0"/>
          <a:chExt cx="0" cy="0"/>
        </a:xfrm>
      </p:grpSpPr>
      <p:pic>
        <p:nvPicPr>
          <p:cNvPr id="2" name="Picture 1" descr="texture.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211539" cy="6864096"/>
          </a:xfrm>
          <a:prstGeom prst="rect">
            <a:avLst/>
          </a:prstGeom>
        </p:spPr>
      </p:pic>
      <p:sp>
        <p:nvSpPr>
          <p:cNvPr id="6" name="Rectangle 5"/>
          <p:cNvSpPr/>
          <p:nvPr userDrawn="1"/>
        </p:nvSpPr>
        <p:spPr>
          <a:xfrm>
            <a:off x="-14288" y="5892800"/>
            <a:ext cx="12214227" cy="965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350"/>
          </a:p>
        </p:txBody>
      </p:sp>
      <p:sp>
        <p:nvSpPr>
          <p:cNvPr id="8" name="Text Placeholder 3"/>
          <p:cNvSpPr>
            <a:spLocks noGrp="1"/>
          </p:cNvSpPr>
          <p:nvPr>
            <p:ph type="body" sz="quarter" idx="14"/>
          </p:nvPr>
        </p:nvSpPr>
        <p:spPr>
          <a:xfrm>
            <a:off x="2214005" y="992414"/>
            <a:ext cx="9622395" cy="1066800"/>
          </a:xfrm>
          <a:prstGeom prst="rect">
            <a:avLst/>
          </a:prstGeom>
          <a:ln>
            <a:noFill/>
          </a:ln>
        </p:spPr>
        <p:txBody>
          <a:bodyPr>
            <a:noAutofit/>
          </a:bodyPr>
          <a:lstStyle>
            <a:lvl1pPr marL="0" indent="0">
              <a:lnSpc>
                <a:spcPct val="110000"/>
              </a:lnSpc>
              <a:buNone/>
              <a:defRPr sz="1500" b="1">
                <a:solidFill>
                  <a:schemeClr val="bg1"/>
                </a:solidFill>
                <a:effectLs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
        <p:nvSpPr>
          <p:cNvPr id="9" name="Text Placeholder 6"/>
          <p:cNvSpPr>
            <a:spLocks noGrp="1"/>
          </p:cNvSpPr>
          <p:nvPr>
            <p:ph type="body" sz="quarter" idx="15"/>
          </p:nvPr>
        </p:nvSpPr>
        <p:spPr>
          <a:xfrm>
            <a:off x="6094413" y="2066471"/>
            <a:ext cx="5741988" cy="419100"/>
          </a:xfrm>
          <a:prstGeom prst="rect">
            <a:avLst/>
          </a:prstGeom>
          <a:ln>
            <a:noFill/>
          </a:ln>
        </p:spPr>
        <p:txBody>
          <a:bodyPr>
            <a:noAutofit/>
          </a:bodyPr>
          <a:lstStyle>
            <a:lvl1pPr marL="214313" indent="-214313">
              <a:buClr>
                <a:schemeClr val="bg1"/>
              </a:buClr>
              <a:buFont typeface="Arial" panose="020B0604020202020204" pitchFamily="34" charset="0"/>
              <a:buChar char="—"/>
              <a:defRPr lang="en-US" sz="1350" b="1" kern="1200" dirty="0" smtClean="0">
                <a:solidFill>
                  <a:schemeClr val="bg1"/>
                </a:solidFill>
                <a:effectLst/>
                <a:latin typeface="+mn-lt"/>
                <a:ea typeface="+mn-ea"/>
                <a:cs typeface="+mn-cs"/>
              </a:defRPr>
            </a:lvl1pPr>
          </a:lstStyle>
          <a:p>
            <a:pPr lvl="0"/>
            <a:r>
              <a:rPr lang="en-US"/>
              <a:t>Click to edit Master text styles</a:t>
            </a:r>
          </a:p>
        </p:txBody>
      </p:sp>
      <p:sp>
        <p:nvSpPr>
          <p:cNvPr id="11" name="TextBox 10"/>
          <p:cNvSpPr txBox="1"/>
          <p:nvPr userDrawn="1"/>
        </p:nvSpPr>
        <p:spPr>
          <a:xfrm>
            <a:off x="830264" y="6413928"/>
            <a:ext cx="4962525" cy="178960"/>
          </a:xfrm>
          <a:prstGeom prst="rect">
            <a:avLst/>
          </a:prstGeom>
          <a:noFill/>
        </p:spPr>
        <p:txBody>
          <a:bodyPr anchor="b">
            <a:spAutoFit/>
          </a:bodyPr>
          <a:lstStyle/>
          <a:p>
            <a:pPr fontAlgn="auto">
              <a:spcBef>
                <a:spcPts val="0"/>
              </a:spcBef>
              <a:spcAft>
                <a:spcPts val="0"/>
              </a:spcAft>
              <a:defRPr/>
            </a:pPr>
            <a:r>
              <a:rPr lang="en-US" sz="563">
                <a:solidFill>
                  <a:srgbClr val="7F7F7F"/>
                </a:solidFill>
                <a:latin typeface="+mn-lt"/>
                <a:ea typeface="+mn-ea"/>
                <a:cs typeface="+mn-cs"/>
              </a:rPr>
              <a:t>Confidential</a:t>
            </a:r>
          </a:p>
        </p:txBody>
      </p:sp>
      <p:sp>
        <p:nvSpPr>
          <p:cNvPr id="12" name="TextBox 11"/>
          <p:cNvSpPr txBox="1"/>
          <p:nvPr userDrawn="1"/>
        </p:nvSpPr>
        <p:spPr>
          <a:xfrm>
            <a:off x="269876" y="6384925"/>
            <a:ext cx="517525" cy="178960"/>
          </a:xfrm>
          <a:prstGeom prst="rect">
            <a:avLst/>
          </a:prstGeom>
          <a:noFill/>
        </p:spPr>
        <p:txBody>
          <a:bodyPr>
            <a:spAutoFit/>
          </a:bodyPr>
          <a:lstStyle/>
          <a:p>
            <a:pPr algn="ctr" fontAlgn="auto">
              <a:spcBef>
                <a:spcPts val="0"/>
              </a:spcBef>
              <a:spcAft>
                <a:spcPts val="0"/>
              </a:spcAft>
              <a:defRPr/>
            </a:pPr>
            <a:fld id="{748C81E0-BCAE-1A49-9E3C-6F452C93A964}" type="slidenum">
              <a:rPr lang="en-US" sz="563">
                <a:solidFill>
                  <a:srgbClr val="7F7F7F"/>
                </a:solidFill>
                <a:latin typeface="+mn-lt"/>
                <a:ea typeface="+mn-ea"/>
                <a:cs typeface="+mn-cs"/>
              </a:rPr>
              <a:pPr algn="ctr" fontAlgn="auto">
                <a:spcBef>
                  <a:spcPts val="0"/>
                </a:spcBef>
                <a:spcAft>
                  <a:spcPts val="0"/>
                </a:spcAft>
                <a:defRPr/>
              </a:pPr>
              <a:t>‹#›</a:t>
            </a:fld>
            <a:r>
              <a:rPr lang="en-US" sz="563">
                <a:solidFill>
                  <a:srgbClr val="7F7F7F"/>
                </a:solidFill>
                <a:latin typeface="+mn-lt"/>
                <a:ea typeface="+mn-ea"/>
                <a:cs typeface="+mn-cs"/>
              </a:rPr>
              <a:t> </a:t>
            </a:r>
          </a:p>
        </p:txBody>
      </p:sp>
      <p:pic>
        <p:nvPicPr>
          <p:cNvPr id="13" name="Picture 12" descr="Hexagon_Mining_RGB_Standard.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994900" y="6145213"/>
            <a:ext cx="1847851" cy="569650"/>
          </a:xfrm>
          <a:prstGeom prst="rect">
            <a:avLst/>
          </a:prstGeom>
        </p:spPr>
      </p:pic>
    </p:spTree>
    <p:extLst>
      <p:ext uri="{BB962C8B-B14F-4D97-AF65-F5344CB8AC3E}">
        <p14:creationId xmlns:p14="http://schemas.microsoft.com/office/powerpoint/2010/main" val="392716256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without Image">
    <p:spTree>
      <p:nvGrpSpPr>
        <p:cNvPr id="1" name=""/>
        <p:cNvGrpSpPr/>
        <p:nvPr/>
      </p:nvGrpSpPr>
      <p:grpSpPr>
        <a:xfrm>
          <a:off x="0" y="0"/>
          <a:ext cx="0" cy="0"/>
          <a:chOff x="0" y="0"/>
          <a:chExt cx="0" cy="0"/>
        </a:xfrm>
      </p:grpSpPr>
      <p:pic>
        <p:nvPicPr>
          <p:cNvPr id="12" name="Picture 11" descr="A close up of a logo&#10;&#10;Description automatically generated">
            <a:extLst>
              <a:ext uri="{FF2B5EF4-FFF2-40B4-BE49-F238E27FC236}">
                <a16:creationId xmlns:a16="http://schemas.microsoft.com/office/drawing/2014/main" id="{FD06C295-2447-214E-BBB2-CAF9AE38C1C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10" name="Picture 9">
            <a:extLst>
              <a:ext uri="{FF2B5EF4-FFF2-40B4-BE49-F238E27FC236}">
                <a16:creationId xmlns:a16="http://schemas.microsoft.com/office/drawing/2014/main" id="{34F97E3C-6B69-E747-83E0-F68B72835E29}"/>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565949" y="1644033"/>
            <a:ext cx="2662008" cy="828321"/>
          </a:xfrm>
          <a:prstGeom prst="rect">
            <a:avLst/>
          </a:prstGeom>
        </p:spPr>
      </p:pic>
      <p:sp>
        <p:nvSpPr>
          <p:cNvPr id="6" name="Text Placeholder 6">
            <a:extLst>
              <a:ext uri="{FF2B5EF4-FFF2-40B4-BE49-F238E27FC236}">
                <a16:creationId xmlns:a16="http://schemas.microsoft.com/office/drawing/2014/main" id="{A04C6FF3-D072-4600-B947-1073787D9DE0}"/>
              </a:ext>
            </a:extLst>
          </p:cNvPr>
          <p:cNvSpPr>
            <a:spLocks noGrp="1"/>
          </p:cNvSpPr>
          <p:nvPr>
            <p:ph type="body" sz="quarter" idx="11" hasCustomPrompt="1"/>
          </p:nvPr>
        </p:nvSpPr>
        <p:spPr>
          <a:xfrm>
            <a:off x="7924800" y="3078863"/>
            <a:ext cx="3657600" cy="1271588"/>
          </a:xfrm>
          <a:prstGeom prst="rect">
            <a:avLst/>
          </a:prstGeom>
        </p:spPr>
        <p:txBody>
          <a:bodyPr lIns="0" rIns="0"/>
          <a:lstStyle>
            <a:lvl1pPr marL="0" indent="0">
              <a:buNone/>
              <a:defRPr sz="2400" b="1" i="0">
                <a:solidFill>
                  <a:srgbClr val="000000"/>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GB" noProof="0"/>
              <a:t>Click to add title</a:t>
            </a:r>
          </a:p>
        </p:txBody>
      </p:sp>
      <p:sp>
        <p:nvSpPr>
          <p:cNvPr id="7" name="Text Placeholder 36">
            <a:extLst>
              <a:ext uri="{FF2B5EF4-FFF2-40B4-BE49-F238E27FC236}">
                <a16:creationId xmlns:a16="http://schemas.microsoft.com/office/drawing/2014/main" id="{79A36AE3-3962-4328-B7E7-2CEB8935E871}"/>
              </a:ext>
            </a:extLst>
          </p:cNvPr>
          <p:cNvSpPr>
            <a:spLocks noGrp="1"/>
          </p:cNvSpPr>
          <p:nvPr>
            <p:ph type="body" sz="quarter" idx="13" hasCustomPrompt="1"/>
          </p:nvPr>
        </p:nvSpPr>
        <p:spPr>
          <a:xfrm>
            <a:off x="7924640" y="4349320"/>
            <a:ext cx="3655977" cy="310896"/>
          </a:xfrm>
          <a:prstGeom prst="rect">
            <a:avLst/>
          </a:prstGeom>
        </p:spPr>
        <p:txBody>
          <a:bodyPr lIns="0" tIns="0" rIns="0" bIns="0" anchor="ctr" anchorCtr="0"/>
          <a:lstStyle>
            <a:lvl1pPr marL="0" indent="0">
              <a:buNone/>
              <a:defRPr sz="1400">
                <a:solidFill>
                  <a:srgbClr val="000000"/>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GB" noProof="0"/>
              <a:t>Click to add sub-title / date</a:t>
            </a:r>
          </a:p>
        </p:txBody>
      </p:sp>
    </p:spTree>
    <p:extLst>
      <p:ext uri="{BB962C8B-B14F-4D97-AF65-F5344CB8AC3E}">
        <p14:creationId xmlns:p14="http://schemas.microsoft.com/office/powerpoint/2010/main" val="2946899299"/>
      </p:ext>
    </p:extLst>
  </p:cSld>
  <p:clrMapOvr>
    <a:masterClrMapping/>
  </p:clrMapOvr>
  <p:extLst>
    <p:ext uri="{DCECCB84-F9BA-43D5-87BE-67443E8EF086}">
      <p15:sldGuideLst xmlns:p15="http://schemas.microsoft.com/office/powerpoint/2012/main">
        <p15:guide id="1" orient="horz" pos="2136">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_Title with Image">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3C66C643-40F3-483E-8046-AFCC63C2DE5C}"/>
              </a:ext>
            </a:extLst>
          </p:cNvPr>
          <p:cNvPicPr>
            <a:picLocks noChangeAspect="1"/>
          </p:cNvPicPr>
          <p:nvPr userDrawn="1"/>
        </p:nvPicPr>
        <p:blipFill>
          <a:blip r:embed="rId2"/>
          <a:stretch>
            <a:fillRect/>
          </a:stretch>
        </p:blipFill>
        <p:spPr>
          <a:xfrm>
            <a:off x="0" y="2974"/>
            <a:ext cx="12192000" cy="6852052"/>
          </a:xfrm>
          <a:prstGeom prst="rect">
            <a:avLst/>
          </a:prstGeom>
        </p:spPr>
      </p:pic>
      <p:pic>
        <p:nvPicPr>
          <p:cNvPr id="6" name="Picture 5">
            <a:extLst>
              <a:ext uri="{FF2B5EF4-FFF2-40B4-BE49-F238E27FC236}">
                <a16:creationId xmlns:a16="http://schemas.microsoft.com/office/drawing/2014/main" id="{23F31C1A-E0A7-A64C-A2AA-507F922458BF}"/>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565949" y="1644033"/>
            <a:ext cx="2662008" cy="828321"/>
          </a:xfrm>
          <a:prstGeom prst="rect">
            <a:avLst/>
          </a:prstGeom>
        </p:spPr>
      </p:pic>
      <p:sp>
        <p:nvSpPr>
          <p:cNvPr id="40" name="Picture Placeholder 39">
            <a:extLst>
              <a:ext uri="{FF2B5EF4-FFF2-40B4-BE49-F238E27FC236}">
                <a16:creationId xmlns:a16="http://schemas.microsoft.com/office/drawing/2014/main" id="{8F2B69CC-26B8-4B8E-BBDE-7AFA698148BF}"/>
              </a:ext>
            </a:extLst>
          </p:cNvPr>
          <p:cNvSpPr>
            <a:spLocks noGrp="1"/>
          </p:cNvSpPr>
          <p:nvPr>
            <p:ph type="pic" sz="quarter" idx="12"/>
          </p:nvPr>
        </p:nvSpPr>
        <p:spPr>
          <a:xfrm>
            <a:off x="2" y="0"/>
            <a:ext cx="5169289" cy="6858000"/>
          </a:xfrm>
          <a:custGeom>
            <a:avLst/>
            <a:gdLst>
              <a:gd name="connsiteX0" fmla="*/ 0 w 5169289"/>
              <a:gd name="connsiteY0" fmla="*/ 0 h 6858000"/>
              <a:gd name="connsiteX1" fmla="*/ 2457881 w 5169289"/>
              <a:gd name="connsiteY1" fmla="*/ 0 h 6858000"/>
              <a:gd name="connsiteX2" fmla="*/ 5169289 w 5169289"/>
              <a:gd name="connsiteY2" fmla="*/ 6858000 h 6858000"/>
              <a:gd name="connsiteX3" fmla="*/ 2133271 w 5169289"/>
              <a:gd name="connsiteY3" fmla="*/ 6858000 h 6858000"/>
              <a:gd name="connsiteX4" fmla="*/ 0 w 5169289"/>
              <a:gd name="connsiteY4" fmla="*/ 5177443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69289" h="6858000">
                <a:moveTo>
                  <a:pt x="0" y="0"/>
                </a:moveTo>
                <a:lnTo>
                  <a:pt x="2457881" y="0"/>
                </a:lnTo>
                <a:lnTo>
                  <a:pt x="5169289" y="6858000"/>
                </a:lnTo>
                <a:lnTo>
                  <a:pt x="2133271" y="6858000"/>
                </a:lnTo>
                <a:lnTo>
                  <a:pt x="0" y="5177443"/>
                </a:lnTo>
                <a:close/>
              </a:path>
            </a:pathLst>
          </a:custGeom>
        </p:spPr>
        <p:txBody>
          <a:bodyPr wrap="square">
            <a:noAutofit/>
          </a:bodyPr>
          <a:lstStyle>
            <a:lvl1pPr marL="0" indent="0">
              <a:buNone/>
              <a:defRPr sz="2000"/>
            </a:lvl1pPr>
          </a:lstStyle>
          <a:p>
            <a:r>
              <a:rPr lang="en-US"/>
              <a:t>Click icon to add picture</a:t>
            </a:r>
          </a:p>
        </p:txBody>
      </p:sp>
      <p:sp>
        <p:nvSpPr>
          <p:cNvPr id="8" name="Text Placeholder 6">
            <a:extLst>
              <a:ext uri="{FF2B5EF4-FFF2-40B4-BE49-F238E27FC236}">
                <a16:creationId xmlns:a16="http://schemas.microsoft.com/office/drawing/2014/main" id="{625E8838-ACD5-474B-90EC-26C2E54E840E}"/>
              </a:ext>
            </a:extLst>
          </p:cNvPr>
          <p:cNvSpPr>
            <a:spLocks noGrp="1"/>
          </p:cNvSpPr>
          <p:nvPr>
            <p:ph type="body" sz="quarter" idx="11" hasCustomPrompt="1"/>
          </p:nvPr>
        </p:nvSpPr>
        <p:spPr>
          <a:xfrm>
            <a:off x="7924800" y="3078863"/>
            <a:ext cx="3657600" cy="1271588"/>
          </a:xfrm>
          <a:prstGeom prst="rect">
            <a:avLst/>
          </a:prstGeom>
        </p:spPr>
        <p:txBody>
          <a:bodyPr lIns="0" rIns="0"/>
          <a:lstStyle>
            <a:lvl1pPr marL="0" indent="0">
              <a:buNone/>
              <a:defRPr sz="2400" b="1" i="0">
                <a:solidFill>
                  <a:srgbClr val="000000"/>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GB" noProof="0"/>
              <a:t>Click to add title</a:t>
            </a:r>
          </a:p>
        </p:txBody>
      </p:sp>
      <p:sp>
        <p:nvSpPr>
          <p:cNvPr id="9" name="Text Placeholder 36">
            <a:extLst>
              <a:ext uri="{FF2B5EF4-FFF2-40B4-BE49-F238E27FC236}">
                <a16:creationId xmlns:a16="http://schemas.microsoft.com/office/drawing/2014/main" id="{7FA01587-6051-0946-99CB-CA48355C1AB4}"/>
              </a:ext>
            </a:extLst>
          </p:cNvPr>
          <p:cNvSpPr>
            <a:spLocks noGrp="1"/>
          </p:cNvSpPr>
          <p:nvPr>
            <p:ph type="body" sz="quarter" idx="13" hasCustomPrompt="1"/>
          </p:nvPr>
        </p:nvSpPr>
        <p:spPr>
          <a:xfrm>
            <a:off x="7924640" y="4349320"/>
            <a:ext cx="3655977" cy="310896"/>
          </a:xfrm>
          <a:prstGeom prst="rect">
            <a:avLst/>
          </a:prstGeom>
        </p:spPr>
        <p:txBody>
          <a:bodyPr lIns="0" tIns="0" rIns="0" bIns="0" anchor="ctr" anchorCtr="0"/>
          <a:lstStyle>
            <a:lvl1pPr marL="0" indent="0">
              <a:buNone/>
              <a:defRPr sz="1400">
                <a:solidFill>
                  <a:srgbClr val="000000"/>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GB" noProof="0"/>
              <a:t>Click to add sub-title / date</a:t>
            </a:r>
          </a:p>
        </p:txBody>
      </p:sp>
      <p:sp>
        <p:nvSpPr>
          <p:cNvPr id="7" name="Graphic 7">
            <a:extLst>
              <a:ext uri="{FF2B5EF4-FFF2-40B4-BE49-F238E27FC236}">
                <a16:creationId xmlns:a16="http://schemas.microsoft.com/office/drawing/2014/main" id="{F2F34853-1E04-4CBC-9618-6C1E67B88C9C}"/>
              </a:ext>
            </a:extLst>
          </p:cNvPr>
          <p:cNvSpPr/>
          <p:nvPr userDrawn="1"/>
        </p:nvSpPr>
        <p:spPr>
          <a:xfrm>
            <a:off x="0" y="3386708"/>
            <a:ext cx="7580609" cy="3471292"/>
          </a:xfrm>
          <a:custGeom>
            <a:avLst/>
            <a:gdLst>
              <a:gd name="connsiteX0" fmla="*/ 0 w 7580609"/>
              <a:gd name="connsiteY0" fmla="*/ 2989421 h 3471292"/>
              <a:gd name="connsiteX1" fmla="*/ 0 w 7580609"/>
              <a:gd name="connsiteY1" fmla="*/ 3476699 h 3471292"/>
              <a:gd name="connsiteX2" fmla="*/ 4752210 w 7580609"/>
              <a:gd name="connsiteY2" fmla="*/ 3476699 h 3471292"/>
              <a:gd name="connsiteX3" fmla="*/ 7587963 w 7580609"/>
              <a:gd name="connsiteY3" fmla="*/ 0 h 3471292"/>
            </a:gdLst>
            <a:ahLst/>
            <a:cxnLst>
              <a:cxn ang="0">
                <a:pos x="connsiteX0" y="connsiteY0"/>
              </a:cxn>
              <a:cxn ang="0">
                <a:pos x="connsiteX1" y="connsiteY1"/>
              </a:cxn>
              <a:cxn ang="0">
                <a:pos x="connsiteX2" y="connsiteY2"/>
              </a:cxn>
              <a:cxn ang="0">
                <a:pos x="connsiteX3" y="connsiteY3"/>
              </a:cxn>
            </a:cxnLst>
            <a:rect l="l" t="t" r="r" b="b"/>
            <a:pathLst>
              <a:path w="7580609" h="3471292">
                <a:moveTo>
                  <a:pt x="0" y="2989421"/>
                </a:moveTo>
                <a:lnTo>
                  <a:pt x="0" y="3476699"/>
                </a:lnTo>
                <a:lnTo>
                  <a:pt x="4752210" y="3476699"/>
                </a:lnTo>
                <a:lnTo>
                  <a:pt x="7587963" y="0"/>
                </a:lnTo>
                <a:close/>
              </a:path>
            </a:pathLst>
          </a:custGeom>
          <a:gradFill flip="none" rotWithShape="1">
            <a:gsLst>
              <a:gs pos="0">
                <a:schemeClr val="accent3">
                  <a:alpha val="87000"/>
                </a:schemeClr>
              </a:gs>
              <a:gs pos="100000">
                <a:srgbClr val="50B39E">
                  <a:alpha val="95000"/>
                </a:srgbClr>
              </a:gs>
            </a:gsLst>
            <a:lin ang="10800000" scaled="1"/>
            <a:tileRect/>
          </a:gradFill>
          <a:ln w="10800" cap="flat">
            <a:noFill/>
            <a:prstDash val="solid"/>
            <a:miter/>
          </a:ln>
        </p:spPr>
        <p:txBody>
          <a:bodyPr rtlCol="0" anchor="ctr"/>
          <a:lstStyle/>
          <a:p>
            <a:endParaRPr lang="en-US"/>
          </a:p>
        </p:txBody>
      </p:sp>
    </p:spTree>
    <p:extLst>
      <p:ext uri="{BB962C8B-B14F-4D97-AF65-F5344CB8AC3E}">
        <p14:creationId xmlns:p14="http://schemas.microsoft.com/office/powerpoint/2010/main" val="3125437226"/>
      </p:ext>
    </p:extLst>
  </p:cSld>
  <p:clrMapOvr>
    <a:masterClrMapping/>
  </p:clrMapOvr>
  <p:extLst>
    <p:ext uri="{DCECCB84-F9BA-43D5-87BE-67443E8EF086}">
      <p15:sldGuideLst xmlns:p15="http://schemas.microsoft.com/office/powerpoint/2012/main">
        <p15:guide id="1" orient="horz" pos="2136">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reaker 1">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79B6249-8913-4402-A7D8-F137931E9272}"/>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5" name="Graphic 4">
            <a:extLst>
              <a:ext uri="{FF2B5EF4-FFF2-40B4-BE49-F238E27FC236}">
                <a16:creationId xmlns:a16="http://schemas.microsoft.com/office/drawing/2014/main" id="{58841F20-E0C5-4E26-AE62-56529CA19BB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451593" y="6131290"/>
            <a:ext cx="1130809" cy="350392"/>
          </a:xfrm>
          <a:prstGeom prst="rect">
            <a:avLst/>
          </a:prstGeom>
        </p:spPr>
      </p:pic>
      <p:sp>
        <p:nvSpPr>
          <p:cNvPr id="8" name="Text Placeholder 6">
            <a:extLst>
              <a:ext uri="{FF2B5EF4-FFF2-40B4-BE49-F238E27FC236}">
                <a16:creationId xmlns:a16="http://schemas.microsoft.com/office/drawing/2014/main" id="{CDF5646C-021E-4CF0-B5B2-764234D88D45}"/>
              </a:ext>
            </a:extLst>
          </p:cNvPr>
          <p:cNvSpPr>
            <a:spLocks noGrp="1"/>
          </p:cNvSpPr>
          <p:nvPr>
            <p:ph type="body" sz="quarter" idx="11" hasCustomPrompt="1"/>
          </p:nvPr>
        </p:nvSpPr>
        <p:spPr>
          <a:xfrm>
            <a:off x="7924800" y="3804971"/>
            <a:ext cx="3657600" cy="1271588"/>
          </a:xfrm>
          <a:prstGeom prst="rect">
            <a:avLst/>
          </a:prstGeom>
        </p:spPr>
        <p:txBody>
          <a:bodyPr lIns="0" rIns="0" anchor="t"/>
          <a:lstStyle>
            <a:lvl1pPr marL="0" indent="0">
              <a:buNone/>
              <a:defRPr sz="2400" b="1" i="0">
                <a:solidFill>
                  <a:srgbClr val="FFFFFF"/>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GB" noProof="0"/>
              <a:t>Click to add title</a:t>
            </a:r>
          </a:p>
        </p:txBody>
      </p:sp>
      <p:sp>
        <p:nvSpPr>
          <p:cNvPr id="10" name="Text Placeholder 36">
            <a:extLst>
              <a:ext uri="{FF2B5EF4-FFF2-40B4-BE49-F238E27FC236}">
                <a16:creationId xmlns:a16="http://schemas.microsoft.com/office/drawing/2014/main" id="{D0234E23-2358-4D9E-AB19-3E3B4CB34782}"/>
              </a:ext>
            </a:extLst>
          </p:cNvPr>
          <p:cNvSpPr>
            <a:spLocks noGrp="1"/>
          </p:cNvSpPr>
          <p:nvPr>
            <p:ph type="body" sz="quarter" idx="13" hasCustomPrompt="1"/>
          </p:nvPr>
        </p:nvSpPr>
        <p:spPr>
          <a:xfrm>
            <a:off x="7924640" y="5075428"/>
            <a:ext cx="3655977" cy="310896"/>
          </a:xfrm>
          <a:prstGeom prst="rect">
            <a:avLst/>
          </a:prstGeom>
        </p:spPr>
        <p:txBody>
          <a:bodyPr lIns="0" tIns="0" rIns="0" bIns="0" anchor="t" anchorCtr="0"/>
          <a:lstStyle>
            <a:lvl1pPr marL="0" indent="0">
              <a:buNone/>
              <a:defRPr sz="1400">
                <a:solidFill>
                  <a:srgbClr val="FFFFFF"/>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GB" noProof="0"/>
              <a:t>Click to add sub-title / date</a:t>
            </a:r>
          </a:p>
        </p:txBody>
      </p:sp>
    </p:spTree>
    <p:extLst>
      <p:ext uri="{BB962C8B-B14F-4D97-AF65-F5344CB8AC3E}">
        <p14:creationId xmlns:p14="http://schemas.microsoft.com/office/powerpoint/2010/main" val="12215975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528844-A910-4780-AA0E-3A212DEAD29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E083494-E877-4731-9362-0EF282EF78E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CD54894-8291-4E66-B3AF-D12038326D3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9E1D4A8-EE1A-46AE-8BAB-CE4B0A70CF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3335EB0-6A36-47FA-9BF1-32A41A29DC4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79B22B-5D67-4173-B283-16E8D157A4F7}"/>
              </a:ext>
            </a:extLst>
          </p:cNvPr>
          <p:cNvSpPr>
            <a:spLocks noGrp="1"/>
          </p:cNvSpPr>
          <p:nvPr>
            <p:ph type="dt" sz="half" idx="10"/>
          </p:nvPr>
        </p:nvSpPr>
        <p:spPr/>
        <p:txBody>
          <a:bodyPr/>
          <a:lstStyle/>
          <a:p>
            <a:fld id="{30DFD48F-AE6D-43E9-ABD6-2816321F68D8}" type="datetimeFigureOut">
              <a:rPr lang="en-US" smtClean="0"/>
              <a:t>11/7/2022</a:t>
            </a:fld>
            <a:endParaRPr lang="en-US"/>
          </a:p>
        </p:txBody>
      </p:sp>
      <p:sp>
        <p:nvSpPr>
          <p:cNvPr id="8" name="Footer Placeholder 7">
            <a:extLst>
              <a:ext uri="{FF2B5EF4-FFF2-40B4-BE49-F238E27FC236}">
                <a16:creationId xmlns:a16="http://schemas.microsoft.com/office/drawing/2014/main" id="{07162988-8E2E-44F3-BC08-8D2623928BE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D5468F3-992E-4EB4-BF45-B1338D60DCB9}"/>
              </a:ext>
            </a:extLst>
          </p:cNvPr>
          <p:cNvSpPr>
            <a:spLocks noGrp="1"/>
          </p:cNvSpPr>
          <p:nvPr>
            <p:ph type="sldNum" sz="quarter" idx="12"/>
          </p:nvPr>
        </p:nvSpPr>
        <p:spPr/>
        <p:txBody>
          <a:bodyPr/>
          <a:lstStyle/>
          <a:p>
            <a:fld id="{07938C39-307A-467C-AF17-58B2BC169095}" type="slidenum">
              <a:rPr lang="en-US" smtClean="0"/>
              <a:t>‹#›</a:t>
            </a:fld>
            <a:endParaRPr lang="en-US"/>
          </a:p>
        </p:txBody>
      </p:sp>
    </p:spTree>
    <p:extLst>
      <p:ext uri="{BB962C8B-B14F-4D97-AF65-F5344CB8AC3E}">
        <p14:creationId xmlns:p14="http://schemas.microsoft.com/office/powerpoint/2010/main" val="60973717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reaker 1 with Image">
    <p:spTree>
      <p:nvGrpSpPr>
        <p:cNvPr id="1" name=""/>
        <p:cNvGrpSpPr/>
        <p:nvPr/>
      </p:nvGrpSpPr>
      <p:grpSpPr>
        <a:xfrm>
          <a:off x="0" y="0"/>
          <a:ext cx="0" cy="0"/>
          <a:chOff x="0" y="0"/>
          <a:chExt cx="0" cy="0"/>
        </a:xfrm>
      </p:grpSpPr>
      <p:pic>
        <p:nvPicPr>
          <p:cNvPr id="19" name="Picture 18" descr="A picture containing animal, fish&#10;&#10;Description automatically generated">
            <a:extLst>
              <a:ext uri="{FF2B5EF4-FFF2-40B4-BE49-F238E27FC236}">
                <a16:creationId xmlns:a16="http://schemas.microsoft.com/office/drawing/2014/main" id="{8147F25E-A481-48EC-A799-BBB601058166}"/>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17" name="Picture Placeholder 16">
            <a:extLst>
              <a:ext uri="{FF2B5EF4-FFF2-40B4-BE49-F238E27FC236}">
                <a16:creationId xmlns:a16="http://schemas.microsoft.com/office/drawing/2014/main" id="{65D46A15-D204-424C-9BDE-FD25936FBDA9}"/>
              </a:ext>
            </a:extLst>
          </p:cNvPr>
          <p:cNvSpPr>
            <a:spLocks noGrp="1"/>
          </p:cNvSpPr>
          <p:nvPr>
            <p:ph type="pic" sz="quarter" idx="12" hasCustomPrompt="1"/>
          </p:nvPr>
        </p:nvSpPr>
        <p:spPr>
          <a:xfrm>
            <a:off x="0" y="0"/>
            <a:ext cx="8496300" cy="6858000"/>
          </a:xfrm>
          <a:custGeom>
            <a:avLst/>
            <a:gdLst>
              <a:gd name="connsiteX0" fmla="*/ 1859358 w 8496300"/>
              <a:gd name="connsiteY0" fmla="*/ 0 h 6858000"/>
              <a:gd name="connsiteX1" fmla="*/ 6758227 w 8496300"/>
              <a:gd name="connsiteY1" fmla="*/ 0 h 6858000"/>
              <a:gd name="connsiteX2" fmla="*/ 8496300 w 8496300"/>
              <a:gd name="connsiteY2" fmla="*/ 728810 h 6858000"/>
              <a:gd name="connsiteX3" fmla="*/ 511073 w 8496300"/>
              <a:gd name="connsiteY3" fmla="*/ 6858000 h 6858000"/>
              <a:gd name="connsiteX4" fmla="*/ 0 w 8496300"/>
              <a:gd name="connsiteY4" fmla="*/ 6858000 h 6858000"/>
              <a:gd name="connsiteX5" fmla="*/ 0 w 8496300"/>
              <a:gd name="connsiteY5" fmla="*/ 474524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96300" h="6858000">
                <a:moveTo>
                  <a:pt x="1859358" y="0"/>
                </a:moveTo>
                <a:lnTo>
                  <a:pt x="6758227" y="0"/>
                </a:lnTo>
                <a:lnTo>
                  <a:pt x="8496300" y="728810"/>
                </a:lnTo>
                <a:lnTo>
                  <a:pt x="511073" y="6858000"/>
                </a:lnTo>
                <a:lnTo>
                  <a:pt x="0" y="6858000"/>
                </a:lnTo>
                <a:lnTo>
                  <a:pt x="0" y="4745243"/>
                </a:lnTo>
                <a:close/>
              </a:path>
            </a:pathLst>
          </a:custGeom>
          <a:solidFill>
            <a:schemeClr val="bg1">
              <a:lumMod val="95000"/>
            </a:schemeClr>
          </a:solidFill>
        </p:spPr>
        <p:txBody>
          <a:bodyPr wrap="square" rIns="3657600" anchor="ctr" anchorCtr="0">
            <a:noAutofit/>
          </a:bodyPr>
          <a:lstStyle>
            <a:lvl1pPr marL="0" indent="0" algn="ctr">
              <a:buNone/>
              <a:defRPr/>
            </a:lvl1pPr>
          </a:lstStyle>
          <a:p>
            <a:r>
              <a:rPr lang="en-US"/>
              <a:t>Image Here</a:t>
            </a:r>
          </a:p>
        </p:txBody>
      </p:sp>
      <p:sp>
        <p:nvSpPr>
          <p:cNvPr id="11" name="Text Placeholder 6">
            <a:extLst>
              <a:ext uri="{FF2B5EF4-FFF2-40B4-BE49-F238E27FC236}">
                <a16:creationId xmlns:a16="http://schemas.microsoft.com/office/drawing/2014/main" id="{F29F42E2-DD88-43FC-868F-0A331EEB4683}"/>
              </a:ext>
            </a:extLst>
          </p:cNvPr>
          <p:cNvSpPr>
            <a:spLocks noGrp="1"/>
          </p:cNvSpPr>
          <p:nvPr>
            <p:ph type="body" sz="quarter" idx="11" hasCustomPrompt="1"/>
          </p:nvPr>
        </p:nvSpPr>
        <p:spPr>
          <a:xfrm>
            <a:off x="7924800" y="3804971"/>
            <a:ext cx="3657600" cy="1271588"/>
          </a:xfrm>
          <a:prstGeom prst="rect">
            <a:avLst/>
          </a:prstGeom>
        </p:spPr>
        <p:txBody>
          <a:bodyPr lIns="0" rIns="0"/>
          <a:lstStyle>
            <a:lvl1pPr marL="0" indent="0">
              <a:buNone/>
              <a:defRPr sz="2400" b="1" i="0">
                <a:solidFill>
                  <a:srgbClr val="FFFFFF"/>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GB" noProof="0"/>
              <a:t>Click to add title</a:t>
            </a:r>
          </a:p>
        </p:txBody>
      </p:sp>
      <p:sp>
        <p:nvSpPr>
          <p:cNvPr id="12" name="Text Placeholder 36">
            <a:extLst>
              <a:ext uri="{FF2B5EF4-FFF2-40B4-BE49-F238E27FC236}">
                <a16:creationId xmlns:a16="http://schemas.microsoft.com/office/drawing/2014/main" id="{2A3732F4-357D-4B54-AE8F-69623465F239}"/>
              </a:ext>
            </a:extLst>
          </p:cNvPr>
          <p:cNvSpPr>
            <a:spLocks noGrp="1"/>
          </p:cNvSpPr>
          <p:nvPr>
            <p:ph type="body" sz="quarter" idx="13" hasCustomPrompt="1"/>
          </p:nvPr>
        </p:nvSpPr>
        <p:spPr>
          <a:xfrm>
            <a:off x="7924640" y="5075428"/>
            <a:ext cx="3655977" cy="310896"/>
          </a:xfrm>
          <a:prstGeom prst="rect">
            <a:avLst/>
          </a:prstGeom>
        </p:spPr>
        <p:txBody>
          <a:bodyPr lIns="0" tIns="0" rIns="0" bIns="0" anchor="t" anchorCtr="0"/>
          <a:lstStyle>
            <a:lvl1pPr marL="0" indent="0">
              <a:buNone/>
              <a:defRPr sz="1400">
                <a:solidFill>
                  <a:srgbClr val="FFFFFF"/>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GB" noProof="0"/>
              <a:t>Click to add sub-title / date</a:t>
            </a:r>
          </a:p>
        </p:txBody>
      </p:sp>
      <p:pic>
        <p:nvPicPr>
          <p:cNvPr id="7" name="Graphic 6">
            <a:extLst>
              <a:ext uri="{FF2B5EF4-FFF2-40B4-BE49-F238E27FC236}">
                <a16:creationId xmlns:a16="http://schemas.microsoft.com/office/drawing/2014/main" id="{FBA6FF60-F0B5-EF41-8F61-7F7388FC0D2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451593" y="6131290"/>
            <a:ext cx="1130809" cy="350392"/>
          </a:xfrm>
          <a:prstGeom prst="rect">
            <a:avLst/>
          </a:prstGeom>
        </p:spPr>
      </p:pic>
      <p:sp>
        <p:nvSpPr>
          <p:cNvPr id="10" name="Graphic 4">
            <a:extLst>
              <a:ext uri="{FF2B5EF4-FFF2-40B4-BE49-F238E27FC236}">
                <a16:creationId xmlns:a16="http://schemas.microsoft.com/office/drawing/2014/main" id="{E80A3B36-7B3B-4B55-942B-3355FBD03936}"/>
              </a:ext>
            </a:extLst>
          </p:cNvPr>
          <p:cNvSpPr/>
          <p:nvPr userDrawn="1"/>
        </p:nvSpPr>
        <p:spPr>
          <a:xfrm>
            <a:off x="-6350" y="3180277"/>
            <a:ext cx="8754465" cy="3677723"/>
          </a:xfrm>
          <a:custGeom>
            <a:avLst/>
            <a:gdLst>
              <a:gd name="connsiteX0" fmla="*/ 3377186 w 8754465"/>
              <a:gd name="connsiteY0" fmla="*/ 1420785 h 3677722"/>
              <a:gd name="connsiteX1" fmla="*/ 3377080 w 8754465"/>
              <a:gd name="connsiteY1" fmla="*/ 1420891 h 3677722"/>
              <a:gd name="connsiteX2" fmla="*/ 484185 w 8754465"/>
              <a:gd name="connsiteY2" fmla="*/ 207985 h 3677722"/>
              <a:gd name="connsiteX3" fmla="*/ 484079 w 8754465"/>
              <a:gd name="connsiteY3" fmla="*/ 208091 h 3677722"/>
              <a:gd name="connsiteX4" fmla="*/ 8836 w 8754465"/>
              <a:gd name="connsiteY4" fmla="*/ 8836 h 3677722"/>
              <a:gd name="connsiteX5" fmla="*/ 8836 w 8754465"/>
              <a:gd name="connsiteY5" fmla="*/ 2173818 h 3677722"/>
              <a:gd name="connsiteX6" fmla="*/ 879726 w 8754465"/>
              <a:gd name="connsiteY6" fmla="*/ 3320377 h 3677722"/>
              <a:gd name="connsiteX7" fmla="*/ 879832 w 8754465"/>
              <a:gd name="connsiteY7" fmla="*/ 3320271 h 3677722"/>
              <a:gd name="connsiteX8" fmla="*/ 1148189 w 8754465"/>
              <a:gd name="connsiteY8" fmla="*/ 3672781 h 3677722"/>
              <a:gd name="connsiteX9" fmla="*/ 8747298 w 8754465"/>
              <a:gd name="connsiteY9" fmla="*/ 3672781 h 3677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54465" h="3677722">
                <a:moveTo>
                  <a:pt x="3377186" y="1420785"/>
                </a:moveTo>
                <a:lnTo>
                  <a:pt x="3377080" y="1420891"/>
                </a:lnTo>
                <a:lnTo>
                  <a:pt x="484185" y="207985"/>
                </a:lnTo>
                <a:lnTo>
                  <a:pt x="484079" y="208091"/>
                </a:lnTo>
                <a:lnTo>
                  <a:pt x="8836" y="8836"/>
                </a:lnTo>
                <a:lnTo>
                  <a:pt x="8836" y="2173818"/>
                </a:lnTo>
                <a:lnTo>
                  <a:pt x="879726" y="3320377"/>
                </a:lnTo>
                <a:lnTo>
                  <a:pt x="879832" y="3320271"/>
                </a:lnTo>
                <a:lnTo>
                  <a:pt x="1148189" y="3672781"/>
                </a:lnTo>
                <a:lnTo>
                  <a:pt x="8747298" y="3672781"/>
                </a:lnTo>
                <a:close/>
              </a:path>
            </a:pathLst>
          </a:custGeom>
          <a:gradFill>
            <a:gsLst>
              <a:gs pos="0">
                <a:schemeClr val="accent1">
                  <a:alpha val="90000"/>
                </a:schemeClr>
              </a:gs>
              <a:gs pos="100000">
                <a:schemeClr val="accent3">
                  <a:alpha val="90000"/>
                </a:schemeClr>
              </a:gs>
            </a:gsLst>
            <a:lin ang="10800000" scaled="1"/>
          </a:gradFill>
          <a:ln w="10588" cap="flat">
            <a:noFill/>
            <a:prstDash val="solid"/>
            <a:miter/>
          </a:ln>
        </p:spPr>
        <p:txBody>
          <a:bodyPr rtlCol="0" anchor="ctr"/>
          <a:lstStyle/>
          <a:p>
            <a:endParaRPr lang="en-US"/>
          </a:p>
        </p:txBody>
      </p:sp>
    </p:spTree>
    <p:extLst>
      <p:ext uri="{BB962C8B-B14F-4D97-AF65-F5344CB8AC3E}">
        <p14:creationId xmlns:p14="http://schemas.microsoft.com/office/powerpoint/2010/main" val="314089420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reaker 2">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F3724CE-9E3B-415B-8F28-12EED683E66F}"/>
              </a:ext>
            </a:extLst>
          </p:cNvPr>
          <p:cNvPicPr>
            <a:picLocks noChangeAspect="1"/>
          </p:cNvPicPr>
          <p:nvPr userDrawn="1"/>
        </p:nvPicPr>
        <p:blipFill>
          <a:blip r:embed="rId2"/>
          <a:stretch>
            <a:fillRect/>
          </a:stretch>
        </p:blipFill>
        <p:spPr>
          <a:xfrm>
            <a:off x="0" y="2974"/>
            <a:ext cx="12192000" cy="6852052"/>
          </a:xfrm>
          <a:prstGeom prst="rect">
            <a:avLst/>
          </a:prstGeom>
        </p:spPr>
      </p:pic>
      <p:sp>
        <p:nvSpPr>
          <p:cNvPr id="10" name="Text Placeholder 6">
            <a:extLst>
              <a:ext uri="{FF2B5EF4-FFF2-40B4-BE49-F238E27FC236}">
                <a16:creationId xmlns:a16="http://schemas.microsoft.com/office/drawing/2014/main" id="{77A39ADB-6AFA-4AA0-894C-81B85DA6A355}"/>
              </a:ext>
            </a:extLst>
          </p:cNvPr>
          <p:cNvSpPr>
            <a:spLocks noGrp="1"/>
          </p:cNvSpPr>
          <p:nvPr>
            <p:ph type="body" sz="quarter" idx="11" hasCustomPrompt="1"/>
          </p:nvPr>
        </p:nvSpPr>
        <p:spPr>
          <a:xfrm>
            <a:off x="7924800" y="3804971"/>
            <a:ext cx="3657600" cy="1271588"/>
          </a:xfrm>
          <a:prstGeom prst="rect">
            <a:avLst/>
          </a:prstGeom>
        </p:spPr>
        <p:txBody>
          <a:bodyPr lIns="0" rIns="0"/>
          <a:lstStyle>
            <a:lvl1pPr marL="0" indent="0">
              <a:buNone/>
              <a:defRPr sz="2400" b="1" i="0">
                <a:solidFill>
                  <a:srgbClr val="FFFFFF"/>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GB" noProof="0"/>
              <a:t>Click to add title</a:t>
            </a:r>
          </a:p>
        </p:txBody>
      </p:sp>
      <p:sp>
        <p:nvSpPr>
          <p:cNvPr id="11" name="Text Placeholder 36">
            <a:extLst>
              <a:ext uri="{FF2B5EF4-FFF2-40B4-BE49-F238E27FC236}">
                <a16:creationId xmlns:a16="http://schemas.microsoft.com/office/drawing/2014/main" id="{32B9E9F7-7966-45F8-9583-22CBC58C8936}"/>
              </a:ext>
            </a:extLst>
          </p:cNvPr>
          <p:cNvSpPr>
            <a:spLocks noGrp="1"/>
          </p:cNvSpPr>
          <p:nvPr>
            <p:ph type="body" sz="quarter" idx="13" hasCustomPrompt="1"/>
          </p:nvPr>
        </p:nvSpPr>
        <p:spPr>
          <a:xfrm>
            <a:off x="7924640" y="5075428"/>
            <a:ext cx="3655977" cy="310896"/>
          </a:xfrm>
          <a:prstGeom prst="rect">
            <a:avLst/>
          </a:prstGeom>
        </p:spPr>
        <p:txBody>
          <a:bodyPr lIns="0" tIns="0" rIns="0" bIns="0" anchor="t" anchorCtr="0"/>
          <a:lstStyle>
            <a:lvl1pPr marL="0" indent="0">
              <a:buNone/>
              <a:defRPr sz="1400">
                <a:solidFill>
                  <a:srgbClr val="FFFFFF"/>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GB" noProof="0"/>
              <a:t>Click to add sub-title / date</a:t>
            </a:r>
          </a:p>
        </p:txBody>
      </p:sp>
      <p:pic>
        <p:nvPicPr>
          <p:cNvPr id="7" name="Graphic 6">
            <a:extLst>
              <a:ext uri="{FF2B5EF4-FFF2-40B4-BE49-F238E27FC236}">
                <a16:creationId xmlns:a16="http://schemas.microsoft.com/office/drawing/2014/main" id="{E9C00A87-B378-2449-BFAA-F7516B2098C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451593" y="6131290"/>
            <a:ext cx="1130809" cy="350392"/>
          </a:xfrm>
          <a:prstGeom prst="rect">
            <a:avLst/>
          </a:prstGeom>
        </p:spPr>
      </p:pic>
    </p:spTree>
    <p:extLst>
      <p:ext uri="{BB962C8B-B14F-4D97-AF65-F5344CB8AC3E}">
        <p14:creationId xmlns:p14="http://schemas.microsoft.com/office/powerpoint/2010/main" val="213923795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reaker 2 with Imag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FF3CC7F6-FAC2-411A-9CDC-E4CBE9CB9821}"/>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12" name="Text Placeholder 6">
            <a:extLst>
              <a:ext uri="{FF2B5EF4-FFF2-40B4-BE49-F238E27FC236}">
                <a16:creationId xmlns:a16="http://schemas.microsoft.com/office/drawing/2014/main" id="{70B6A775-70C9-49CA-A602-22A10909E69E}"/>
              </a:ext>
            </a:extLst>
          </p:cNvPr>
          <p:cNvSpPr>
            <a:spLocks noGrp="1"/>
          </p:cNvSpPr>
          <p:nvPr>
            <p:ph type="body" sz="quarter" idx="11" hasCustomPrompt="1"/>
          </p:nvPr>
        </p:nvSpPr>
        <p:spPr>
          <a:xfrm>
            <a:off x="7924800" y="3804971"/>
            <a:ext cx="3657600" cy="1271588"/>
          </a:xfrm>
          <a:prstGeom prst="rect">
            <a:avLst/>
          </a:prstGeom>
        </p:spPr>
        <p:txBody>
          <a:bodyPr lIns="0" rIns="0"/>
          <a:lstStyle>
            <a:lvl1pPr marL="0" indent="0">
              <a:buNone/>
              <a:defRPr sz="2400" b="1" i="0">
                <a:solidFill>
                  <a:srgbClr val="FFFFFF"/>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GB" noProof="0"/>
              <a:t>Click to add title</a:t>
            </a:r>
          </a:p>
        </p:txBody>
      </p:sp>
      <p:sp>
        <p:nvSpPr>
          <p:cNvPr id="13" name="Text Placeholder 36">
            <a:extLst>
              <a:ext uri="{FF2B5EF4-FFF2-40B4-BE49-F238E27FC236}">
                <a16:creationId xmlns:a16="http://schemas.microsoft.com/office/drawing/2014/main" id="{D40DDC5F-891A-471E-8BD0-0474690E2A32}"/>
              </a:ext>
            </a:extLst>
          </p:cNvPr>
          <p:cNvSpPr>
            <a:spLocks noGrp="1"/>
          </p:cNvSpPr>
          <p:nvPr>
            <p:ph type="body" sz="quarter" idx="13" hasCustomPrompt="1"/>
          </p:nvPr>
        </p:nvSpPr>
        <p:spPr>
          <a:xfrm>
            <a:off x="7924640" y="5075428"/>
            <a:ext cx="3655977" cy="310896"/>
          </a:xfrm>
          <a:prstGeom prst="rect">
            <a:avLst/>
          </a:prstGeom>
        </p:spPr>
        <p:txBody>
          <a:bodyPr lIns="0" tIns="0" rIns="0" bIns="0" anchor="t" anchorCtr="0"/>
          <a:lstStyle>
            <a:lvl1pPr marL="0" indent="0">
              <a:buNone/>
              <a:defRPr sz="1400">
                <a:solidFill>
                  <a:srgbClr val="FFFFFF"/>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GB" noProof="0"/>
              <a:t>Click to add sub-title / date</a:t>
            </a:r>
          </a:p>
        </p:txBody>
      </p:sp>
      <p:pic>
        <p:nvPicPr>
          <p:cNvPr id="8" name="Graphic 7">
            <a:extLst>
              <a:ext uri="{FF2B5EF4-FFF2-40B4-BE49-F238E27FC236}">
                <a16:creationId xmlns:a16="http://schemas.microsoft.com/office/drawing/2014/main" id="{692456E2-C3AD-CF4A-8545-5A108C8DB884}"/>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451593" y="6131290"/>
            <a:ext cx="1130809" cy="350392"/>
          </a:xfrm>
          <a:prstGeom prst="rect">
            <a:avLst/>
          </a:prstGeom>
        </p:spPr>
      </p:pic>
      <p:sp>
        <p:nvSpPr>
          <p:cNvPr id="7" name="Picture Placeholder 6">
            <a:extLst>
              <a:ext uri="{FF2B5EF4-FFF2-40B4-BE49-F238E27FC236}">
                <a16:creationId xmlns:a16="http://schemas.microsoft.com/office/drawing/2014/main" id="{CBF5291B-4AE1-4EF1-B31D-7344D1447A3E}"/>
              </a:ext>
            </a:extLst>
          </p:cNvPr>
          <p:cNvSpPr>
            <a:spLocks noGrp="1"/>
          </p:cNvSpPr>
          <p:nvPr>
            <p:ph type="pic" sz="quarter" idx="12" hasCustomPrompt="1"/>
          </p:nvPr>
        </p:nvSpPr>
        <p:spPr>
          <a:xfrm>
            <a:off x="0" y="0"/>
            <a:ext cx="8496300" cy="6858000"/>
          </a:xfrm>
          <a:custGeom>
            <a:avLst/>
            <a:gdLst>
              <a:gd name="connsiteX0" fmla="*/ 1859358 w 8496300"/>
              <a:gd name="connsiteY0" fmla="*/ 0 h 6858000"/>
              <a:gd name="connsiteX1" fmla="*/ 6758227 w 8496300"/>
              <a:gd name="connsiteY1" fmla="*/ 0 h 6858000"/>
              <a:gd name="connsiteX2" fmla="*/ 8496300 w 8496300"/>
              <a:gd name="connsiteY2" fmla="*/ 728810 h 6858000"/>
              <a:gd name="connsiteX3" fmla="*/ 511073 w 8496300"/>
              <a:gd name="connsiteY3" fmla="*/ 6858000 h 6858000"/>
              <a:gd name="connsiteX4" fmla="*/ 0 w 8496300"/>
              <a:gd name="connsiteY4" fmla="*/ 6858000 h 6858000"/>
              <a:gd name="connsiteX5" fmla="*/ 0 w 8496300"/>
              <a:gd name="connsiteY5" fmla="*/ 474524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96300" h="6858000">
                <a:moveTo>
                  <a:pt x="1859358" y="0"/>
                </a:moveTo>
                <a:lnTo>
                  <a:pt x="6758227" y="0"/>
                </a:lnTo>
                <a:lnTo>
                  <a:pt x="8496300" y="728810"/>
                </a:lnTo>
                <a:lnTo>
                  <a:pt x="511073" y="6858000"/>
                </a:lnTo>
                <a:lnTo>
                  <a:pt x="0" y="6858000"/>
                </a:lnTo>
                <a:lnTo>
                  <a:pt x="0" y="4745243"/>
                </a:lnTo>
                <a:close/>
              </a:path>
            </a:pathLst>
          </a:custGeom>
          <a:solidFill>
            <a:schemeClr val="bg1">
              <a:lumMod val="95000"/>
            </a:schemeClr>
          </a:solidFill>
        </p:spPr>
        <p:txBody>
          <a:bodyPr wrap="square" rIns="3657600" anchor="ctr" anchorCtr="0">
            <a:noAutofit/>
          </a:bodyPr>
          <a:lstStyle>
            <a:lvl1pPr marL="0" indent="0" algn="ctr">
              <a:buNone/>
              <a:defRPr/>
            </a:lvl1pPr>
          </a:lstStyle>
          <a:p>
            <a:r>
              <a:rPr lang="en-US"/>
              <a:t>Image Here</a:t>
            </a:r>
          </a:p>
        </p:txBody>
      </p:sp>
      <p:sp>
        <p:nvSpPr>
          <p:cNvPr id="14" name="Graphic 4">
            <a:extLst>
              <a:ext uri="{FF2B5EF4-FFF2-40B4-BE49-F238E27FC236}">
                <a16:creationId xmlns:a16="http://schemas.microsoft.com/office/drawing/2014/main" id="{73457F43-AF46-4CEC-A27C-D36D79774E47}"/>
              </a:ext>
            </a:extLst>
          </p:cNvPr>
          <p:cNvSpPr/>
          <p:nvPr userDrawn="1"/>
        </p:nvSpPr>
        <p:spPr>
          <a:xfrm>
            <a:off x="-6350" y="3180277"/>
            <a:ext cx="8754465" cy="3677723"/>
          </a:xfrm>
          <a:custGeom>
            <a:avLst/>
            <a:gdLst>
              <a:gd name="connsiteX0" fmla="*/ 3377186 w 8754465"/>
              <a:gd name="connsiteY0" fmla="*/ 1420785 h 3677722"/>
              <a:gd name="connsiteX1" fmla="*/ 3377080 w 8754465"/>
              <a:gd name="connsiteY1" fmla="*/ 1420891 h 3677722"/>
              <a:gd name="connsiteX2" fmla="*/ 484185 w 8754465"/>
              <a:gd name="connsiteY2" fmla="*/ 207985 h 3677722"/>
              <a:gd name="connsiteX3" fmla="*/ 484079 w 8754465"/>
              <a:gd name="connsiteY3" fmla="*/ 208091 h 3677722"/>
              <a:gd name="connsiteX4" fmla="*/ 8836 w 8754465"/>
              <a:gd name="connsiteY4" fmla="*/ 8836 h 3677722"/>
              <a:gd name="connsiteX5" fmla="*/ 8836 w 8754465"/>
              <a:gd name="connsiteY5" fmla="*/ 2173818 h 3677722"/>
              <a:gd name="connsiteX6" fmla="*/ 879726 w 8754465"/>
              <a:gd name="connsiteY6" fmla="*/ 3320377 h 3677722"/>
              <a:gd name="connsiteX7" fmla="*/ 879832 w 8754465"/>
              <a:gd name="connsiteY7" fmla="*/ 3320271 h 3677722"/>
              <a:gd name="connsiteX8" fmla="*/ 1148189 w 8754465"/>
              <a:gd name="connsiteY8" fmla="*/ 3672781 h 3677722"/>
              <a:gd name="connsiteX9" fmla="*/ 8747298 w 8754465"/>
              <a:gd name="connsiteY9" fmla="*/ 3672781 h 3677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54465" h="3677722">
                <a:moveTo>
                  <a:pt x="3377186" y="1420785"/>
                </a:moveTo>
                <a:lnTo>
                  <a:pt x="3377080" y="1420891"/>
                </a:lnTo>
                <a:lnTo>
                  <a:pt x="484185" y="207985"/>
                </a:lnTo>
                <a:lnTo>
                  <a:pt x="484079" y="208091"/>
                </a:lnTo>
                <a:lnTo>
                  <a:pt x="8836" y="8836"/>
                </a:lnTo>
                <a:lnTo>
                  <a:pt x="8836" y="2173818"/>
                </a:lnTo>
                <a:lnTo>
                  <a:pt x="879726" y="3320377"/>
                </a:lnTo>
                <a:lnTo>
                  <a:pt x="879832" y="3320271"/>
                </a:lnTo>
                <a:lnTo>
                  <a:pt x="1148189" y="3672781"/>
                </a:lnTo>
                <a:lnTo>
                  <a:pt x="8747298" y="3672781"/>
                </a:lnTo>
                <a:close/>
              </a:path>
            </a:pathLst>
          </a:custGeom>
          <a:gradFill flip="none" rotWithShape="1">
            <a:gsLst>
              <a:gs pos="0">
                <a:schemeClr val="bg1">
                  <a:alpha val="85000"/>
                </a:schemeClr>
              </a:gs>
              <a:gs pos="100000">
                <a:schemeClr val="bg1">
                  <a:alpha val="25000"/>
                </a:schemeClr>
              </a:gs>
            </a:gsLst>
            <a:lin ang="2700000" scaled="1"/>
            <a:tileRect/>
          </a:gradFill>
          <a:ln w="10588" cap="flat">
            <a:noFill/>
            <a:prstDash val="solid"/>
            <a:miter/>
          </a:ln>
        </p:spPr>
        <p:txBody>
          <a:bodyPr rtlCol="0" anchor="ctr"/>
          <a:lstStyle/>
          <a:p>
            <a:endParaRPr lang="en-US"/>
          </a:p>
        </p:txBody>
      </p:sp>
    </p:spTree>
    <p:extLst>
      <p:ext uri="{BB962C8B-B14F-4D97-AF65-F5344CB8AC3E}">
        <p14:creationId xmlns:p14="http://schemas.microsoft.com/office/powerpoint/2010/main" val="4586928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reaker 3">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2BE30D9-F1F5-405F-86C3-2F22D1D2FEBE}"/>
              </a:ext>
            </a:extLst>
          </p:cNvPr>
          <p:cNvPicPr>
            <a:picLocks noChangeAspect="1"/>
          </p:cNvPicPr>
          <p:nvPr userDrawn="1"/>
        </p:nvPicPr>
        <p:blipFill>
          <a:blip r:embed="rId2"/>
          <a:stretch>
            <a:fillRect/>
          </a:stretch>
        </p:blipFill>
        <p:spPr>
          <a:xfrm>
            <a:off x="0" y="2974"/>
            <a:ext cx="12192000" cy="6852052"/>
          </a:xfrm>
          <a:prstGeom prst="rect">
            <a:avLst/>
          </a:prstGeom>
        </p:spPr>
      </p:pic>
      <p:sp>
        <p:nvSpPr>
          <p:cNvPr id="10" name="Text Placeholder 6">
            <a:extLst>
              <a:ext uri="{FF2B5EF4-FFF2-40B4-BE49-F238E27FC236}">
                <a16:creationId xmlns:a16="http://schemas.microsoft.com/office/drawing/2014/main" id="{BD759CD5-7733-4865-94D0-3C025197BDF4}"/>
              </a:ext>
            </a:extLst>
          </p:cNvPr>
          <p:cNvSpPr>
            <a:spLocks noGrp="1"/>
          </p:cNvSpPr>
          <p:nvPr>
            <p:ph type="body" sz="quarter" idx="11" hasCustomPrompt="1"/>
          </p:nvPr>
        </p:nvSpPr>
        <p:spPr>
          <a:xfrm>
            <a:off x="7924800" y="3804971"/>
            <a:ext cx="3657600" cy="1271588"/>
          </a:xfrm>
          <a:prstGeom prst="rect">
            <a:avLst/>
          </a:prstGeom>
        </p:spPr>
        <p:txBody>
          <a:bodyPr lIns="0" rIns="0"/>
          <a:lstStyle>
            <a:lvl1pPr marL="0" indent="0">
              <a:buNone/>
              <a:defRPr sz="2400" b="1" i="0">
                <a:solidFill>
                  <a:srgbClr val="FFFFFF"/>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GB" noProof="0"/>
              <a:t>Click to add title</a:t>
            </a:r>
          </a:p>
        </p:txBody>
      </p:sp>
      <p:sp>
        <p:nvSpPr>
          <p:cNvPr id="11" name="Text Placeholder 36">
            <a:extLst>
              <a:ext uri="{FF2B5EF4-FFF2-40B4-BE49-F238E27FC236}">
                <a16:creationId xmlns:a16="http://schemas.microsoft.com/office/drawing/2014/main" id="{63EAE161-4096-4980-91F6-CDB2C71A7D75}"/>
              </a:ext>
            </a:extLst>
          </p:cNvPr>
          <p:cNvSpPr>
            <a:spLocks noGrp="1"/>
          </p:cNvSpPr>
          <p:nvPr>
            <p:ph type="body" sz="quarter" idx="13" hasCustomPrompt="1"/>
          </p:nvPr>
        </p:nvSpPr>
        <p:spPr>
          <a:xfrm>
            <a:off x="7924640" y="5075428"/>
            <a:ext cx="3655977" cy="310896"/>
          </a:xfrm>
          <a:prstGeom prst="rect">
            <a:avLst/>
          </a:prstGeom>
        </p:spPr>
        <p:txBody>
          <a:bodyPr lIns="0" tIns="0" rIns="0" bIns="0" anchor="t" anchorCtr="0"/>
          <a:lstStyle>
            <a:lvl1pPr marL="0" indent="0">
              <a:buNone/>
              <a:defRPr sz="1400">
                <a:solidFill>
                  <a:srgbClr val="FFFFFF"/>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GB" noProof="0"/>
              <a:t>Click to add sub-title / date</a:t>
            </a:r>
          </a:p>
        </p:txBody>
      </p:sp>
      <p:pic>
        <p:nvPicPr>
          <p:cNvPr id="7" name="Graphic 6">
            <a:extLst>
              <a:ext uri="{FF2B5EF4-FFF2-40B4-BE49-F238E27FC236}">
                <a16:creationId xmlns:a16="http://schemas.microsoft.com/office/drawing/2014/main" id="{81D6A819-65B1-B548-B13A-86D19D570702}"/>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451593" y="6131290"/>
            <a:ext cx="1130809" cy="350392"/>
          </a:xfrm>
          <a:prstGeom prst="rect">
            <a:avLst/>
          </a:prstGeom>
        </p:spPr>
      </p:pic>
    </p:spTree>
    <p:extLst>
      <p:ext uri="{BB962C8B-B14F-4D97-AF65-F5344CB8AC3E}">
        <p14:creationId xmlns:p14="http://schemas.microsoft.com/office/powerpoint/2010/main" val="264497386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reaker 3 with Imag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6C29118-FAEA-4CFC-B758-3A462877CE2F}"/>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12" name="Text Placeholder 6">
            <a:extLst>
              <a:ext uri="{FF2B5EF4-FFF2-40B4-BE49-F238E27FC236}">
                <a16:creationId xmlns:a16="http://schemas.microsoft.com/office/drawing/2014/main" id="{3276A094-0F46-4740-8A23-81D51CF45E39}"/>
              </a:ext>
            </a:extLst>
          </p:cNvPr>
          <p:cNvSpPr>
            <a:spLocks noGrp="1"/>
          </p:cNvSpPr>
          <p:nvPr>
            <p:ph type="body" sz="quarter" idx="11" hasCustomPrompt="1"/>
          </p:nvPr>
        </p:nvSpPr>
        <p:spPr>
          <a:xfrm>
            <a:off x="7924800" y="3804971"/>
            <a:ext cx="3657600" cy="1271588"/>
          </a:xfrm>
          <a:prstGeom prst="rect">
            <a:avLst/>
          </a:prstGeom>
        </p:spPr>
        <p:txBody>
          <a:bodyPr lIns="0" rIns="0"/>
          <a:lstStyle>
            <a:lvl1pPr marL="0" indent="0">
              <a:buNone/>
              <a:defRPr sz="2400" b="1" i="0">
                <a:solidFill>
                  <a:srgbClr val="FFFFFF"/>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GB" noProof="0"/>
              <a:t>Click to add title</a:t>
            </a:r>
          </a:p>
        </p:txBody>
      </p:sp>
      <p:sp>
        <p:nvSpPr>
          <p:cNvPr id="13" name="Text Placeholder 36">
            <a:extLst>
              <a:ext uri="{FF2B5EF4-FFF2-40B4-BE49-F238E27FC236}">
                <a16:creationId xmlns:a16="http://schemas.microsoft.com/office/drawing/2014/main" id="{7531585B-D5C3-489D-AFCF-1915A1CAFE92}"/>
              </a:ext>
            </a:extLst>
          </p:cNvPr>
          <p:cNvSpPr>
            <a:spLocks noGrp="1"/>
          </p:cNvSpPr>
          <p:nvPr>
            <p:ph type="body" sz="quarter" idx="13" hasCustomPrompt="1"/>
          </p:nvPr>
        </p:nvSpPr>
        <p:spPr>
          <a:xfrm>
            <a:off x="7924640" y="5075428"/>
            <a:ext cx="3655977" cy="310896"/>
          </a:xfrm>
          <a:prstGeom prst="rect">
            <a:avLst/>
          </a:prstGeom>
        </p:spPr>
        <p:txBody>
          <a:bodyPr lIns="0" tIns="0" rIns="0" bIns="0" anchor="t" anchorCtr="0"/>
          <a:lstStyle>
            <a:lvl1pPr marL="0" indent="0">
              <a:buNone/>
              <a:defRPr sz="1400">
                <a:solidFill>
                  <a:srgbClr val="FFFFFF"/>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GB" noProof="0"/>
              <a:t>Click to add sub-title / date</a:t>
            </a:r>
          </a:p>
        </p:txBody>
      </p:sp>
      <p:pic>
        <p:nvPicPr>
          <p:cNvPr id="8" name="Graphic 7">
            <a:extLst>
              <a:ext uri="{FF2B5EF4-FFF2-40B4-BE49-F238E27FC236}">
                <a16:creationId xmlns:a16="http://schemas.microsoft.com/office/drawing/2014/main" id="{24F2AF89-5A43-E046-9CEF-D6E00063F870}"/>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451593" y="6131290"/>
            <a:ext cx="1130809" cy="350392"/>
          </a:xfrm>
          <a:prstGeom prst="rect">
            <a:avLst/>
          </a:prstGeom>
        </p:spPr>
      </p:pic>
      <p:sp>
        <p:nvSpPr>
          <p:cNvPr id="7" name="Picture Placeholder 6">
            <a:extLst>
              <a:ext uri="{FF2B5EF4-FFF2-40B4-BE49-F238E27FC236}">
                <a16:creationId xmlns:a16="http://schemas.microsoft.com/office/drawing/2014/main" id="{C4F2BC1D-0A56-4D3F-AD9D-87EE429C75BD}"/>
              </a:ext>
            </a:extLst>
          </p:cNvPr>
          <p:cNvSpPr>
            <a:spLocks noGrp="1"/>
          </p:cNvSpPr>
          <p:nvPr>
            <p:ph type="pic" sz="quarter" idx="12" hasCustomPrompt="1"/>
          </p:nvPr>
        </p:nvSpPr>
        <p:spPr>
          <a:xfrm>
            <a:off x="0" y="0"/>
            <a:ext cx="8496300" cy="6858000"/>
          </a:xfrm>
          <a:custGeom>
            <a:avLst/>
            <a:gdLst>
              <a:gd name="connsiteX0" fmla="*/ 1859358 w 8496300"/>
              <a:gd name="connsiteY0" fmla="*/ 0 h 6858000"/>
              <a:gd name="connsiteX1" fmla="*/ 6758227 w 8496300"/>
              <a:gd name="connsiteY1" fmla="*/ 0 h 6858000"/>
              <a:gd name="connsiteX2" fmla="*/ 8496300 w 8496300"/>
              <a:gd name="connsiteY2" fmla="*/ 728810 h 6858000"/>
              <a:gd name="connsiteX3" fmla="*/ 511073 w 8496300"/>
              <a:gd name="connsiteY3" fmla="*/ 6858000 h 6858000"/>
              <a:gd name="connsiteX4" fmla="*/ 0 w 8496300"/>
              <a:gd name="connsiteY4" fmla="*/ 6858000 h 6858000"/>
              <a:gd name="connsiteX5" fmla="*/ 0 w 8496300"/>
              <a:gd name="connsiteY5" fmla="*/ 474524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96300" h="6858000">
                <a:moveTo>
                  <a:pt x="1859358" y="0"/>
                </a:moveTo>
                <a:lnTo>
                  <a:pt x="6758227" y="0"/>
                </a:lnTo>
                <a:lnTo>
                  <a:pt x="8496300" y="728810"/>
                </a:lnTo>
                <a:lnTo>
                  <a:pt x="511073" y="6858000"/>
                </a:lnTo>
                <a:lnTo>
                  <a:pt x="0" y="6858000"/>
                </a:lnTo>
                <a:lnTo>
                  <a:pt x="0" y="4745243"/>
                </a:lnTo>
                <a:close/>
              </a:path>
            </a:pathLst>
          </a:custGeom>
          <a:solidFill>
            <a:schemeClr val="bg1">
              <a:lumMod val="95000"/>
            </a:schemeClr>
          </a:solidFill>
        </p:spPr>
        <p:txBody>
          <a:bodyPr wrap="square" rIns="3657600" anchor="ctr" anchorCtr="0">
            <a:noAutofit/>
          </a:bodyPr>
          <a:lstStyle>
            <a:lvl1pPr marL="0" indent="0" algn="ctr">
              <a:buNone/>
              <a:defRPr/>
            </a:lvl1pPr>
          </a:lstStyle>
          <a:p>
            <a:r>
              <a:rPr lang="en-US"/>
              <a:t>Image Here</a:t>
            </a:r>
          </a:p>
        </p:txBody>
      </p:sp>
      <p:sp>
        <p:nvSpPr>
          <p:cNvPr id="14" name="Graphic 4">
            <a:extLst>
              <a:ext uri="{FF2B5EF4-FFF2-40B4-BE49-F238E27FC236}">
                <a16:creationId xmlns:a16="http://schemas.microsoft.com/office/drawing/2014/main" id="{13D5E389-D119-4E18-AE55-BD6E21699EE7}"/>
              </a:ext>
            </a:extLst>
          </p:cNvPr>
          <p:cNvSpPr/>
          <p:nvPr userDrawn="1"/>
        </p:nvSpPr>
        <p:spPr>
          <a:xfrm>
            <a:off x="-6350" y="3180277"/>
            <a:ext cx="8754465" cy="3677723"/>
          </a:xfrm>
          <a:custGeom>
            <a:avLst/>
            <a:gdLst>
              <a:gd name="connsiteX0" fmla="*/ 3377186 w 8754465"/>
              <a:gd name="connsiteY0" fmla="*/ 1420785 h 3677722"/>
              <a:gd name="connsiteX1" fmla="*/ 3377080 w 8754465"/>
              <a:gd name="connsiteY1" fmla="*/ 1420891 h 3677722"/>
              <a:gd name="connsiteX2" fmla="*/ 484185 w 8754465"/>
              <a:gd name="connsiteY2" fmla="*/ 207985 h 3677722"/>
              <a:gd name="connsiteX3" fmla="*/ 484079 w 8754465"/>
              <a:gd name="connsiteY3" fmla="*/ 208091 h 3677722"/>
              <a:gd name="connsiteX4" fmla="*/ 8836 w 8754465"/>
              <a:gd name="connsiteY4" fmla="*/ 8836 h 3677722"/>
              <a:gd name="connsiteX5" fmla="*/ 8836 w 8754465"/>
              <a:gd name="connsiteY5" fmla="*/ 2173818 h 3677722"/>
              <a:gd name="connsiteX6" fmla="*/ 879726 w 8754465"/>
              <a:gd name="connsiteY6" fmla="*/ 3320377 h 3677722"/>
              <a:gd name="connsiteX7" fmla="*/ 879832 w 8754465"/>
              <a:gd name="connsiteY7" fmla="*/ 3320271 h 3677722"/>
              <a:gd name="connsiteX8" fmla="*/ 1148189 w 8754465"/>
              <a:gd name="connsiteY8" fmla="*/ 3672781 h 3677722"/>
              <a:gd name="connsiteX9" fmla="*/ 8747298 w 8754465"/>
              <a:gd name="connsiteY9" fmla="*/ 3672781 h 3677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54465" h="3677722">
                <a:moveTo>
                  <a:pt x="3377186" y="1420785"/>
                </a:moveTo>
                <a:lnTo>
                  <a:pt x="3377080" y="1420891"/>
                </a:lnTo>
                <a:lnTo>
                  <a:pt x="484185" y="207985"/>
                </a:lnTo>
                <a:lnTo>
                  <a:pt x="484079" y="208091"/>
                </a:lnTo>
                <a:lnTo>
                  <a:pt x="8836" y="8836"/>
                </a:lnTo>
                <a:lnTo>
                  <a:pt x="8836" y="2173818"/>
                </a:lnTo>
                <a:lnTo>
                  <a:pt x="879726" y="3320377"/>
                </a:lnTo>
                <a:lnTo>
                  <a:pt x="879832" y="3320271"/>
                </a:lnTo>
                <a:lnTo>
                  <a:pt x="1148189" y="3672781"/>
                </a:lnTo>
                <a:lnTo>
                  <a:pt x="8747298" y="3672781"/>
                </a:lnTo>
                <a:close/>
              </a:path>
            </a:pathLst>
          </a:custGeom>
          <a:gradFill flip="none" rotWithShape="1">
            <a:gsLst>
              <a:gs pos="0">
                <a:schemeClr val="bg1">
                  <a:alpha val="85000"/>
                </a:schemeClr>
              </a:gs>
              <a:gs pos="100000">
                <a:schemeClr val="bg1">
                  <a:alpha val="25000"/>
                </a:schemeClr>
              </a:gs>
            </a:gsLst>
            <a:lin ang="2700000" scaled="1"/>
            <a:tileRect/>
          </a:gradFill>
          <a:ln w="10588" cap="flat">
            <a:noFill/>
            <a:prstDash val="solid"/>
            <a:miter/>
          </a:ln>
        </p:spPr>
        <p:txBody>
          <a:bodyPr rtlCol="0" anchor="ctr"/>
          <a:lstStyle/>
          <a:p>
            <a:endParaRPr lang="en-US"/>
          </a:p>
        </p:txBody>
      </p:sp>
    </p:spTree>
    <p:extLst>
      <p:ext uri="{BB962C8B-B14F-4D97-AF65-F5344CB8AC3E}">
        <p14:creationId xmlns:p14="http://schemas.microsoft.com/office/powerpoint/2010/main" val="3092139868"/>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ED47A86-542A-134B-B94E-A2D616E4FF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30808" cy="351868"/>
          </a:xfrm>
          <a:prstGeom prst="rect">
            <a:avLst/>
          </a:prstGeom>
        </p:spPr>
      </p:pic>
      <p:sp>
        <p:nvSpPr>
          <p:cNvPr id="9" name="Title 1">
            <a:extLst>
              <a:ext uri="{FF2B5EF4-FFF2-40B4-BE49-F238E27FC236}">
                <a16:creationId xmlns:a16="http://schemas.microsoft.com/office/drawing/2014/main" id="{69494F05-31C1-634D-9E5D-BB36E930BA7D}"/>
              </a:ext>
            </a:extLst>
          </p:cNvPr>
          <p:cNvSpPr>
            <a:spLocks noGrp="1"/>
          </p:cNvSpPr>
          <p:nvPr>
            <p:ph type="title" hasCustomPrompt="1"/>
          </p:nvPr>
        </p:nvSpPr>
        <p:spPr>
          <a:xfrm>
            <a:off x="609600" y="609600"/>
            <a:ext cx="85344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GB" noProof="0"/>
              <a:t>Click to add title</a:t>
            </a:r>
          </a:p>
        </p:txBody>
      </p:sp>
      <p:pic>
        <p:nvPicPr>
          <p:cNvPr id="11" name="Picture 10">
            <a:extLst>
              <a:ext uri="{FF2B5EF4-FFF2-40B4-BE49-F238E27FC236}">
                <a16:creationId xmlns:a16="http://schemas.microsoft.com/office/drawing/2014/main" id="{C37E1C0B-25CE-49AB-9945-14AC3E602816}"/>
              </a:ext>
            </a:extLst>
          </p:cNvPr>
          <p:cNvPicPr>
            <a:picLocks noChangeAspect="1"/>
          </p:cNvPicPr>
          <p:nvPr userDrawn="1"/>
        </p:nvPicPr>
        <p:blipFill rotWithShape="1">
          <a:blip r:embed="rId3"/>
          <a:srcRect l="72237" b="37123"/>
          <a:stretch/>
        </p:blipFill>
        <p:spPr>
          <a:xfrm>
            <a:off x="8807116" y="0"/>
            <a:ext cx="3384884" cy="4312118"/>
          </a:xfrm>
          <a:prstGeom prst="rect">
            <a:avLst/>
          </a:prstGeom>
        </p:spPr>
      </p:pic>
      <p:pic>
        <p:nvPicPr>
          <p:cNvPr id="12" name="Picture 11">
            <a:extLst>
              <a:ext uri="{FF2B5EF4-FFF2-40B4-BE49-F238E27FC236}">
                <a16:creationId xmlns:a16="http://schemas.microsoft.com/office/drawing/2014/main" id="{37DE9540-572B-49EB-BBE1-8F5ABA880A93}"/>
              </a:ext>
            </a:extLst>
          </p:cNvPr>
          <p:cNvPicPr>
            <a:picLocks noChangeAspect="1"/>
          </p:cNvPicPr>
          <p:nvPr userDrawn="1"/>
        </p:nvPicPr>
        <p:blipFill>
          <a:blip r:embed="rId4"/>
          <a:stretch>
            <a:fillRect/>
          </a:stretch>
        </p:blipFill>
        <p:spPr>
          <a:xfrm>
            <a:off x="0" y="6781800"/>
            <a:ext cx="12192000" cy="76200"/>
          </a:xfrm>
          <a:prstGeom prst="rect">
            <a:avLst/>
          </a:prstGeom>
        </p:spPr>
      </p:pic>
      <p:sp>
        <p:nvSpPr>
          <p:cNvPr id="15" name="Content Placeholder 2">
            <a:extLst>
              <a:ext uri="{FF2B5EF4-FFF2-40B4-BE49-F238E27FC236}">
                <a16:creationId xmlns:a16="http://schemas.microsoft.com/office/drawing/2014/main" id="{C216CBA1-BEA5-4928-B940-38E632C00C6F}"/>
              </a:ext>
            </a:extLst>
          </p:cNvPr>
          <p:cNvSpPr>
            <a:spLocks noGrp="1"/>
          </p:cNvSpPr>
          <p:nvPr>
            <p:ph sz="quarter" idx="21" hasCustomPrompt="1"/>
          </p:nvPr>
        </p:nvSpPr>
        <p:spPr>
          <a:xfrm>
            <a:off x="609599" y="1371600"/>
            <a:ext cx="8867775" cy="4506913"/>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spcBef>
                <a:spcPts val="500"/>
              </a:spcBef>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spcBef>
                <a:spcPts val="500"/>
              </a:spcBef>
              <a:defRPr sz="1400">
                <a:solidFill>
                  <a:srgbClr val="000000"/>
                </a:solidFill>
                <a:latin typeface="Arial" panose="020B0604020202020204" pitchFamily="34" charset="0"/>
                <a:cs typeface="Arial" panose="020B0604020202020204" pitchFamily="34" charset="0"/>
              </a:defRPr>
            </a:lvl4pPr>
            <a:lvl5pPr marL="1146175" indent="-231775">
              <a:spcBef>
                <a:spcPts val="500"/>
              </a:spcBef>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Tree>
    <p:extLst>
      <p:ext uri="{BB962C8B-B14F-4D97-AF65-F5344CB8AC3E}">
        <p14:creationId xmlns:p14="http://schemas.microsoft.com/office/powerpoint/2010/main" val="138537613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15:clr>
            <a:srgbClr val="FBAE40"/>
          </p15:clr>
        </p15:guide>
        <p15:guide id="4" pos="7680">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ED47A86-542A-134B-B94E-A2D616E4FF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30808" cy="351868"/>
          </a:xfrm>
          <a:prstGeom prst="rect">
            <a:avLst/>
          </a:prstGeom>
        </p:spPr>
      </p:pic>
      <p:sp>
        <p:nvSpPr>
          <p:cNvPr id="9" name="Title 1">
            <a:extLst>
              <a:ext uri="{FF2B5EF4-FFF2-40B4-BE49-F238E27FC236}">
                <a16:creationId xmlns:a16="http://schemas.microsoft.com/office/drawing/2014/main" id="{69494F05-31C1-634D-9E5D-BB36E930BA7D}"/>
              </a:ext>
            </a:extLst>
          </p:cNvPr>
          <p:cNvSpPr>
            <a:spLocks noGrp="1"/>
          </p:cNvSpPr>
          <p:nvPr>
            <p:ph type="title" hasCustomPrompt="1"/>
          </p:nvPr>
        </p:nvSpPr>
        <p:spPr>
          <a:xfrm>
            <a:off x="609600" y="609600"/>
            <a:ext cx="10974018" cy="410233"/>
          </a:xfrm>
          <a:prstGeom prst="rect">
            <a:avLst/>
          </a:prstGeom>
        </p:spPr>
        <p:txBody>
          <a:bodyPr lIns="0" tIns="0" rIns="0" bIns="0" anchor="t">
            <a:noAutofit/>
          </a:bodyPr>
          <a:lstStyle>
            <a:lvl1pPr>
              <a:defRPr lang="en-US" sz="2400" b="1" dirty="0">
                <a:solidFill>
                  <a:srgbClr val="000000"/>
                </a:solidFill>
                <a:latin typeface="Arial" panose="020B0604020202020204" pitchFamily="34" charset="0"/>
                <a:cs typeface="Arial" panose="020B0604020202020204" pitchFamily="34" charset="0"/>
              </a:defRPr>
            </a:lvl1pPr>
          </a:lstStyle>
          <a:p>
            <a:pPr lvl="0"/>
            <a:r>
              <a:rPr lang="en-GB" noProof="0"/>
              <a:t>Click to edit master title style</a:t>
            </a:r>
          </a:p>
        </p:txBody>
      </p:sp>
      <p:sp>
        <p:nvSpPr>
          <p:cNvPr id="15" name="Text Placeholder 14">
            <a:extLst>
              <a:ext uri="{FF2B5EF4-FFF2-40B4-BE49-F238E27FC236}">
                <a16:creationId xmlns:a16="http://schemas.microsoft.com/office/drawing/2014/main" id="{49210AAC-8FF8-46F0-A01F-0BD24111C393}"/>
              </a:ext>
            </a:extLst>
          </p:cNvPr>
          <p:cNvSpPr>
            <a:spLocks noGrp="1"/>
          </p:cNvSpPr>
          <p:nvPr>
            <p:ph type="body" sz="quarter" idx="10" hasCustomPrompt="1"/>
          </p:nvPr>
        </p:nvSpPr>
        <p:spPr>
          <a:xfrm>
            <a:off x="609600" y="1524000"/>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Font typeface="Arial" panose="020B0604020202020204" pitchFamily="34" charset="0"/>
              <a:buNone/>
              <a:defRPr lang="en-US" sz="1600" b="1" smtClean="0">
                <a:solidFill>
                  <a:srgbClr val="000000"/>
                </a:solidFill>
                <a:latin typeface="Arial" panose="020B0604020202020204" pitchFamily="34" charset="0"/>
                <a:cs typeface="Arial" panose="020B0604020202020204" pitchFamily="34" charset="0"/>
              </a:defRPr>
            </a:lvl1pPr>
            <a:lvl2pPr>
              <a:defRPr lang="en-US" sz="1800" smtClean="0">
                <a:solidFill>
                  <a:schemeClr val="lt1"/>
                </a:solidFill>
              </a:defRPr>
            </a:lvl2pPr>
            <a:lvl3pPr>
              <a:defRPr lang="en-US" sz="1800" smtClean="0">
                <a:solidFill>
                  <a:schemeClr val="lt1"/>
                </a:solidFill>
              </a:defRPr>
            </a:lvl3pPr>
            <a:lvl4pPr>
              <a:defRPr lang="en-US" smtClean="0">
                <a:solidFill>
                  <a:schemeClr val="lt1"/>
                </a:solidFill>
              </a:defRPr>
            </a:lvl4pPr>
            <a:lvl5pPr>
              <a:defRPr lang="en-US">
                <a:solidFill>
                  <a:schemeClr val="lt1"/>
                </a:solidFill>
              </a:defRPr>
            </a:lvl5pPr>
          </a:lstStyle>
          <a:p>
            <a:pPr marL="0" lvl="0" algn="ctr"/>
            <a:r>
              <a:rPr lang="en-GB" noProof="0"/>
              <a:t>##</a:t>
            </a:r>
          </a:p>
        </p:txBody>
      </p:sp>
      <p:sp>
        <p:nvSpPr>
          <p:cNvPr id="17" name="Text Placeholder 14">
            <a:extLst>
              <a:ext uri="{FF2B5EF4-FFF2-40B4-BE49-F238E27FC236}">
                <a16:creationId xmlns:a16="http://schemas.microsoft.com/office/drawing/2014/main" id="{F49B1255-E616-42CA-9A44-9B8D3D3EFE76}"/>
              </a:ext>
            </a:extLst>
          </p:cNvPr>
          <p:cNvSpPr>
            <a:spLocks noGrp="1"/>
          </p:cNvSpPr>
          <p:nvPr>
            <p:ph type="body" sz="quarter" idx="11" hasCustomPrompt="1"/>
          </p:nvPr>
        </p:nvSpPr>
        <p:spPr>
          <a:xfrm>
            <a:off x="609600" y="2435717"/>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1600" b="1" dirty="0">
                <a:solidFill>
                  <a:srgbClr val="000000"/>
                </a:solidFill>
              </a:defRPr>
            </a:lvl1pPr>
          </a:lstStyle>
          <a:p>
            <a:pPr marL="228600" lvl="0" indent="-228600" algn="ctr"/>
            <a:r>
              <a:rPr lang="en-GB" noProof="0"/>
              <a:t>##</a:t>
            </a:r>
          </a:p>
        </p:txBody>
      </p:sp>
      <p:sp>
        <p:nvSpPr>
          <p:cNvPr id="18" name="Text Placeholder 14">
            <a:extLst>
              <a:ext uri="{FF2B5EF4-FFF2-40B4-BE49-F238E27FC236}">
                <a16:creationId xmlns:a16="http://schemas.microsoft.com/office/drawing/2014/main" id="{0236DF5E-02FB-4D0D-B154-96FBE01314E9}"/>
              </a:ext>
            </a:extLst>
          </p:cNvPr>
          <p:cNvSpPr>
            <a:spLocks noGrp="1"/>
          </p:cNvSpPr>
          <p:nvPr>
            <p:ph type="body" sz="quarter" idx="12" hasCustomPrompt="1"/>
          </p:nvPr>
        </p:nvSpPr>
        <p:spPr>
          <a:xfrm>
            <a:off x="609600" y="5170869"/>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1600" b="1" dirty="0">
                <a:solidFill>
                  <a:srgbClr val="000000"/>
                </a:solidFill>
                <a:latin typeface="Arial" panose="020B0604020202020204" pitchFamily="34" charset="0"/>
                <a:cs typeface="Arial" panose="020B0604020202020204" pitchFamily="34" charset="0"/>
              </a:defRPr>
            </a:lvl1pPr>
          </a:lstStyle>
          <a:p>
            <a:pPr marL="228600" lvl="0" indent="-228600" algn="ctr"/>
            <a:r>
              <a:rPr lang="en-GB" noProof="0"/>
              <a:t>##</a:t>
            </a:r>
          </a:p>
        </p:txBody>
      </p:sp>
      <p:sp>
        <p:nvSpPr>
          <p:cNvPr id="19" name="Text Placeholder 14">
            <a:extLst>
              <a:ext uri="{FF2B5EF4-FFF2-40B4-BE49-F238E27FC236}">
                <a16:creationId xmlns:a16="http://schemas.microsoft.com/office/drawing/2014/main" id="{5E386D22-AEA2-4022-826F-AC213839AC3D}"/>
              </a:ext>
            </a:extLst>
          </p:cNvPr>
          <p:cNvSpPr>
            <a:spLocks noGrp="1"/>
          </p:cNvSpPr>
          <p:nvPr>
            <p:ph type="body" sz="quarter" idx="13" hasCustomPrompt="1"/>
          </p:nvPr>
        </p:nvSpPr>
        <p:spPr>
          <a:xfrm>
            <a:off x="609600" y="4259151"/>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1600" b="1" dirty="0">
                <a:solidFill>
                  <a:srgbClr val="000000"/>
                </a:solidFill>
              </a:defRPr>
            </a:lvl1pPr>
          </a:lstStyle>
          <a:p>
            <a:pPr marL="228600" lvl="0" indent="-228600" algn="ctr"/>
            <a:r>
              <a:rPr lang="en-GB" noProof="0"/>
              <a:t>##</a:t>
            </a:r>
          </a:p>
        </p:txBody>
      </p:sp>
      <p:sp>
        <p:nvSpPr>
          <p:cNvPr id="20" name="Text Placeholder 14">
            <a:extLst>
              <a:ext uri="{FF2B5EF4-FFF2-40B4-BE49-F238E27FC236}">
                <a16:creationId xmlns:a16="http://schemas.microsoft.com/office/drawing/2014/main" id="{85A245C2-2791-408B-AB20-FBD474E7059A}"/>
              </a:ext>
            </a:extLst>
          </p:cNvPr>
          <p:cNvSpPr>
            <a:spLocks noGrp="1"/>
          </p:cNvSpPr>
          <p:nvPr>
            <p:ph type="body" sz="quarter" idx="14" hasCustomPrompt="1"/>
          </p:nvPr>
        </p:nvSpPr>
        <p:spPr>
          <a:xfrm>
            <a:off x="609600" y="3347434"/>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1600" b="1" dirty="0">
                <a:solidFill>
                  <a:schemeClr val="tx1"/>
                </a:solidFill>
              </a:defRPr>
            </a:lvl1pPr>
          </a:lstStyle>
          <a:p>
            <a:pPr marL="228600" lvl="0" indent="-228600" algn="ctr"/>
            <a:r>
              <a:rPr lang="en-GB" noProof="0"/>
              <a:t>##</a:t>
            </a:r>
          </a:p>
        </p:txBody>
      </p:sp>
      <p:sp>
        <p:nvSpPr>
          <p:cNvPr id="21" name="Text Placeholder 14">
            <a:extLst>
              <a:ext uri="{FF2B5EF4-FFF2-40B4-BE49-F238E27FC236}">
                <a16:creationId xmlns:a16="http://schemas.microsoft.com/office/drawing/2014/main" id="{60286D20-16B3-4C48-B086-37FAD17EAB81}"/>
              </a:ext>
            </a:extLst>
          </p:cNvPr>
          <p:cNvSpPr>
            <a:spLocks noGrp="1"/>
          </p:cNvSpPr>
          <p:nvPr>
            <p:ph type="body" sz="quarter" idx="15" hasCustomPrompt="1"/>
          </p:nvPr>
        </p:nvSpPr>
        <p:spPr>
          <a:xfrm>
            <a:off x="6248400" y="1524000"/>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1600" b="1" dirty="0">
                <a:solidFill>
                  <a:srgbClr val="000000"/>
                </a:solidFill>
                <a:latin typeface="Arial" panose="020B0604020202020204" pitchFamily="34" charset="0"/>
                <a:cs typeface="Arial" panose="020B0604020202020204" pitchFamily="34" charset="0"/>
              </a:defRPr>
            </a:lvl1pPr>
          </a:lstStyle>
          <a:p>
            <a:pPr marL="228600" lvl="0" indent="-228600" algn="ctr"/>
            <a:r>
              <a:rPr lang="en-US"/>
              <a:t>##</a:t>
            </a:r>
          </a:p>
        </p:txBody>
      </p:sp>
      <p:sp>
        <p:nvSpPr>
          <p:cNvPr id="22" name="Text Placeholder 14">
            <a:extLst>
              <a:ext uri="{FF2B5EF4-FFF2-40B4-BE49-F238E27FC236}">
                <a16:creationId xmlns:a16="http://schemas.microsoft.com/office/drawing/2014/main" id="{11965CC1-CBF3-4456-B704-4C8BEF2E971B}"/>
              </a:ext>
            </a:extLst>
          </p:cNvPr>
          <p:cNvSpPr>
            <a:spLocks noGrp="1"/>
          </p:cNvSpPr>
          <p:nvPr>
            <p:ph type="body" sz="quarter" idx="16" hasCustomPrompt="1"/>
          </p:nvPr>
        </p:nvSpPr>
        <p:spPr>
          <a:xfrm>
            <a:off x="6248400" y="2435717"/>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1600" b="1" dirty="0">
                <a:solidFill>
                  <a:schemeClr val="tx1"/>
                </a:solidFill>
              </a:defRPr>
            </a:lvl1pPr>
          </a:lstStyle>
          <a:p>
            <a:pPr marL="228600" lvl="0" indent="-228600" algn="ctr"/>
            <a:r>
              <a:rPr lang="en-GB" noProof="0"/>
              <a:t>##</a:t>
            </a:r>
          </a:p>
        </p:txBody>
      </p:sp>
      <p:sp>
        <p:nvSpPr>
          <p:cNvPr id="23" name="Text Placeholder 14">
            <a:extLst>
              <a:ext uri="{FF2B5EF4-FFF2-40B4-BE49-F238E27FC236}">
                <a16:creationId xmlns:a16="http://schemas.microsoft.com/office/drawing/2014/main" id="{8D1A46BB-CD37-4782-8D2C-2AF2ED290C5D}"/>
              </a:ext>
            </a:extLst>
          </p:cNvPr>
          <p:cNvSpPr>
            <a:spLocks noGrp="1"/>
          </p:cNvSpPr>
          <p:nvPr>
            <p:ph type="body" sz="quarter" idx="17" hasCustomPrompt="1"/>
          </p:nvPr>
        </p:nvSpPr>
        <p:spPr>
          <a:xfrm>
            <a:off x="6248400" y="5170869"/>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1600" b="1" dirty="0">
                <a:solidFill>
                  <a:schemeClr val="tx1"/>
                </a:solidFill>
              </a:defRPr>
            </a:lvl1pPr>
          </a:lstStyle>
          <a:p>
            <a:pPr marL="228600" lvl="0" indent="-228600" algn="ctr"/>
            <a:r>
              <a:rPr lang="en-GB" noProof="0"/>
              <a:t>##</a:t>
            </a:r>
          </a:p>
        </p:txBody>
      </p:sp>
      <p:sp>
        <p:nvSpPr>
          <p:cNvPr id="24" name="Text Placeholder 14">
            <a:extLst>
              <a:ext uri="{FF2B5EF4-FFF2-40B4-BE49-F238E27FC236}">
                <a16:creationId xmlns:a16="http://schemas.microsoft.com/office/drawing/2014/main" id="{53808691-F177-4AF9-A74A-E9C0154D68C9}"/>
              </a:ext>
            </a:extLst>
          </p:cNvPr>
          <p:cNvSpPr>
            <a:spLocks noGrp="1"/>
          </p:cNvSpPr>
          <p:nvPr>
            <p:ph type="body" sz="quarter" idx="18" hasCustomPrompt="1"/>
          </p:nvPr>
        </p:nvSpPr>
        <p:spPr>
          <a:xfrm>
            <a:off x="6248400" y="4259151"/>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1600" b="1" dirty="0">
                <a:solidFill>
                  <a:srgbClr val="000000"/>
                </a:solidFill>
                <a:latin typeface="Arial" panose="020B0604020202020204" pitchFamily="34" charset="0"/>
                <a:cs typeface="Arial" panose="020B0604020202020204" pitchFamily="34" charset="0"/>
              </a:defRPr>
            </a:lvl1pPr>
          </a:lstStyle>
          <a:p>
            <a:pPr marL="228600" lvl="0" indent="-228600" algn="ctr"/>
            <a:r>
              <a:rPr lang="en-GB" noProof="0"/>
              <a:t>##</a:t>
            </a:r>
          </a:p>
        </p:txBody>
      </p:sp>
      <p:sp>
        <p:nvSpPr>
          <p:cNvPr id="25" name="Text Placeholder 14">
            <a:extLst>
              <a:ext uri="{FF2B5EF4-FFF2-40B4-BE49-F238E27FC236}">
                <a16:creationId xmlns:a16="http://schemas.microsoft.com/office/drawing/2014/main" id="{D8B702E8-22A7-450D-B7D9-546DEE0B4D67}"/>
              </a:ext>
            </a:extLst>
          </p:cNvPr>
          <p:cNvSpPr>
            <a:spLocks noGrp="1"/>
          </p:cNvSpPr>
          <p:nvPr>
            <p:ph type="body" sz="quarter" idx="19" hasCustomPrompt="1"/>
          </p:nvPr>
        </p:nvSpPr>
        <p:spPr>
          <a:xfrm>
            <a:off x="6248400" y="3347434"/>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1600" b="1" dirty="0">
                <a:solidFill>
                  <a:srgbClr val="000000"/>
                </a:solidFill>
              </a:defRPr>
            </a:lvl1pPr>
          </a:lstStyle>
          <a:p>
            <a:pPr marL="228600" lvl="0" indent="-228600" algn="ctr"/>
            <a:r>
              <a:rPr lang="en-GB" noProof="0"/>
              <a:t>##</a:t>
            </a:r>
          </a:p>
        </p:txBody>
      </p:sp>
      <p:sp>
        <p:nvSpPr>
          <p:cNvPr id="26" name="Text Placeholder 27">
            <a:extLst>
              <a:ext uri="{FF2B5EF4-FFF2-40B4-BE49-F238E27FC236}">
                <a16:creationId xmlns:a16="http://schemas.microsoft.com/office/drawing/2014/main" id="{D30610FB-2D5B-4047-90F6-6F14FC1525B9}"/>
              </a:ext>
            </a:extLst>
          </p:cNvPr>
          <p:cNvSpPr>
            <a:spLocks noGrp="1"/>
          </p:cNvSpPr>
          <p:nvPr>
            <p:ph type="body" sz="quarter" idx="20" hasCustomPrompt="1"/>
          </p:nvPr>
        </p:nvSpPr>
        <p:spPr>
          <a:xfrm>
            <a:off x="1400174" y="1574966"/>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GB" noProof="0"/>
              <a:t>Title</a:t>
            </a:r>
          </a:p>
        </p:txBody>
      </p:sp>
      <p:sp>
        <p:nvSpPr>
          <p:cNvPr id="27" name="Text Placeholder 27">
            <a:extLst>
              <a:ext uri="{FF2B5EF4-FFF2-40B4-BE49-F238E27FC236}">
                <a16:creationId xmlns:a16="http://schemas.microsoft.com/office/drawing/2014/main" id="{3AA40F9A-BFAC-4100-AEFA-B64A4C0E8C0D}"/>
              </a:ext>
            </a:extLst>
          </p:cNvPr>
          <p:cNvSpPr>
            <a:spLocks noGrp="1"/>
          </p:cNvSpPr>
          <p:nvPr>
            <p:ph type="body" sz="quarter" idx="21" hasCustomPrompt="1"/>
          </p:nvPr>
        </p:nvSpPr>
        <p:spPr>
          <a:xfrm>
            <a:off x="1400174" y="1912825"/>
            <a:ext cx="4543426" cy="193899"/>
          </a:xfrm>
          <a:prstGeom prst="rect">
            <a:avLst/>
          </a:prstGeom>
        </p:spPr>
        <p:txBody>
          <a:bodyPr lIns="0" tIns="0" rIns="0" bIns="0" anchor="t">
            <a:noAutofit/>
          </a:bodyPr>
          <a:lstStyle>
            <a:lvl1pPr marL="0" indent="0">
              <a:buNone/>
              <a:defRPr sz="1200" b="0" baseline="0">
                <a:solidFill>
                  <a:srgbClr val="000000"/>
                </a:solidFill>
                <a:latin typeface="Arial" panose="020B0604020202020204" pitchFamily="34" charset="0"/>
              </a:defRPr>
            </a:lvl1pPr>
          </a:lstStyle>
          <a:p>
            <a:pPr lvl="0"/>
            <a:r>
              <a:rPr lang="en-GB" noProof="0"/>
              <a:t>Subtitle</a:t>
            </a:r>
          </a:p>
        </p:txBody>
      </p:sp>
      <p:sp>
        <p:nvSpPr>
          <p:cNvPr id="28" name="Text Placeholder 27">
            <a:extLst>
              <a:ext uri="{FF2B5EF4-FFF2-40B4-BE49-F238E27FC236}">
                <a16:creationId xmlns:a16="http://schemas.microsoft.com/office/drawing/2014/main" id="{7F2224A7-03BE-4251-B0FB-BE7B3E9D3D9D}"/>
              </a:ext>
            </a:extLst>
          </p:cNvPr>
          <p:cNvSpPr>
            <a:spLocks noGrp="1"/>
          </p:cNvSpPr>
          <p:nvPr>
            <p:ph type="body" sz="quarter" idx="22" hasCustomPrompt="1"/>
          </p:nvPr>
        </p:nvSpPr>
        <p:spPr>
          <a:xfrm>
            <a:off x="1400174" y="2514352"/>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GB" noProof="0"/>
              <a:t>Title</a:t>
            </a:r>
          </a:p>
        </p:txBody>
      </p:sp>
      <p:sp>
        <p:nvSpPr>
          <p:cNvPr id="29" name="Text Placeholder 27">
            <a:extLst>
              <a:ext uri="{FF2B5EF4-FFF2-40B4-BE49-F238E27FC236}">
                <a16:creationId xmlns:a16="http://schemas.microsoft.com/office/drawing/2014/main" id="{92FEDE8A-0582-4ABC-B3D1-9BA3C1D54A1D}"/>
              </a:ext>
            </a:extLst>
          </p:cNvPr>
          <p:cNvSpPr>
            <a:spLocks noGrp="1"/>
          </p:cNvSpPr>
          <p:nvPr>
            <p:ph type="body" sz="quarter" idx="23" hasCustomPrompt="1"/>
          </p:nvPr>
        </p:nvSpPr>
        <p:spPr>
          <a:xfrm>
            <a:off x="1400174" y="2852211"/>
            <a:ext cx="4543426" cy="193899"/>
          </a:xfrm>
          <a:prstGeom prst="rect">
            <a:avLst/>
          </a:prstGeom>
        </p:spPr>
        <p:txBody>
          <a:bodyPr lIns="0" tIns="0" rIns="0" bIns="0" anchor="t">
            <a:noAutofit/>
          </a:bodyPr>
          <a:lstStyle>
            <a:lvl1pPr marL="0" indent="0">
              <a:buNone/>
              <a:defRPr sz="1200" b="0">
                <a:solidFill>
                  <a:srgbClr val="000000"/>
                </a:solidFill>
                <a:latin typeface="Arial" panose="020B0604020202020204" pitchFamily="34" charset="0"/>
                <a:cs typeface="Arial" panose="020B0604020202020204" pitchFamily="34" charset="0"/>
              </a:defRPr>
            </a:lvl1pPr>
          </a:lstStyle>
          <a:p>
            <a:pPr lvl="0"/>
            <a:r>
              <a:rPr lang="en-GB" noProof="0"/>
              <a:t>Subtitle</a:t>
            </a:r>
          </a:p>
        </p:txBody>
      </p:sp>
      <p:sp>
        <p:nvSpPr>
          <p:cNvPr id="30" name="Text Placeholder 27">
            <a:extLst>
              <a:ext uri="{FF2B5EF4-FFF2-40B4-BE49-F238E27FC236}">
                <a16:creationId xmlns:a16="http://schemas.microsoft.com/office/drawing/2014/main" id="{B0678AC4-5964-4B76-A4B7-C2497933DE1F}"/>
              </a:ext>
            </a:extLst>
          </p:cNvPr>
          <p:cNvSpPr>
            <a:spLocks noGrp="1"/>
          </p:cNvSpPr>
          <p:nvPr>
            <p:ph type="body" sz="quarter" idx="24" hasCustomPrompt="1"/>
          </p:nvPr>
        </p:nvSpPr>
        <p:spPr>
          <a:xfrm>
            <a:off x="1400174" y="3424963"/>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GB" noProof="0"/>
              <a:t>Title</a:t>
            </a:r>
          </a:p>
        </p:txBody>
      </p:sp>
      <p:sp>
        <p:nvSpPr>
          <p:cNvPr id="31" name="Text Placeholder 27">
            <a:extLst>
              <a:ext uri="{FF2B5EF4-FFF2-40B4-BE49-F238E27FC236}">
                <a16:creationId xmlns:a16="http://schemas.microsoft.com/office/drawing/2014/main" id="{79497123-1128-4478-8F9E-5E31BD54A1FC}"/>
              </a:ext>
            </a:extLst>
          </p:cNvPr>
          <p:cNvSpPr>
            <a:spLocks noGrp="1"/>
          </p:cNvSpPr>
          <p:nvPr>
            <p:ph type="body" sz="quarter" idx="25" hasCustomPrompt="1"/>
          </p:nvPr>
        </p:nvSpPr>
        <p:spPr>
          <a:xfrm>
            <a:off x="1400174" y="3762822"/>
            <a:ext cx="4543426" cy="193899"/>
          </a:xfrm>
          <a:prstGeom prst="rect">
            <a:avLst/>
          </a:prstGeom>
        </p:spPr>
        <p:txBody>
          <a:bodyPr lIns="0" tIns="0" rIns="0" bIns="0" anchor="t">
            <a:noAutofit/>
          </a:bodyPr>
          <a:lstStyle>
            <a:lvl1pPr marL="0" indent="0">
              <a:buNone/>
              <a:defRPr sz="1200" b="0">
                <a:solidFill>
                  <a:srgbClr val="000000"/>
                </a:solidFill>
                <a:latin typeface="Arial" panose="020B0604020202020204" pitchFamily="34" charset="0"/>
                <a:cs typeface="Arial" panose="020B0604020202020204" pitchFamily="34" charset="0"/>
              </a:defRPr>
            </a:lvl1pPr>
          </a:lstStyle>
          <a:p>
            <a:pPr lvl="0"/>
            <a:r>
              <a:rPr lang="en-GB" noProof="0"/>
              <a:t>Subtitle</a:t>
            </a:r>
          </a:p>
        </p:txBody>
      </p:sp>
      <p:sp>
        <p:nvSpPr>
          <p:cNvPr id="32" name="Text Placeholder 27">
            <a:extLst>
              <a:ext uri="{FF2B5EF4-FFF2-40B4-BE49-F238E27FC236}">
                <a16:creationId xmlns:a16="http://schemas.microsoft.com/office/drawing/2014/main" id="{67DF4FAC-E9AA-4F7C-B482-178AEF72E41D}"/>
              </a:ext>
            </a:extLst>
          </p:cNvPr>
          <p:cNvSpPr>
            <a:spLocks noGrp="1"/>
          </p:cNvSpPr>
          <p:nvPr>
            <p:ph type="body" sz="quarter" idx="26" hasCustomPrompt="1"/>
          </p:nvPr>
        </p:nvSpPr>
        <p:spPr>
          <a:xfrm>
            <a:off x="1400174" y="4312435"/>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GB" noProof="0"/>
              <a:t>Title</a:t>
            </a:r>
          </a:p>
        </p:txBody>
      </p:sp>
      <p:sp>
        <p:nvSpPr>
          <p:cNvPr id="33" name="Text Placeholder 27">
            <a:extLst>
              <a:ext uri="{FF2B5EF4-FFF2-40B4-BE49-F238E27FC236}">
                <a16:creationId xmlns:a16="http://schemas.microsoft.com/office/drawing/2014/main" id="{9A20ACD0-DC10-4ED1-B7E0-60C6B8F45033}"/>
              </a:ext>
            </a:extLst>
          </p:cNvPr>
          <p:cNvSpPr>
            <a:spLocks noGrp="1"/>
          </p:cNvSpPr>
          <p:nvPr>
            <p:ph type="body" sz="quarter" idx="27" hasCustomPrompt="1"/>
          </p:nvPr>
        </p:nvSpPr>
        <p:spPr>
          <a:xfrm>
            <a:off x="1400174" y="4650294"/>
            <a:ext cx="4543426" cy="193899"/>
          </a:xfrm>
          <a:prstGeom prst="rect">
            <a:avLst/>
          </a:prstGeom>
        </p:spPr>
        <p:txBody>
          <a:bodyPr lIns="0" tIns="0" rIns="0" bIns="0" anchor="t">
            <a:noAutofit/>
          </a:bodyPr>
          <a:lstStyle>
            <a:lvl1pPr marL="0" indent="0">
              <a:buNone/>
              <a:defRPr sz="1200" b="0">
                <a:solidFill>
                  <a:srgbClr val="000000"/>
                </a:solidFill>
                <a:latin typeface="Arial" panose="020B0604020202020204" pitchFamily="34" charset="0"/>
                <a:cs typeface="Arial" panose="020B0604020202020204" pitchFamily="34" charset="0"/>
              </a:defRPr>
            </a:lvl1pPr>
          </a:lstStyle>
          <a:p>
            <a:pPr lvl="0"/>
            <a:r>
              <a:rPr lang="en-GB" noProof="0"/>
              <a:t>Subtitle</a:t>
            </a:r>
          </a:p>
        </p:txBody>
      </p:sp>
      <p:sp>
        <p:nvSpPr>
          <p:cNvPr id="34" name="Text Placeholder 27">
            <a:extLst>
              <a:ext uri="{FF2B5EF4-FFF2-40B4-BE49-F238E27FC236}">
                <a16:creationId xmlns:a16="http://schemas.microsoft.com/office/drawing/2014/main" id="{3D3C5426-2C85-4C2E-B0BD-4220616FCC88}"/>
              </a:ext>
            </a:extLst>
          </p:cNvPr>
          <p:cNvSpPr>
            <a:spLocks noGrp="1"/>
          </p:cNvSpPr>
          <p:nvPr>
            <p:ph type="body" sz="quarter" idx="28" hasCustomPrompt="1"/>
          </p:nvPr>
        </p:nvSpPr>
        <p:spPr>
          <a:xfrm>
            <a:off x="1400174" y="5253073"/>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GB" noProof="0"/>
              <a:t>Title</a:t>
            </a:r>
          </a:p>
        </p:txBody>
      </p:sp>
      <p:sp>
        <p:nvSpPr>
          <p:cNvPr id="35" name="Text Placeholder 27">
            <a:extLst>
              <a:ext uri="{FF2B5EF4-FFF2-40B4-BE49-F238E27FC236}">
                <a16:creationId xmlns:a16="http://schemas.microsoft.com/office/drawing/2014/main" id="{998919EA-561D-4991-856B-C98AFCB19456}"/>
              </a:ext>
            </a:extLst>
          </p:cNvPr>
          <p:cNvSpPr>
            <a:spLocks noGrp="1"/>
          </p:cNvSpPr>
          <p:nvPr>
            <p:ph type="body" sz="quarter" idx="29" hasCustomPrompt="1"/>
          </p:nvPr>
        </p:nvSpPr>
        <p:spPr>
          <a:xfrm>
            <a:off x="1400174" y="5590932"/>
            <a:ext cx="4543426" cy="193899"/>
          </a:xfrm>
          <a:prstGeom prst="rect">
            <a:avLst/>
          </a:prstGeom>
        </p:spPr>
        <p:txBody>
          <a:bodyPr lIns="0" tIns="0" rIns="0" bIns="0" anchor="t">
            <a:noAutofit/>
          </a:bodyPr>
          <a:lstStyle>
            <a:lvl1pPr marL="0" indent="0">
              <a:buNone/>
              <a:defRPr sz="1200" b="0">
                <a:solidFill>
                  <a:srgbClr val="000000"/>
                </a:solidFill>
                <a:latin typeface="Arial" panose="020B0604020202020204" pitchFamily="34" charset="0"/>
                <a:cs typeface="Arial" panose="020B0604020202020204" pitchFamily="34" charset="0"/>
              </a:defRPr>
            </a:lvl1pPr>
          </a:lstStyle>
          <a:p>
            <a:pPr lvl="0"/>
            <a:r>
              <a:rPr lang="en-GB" noProof="0"/>
              <a:t>Subtitle</a:t>
            </a:r>
          </a:p>
        </p:txBody>
      </p:sp>
      <p:sp>
        <p:nvSpPr>
          <p:cNvPr id="36" name="Text Placeholder 27">
            <a:extLst>
              <a:ext uri="{FF2B5EF4-FFF2-40B4-BE49-F238E27FC236}">
                <a16:creationId xmlns:a16="http://schemas.microsoft.com/office/drawing/2014/main" id="{62424A79-48BA-4858-AF15-7372F7F10548}"/>
              </a:ext>
            </a:extLst>
          </p:cNvPr>
          <p:cNvSpPr>
            <a:spLocks noGrp="1"/>
          </p:cNvSpPr>
          <p:nvPr>
            <p:ph type="body" sz="quarter" idx="30" hasCustomPrompt="1"/>
          </p:nvPr>
        </p:nvSpPr>
        <p:spPr>
          <a:xfrm>
            <a:off x="7038975" y="1574966"/>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US"/>
              <a:t>Title</a:t>
            </a:r>
          </a:p>
        </p:txBody>
      </p:sp>
      <p:sp>
        <p:nvSpPr>
          <p:cNvPr id="37" name="Text Placeholder 27">
            <a:extLst>
              <a:ext uri="{FF2B5EF4-FFF2-40B4-BE49-F238E27FC236}">
                <a16:creationId xmlns:a16="http://schemas.microsoft.com/office/drawing/2014/main" id="{1D447F5B-80EA-497D-AA1D-DD3C6BB53902}"/>
              </a:ext>
            </a:extLst>
          </p:cNvPr>
          <p:cNvSpPr>
            <a:spLocks noGrp="1"/>
          </p:cNvSpPr>
          <p:nvPr>
            <p:ph type="body" sz="quarter" idx="31" hasCustomPrompt="1"/>
          </p:nvPr>
        </p:nvSpPr>
        <p:spPr>
          <a:xfrm>
            <a:off x="7038975" y="1912825"/>
            <a:ext cx="4543426" cy="193899"/>
          </a:xfrm>
          <a:prstGeom prst="rect">
            <a:avLst/>
          </a:prstGeom>
        </p:spPr>
        <p:txBody>
          <a:bodyPr lIns="0" tIns="0" rIns="0" bIns="0" anchor="t">
            <a:noAutofit/>
          </a:bodyPr>
          <a:lstStyle>
            <a:lvl1pPr marL="0" indent="0">
              <a:buNone/>
              <a:defRPr sz="1200" b="0">
                <a:solidFill>
                  <a:srgbClr val="000000"/>
                </a:solidFill>
                <a:latin typeface="Arial" panose="020B0604020202020204" pitchFamily="34" charset="0"/>
                <a:cs typeface="Arial" panose="020B0604020202020204" pitchFamily="34" charset="0"/>
              </a:defRPr>
            </a:lvl1pPr>
          </a:lstStyle>
          <a:p>
            <a:pPr lvl="0"/>
            <a:r>
              <a:rPr lang="en-GB" noProof="0"/>
              <a:t>Subtitle</a:t>
            </a:r>
          </a:p>
        </p:txBody>
      </p:sp>
      <p:sp>
        <p:nvSpPr>
          <p:cNvPr id="38" name="Text Placeholder 27">
            <a:extLst>
              <a:ext uri="{FF2B5EF4-FFF2-40B4-BE49-F238E27FC236}">
                <a16:creationId xmlns:a16="http://schemas.microsoft.com/office/drawing/2014/main" id="{1C7AC752-B563-43F1-B875-7216E9902D64}"/>
              </a:ext>
            </a:extLst>
          </p:cNvPr>
          <p:cNvSpPr>
            <a:spLocks noGrp="1"/>
          </p:cNvSpPr>
          <p:nvPr>
            <p:ph type="body" sz="quarter" idx="32" hasCustomPrompt="1"/>
          </p:nvPr>
        </p:nvSpPr>
        <p:spPr>
          <a:xfrm>
            <a:off x="7038975" y="2514352"/>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GB" noProof="0"/>
              <a:t>Title</a:t>
            </a:r>
          </a:p>
        </p:txBody>
      </p:sp>
      <p:sp>
        <p:nvSpPr>
          <p:cNvPr id="39" name="Text Placeholder 27">
            <a:extLst>
              <a:ext uri="{FF2B5EF4-FFF2-40B4-BE49-F238E27FC236}">
                <a16:creationId xmlns:a16="http://schemas.microsoft.com/office/drawing/2014/main" id="{A5E8293D-BB96-4E02-A5C6-F70D35C1FDF1}"/>
              </a:ext>
            </a:extLst>
          </p:cNvPr>
          <p:cNvSpPr>
            <a:spLocks noGrp="1"/>
          </p:cNvSpPr>
          <p:nvPr>
            <p:ph type="body" sz="quarter" idx="33" hasCustomPrompt="1"/>
          </p:nvPr>
        </p:nvSpPr>
        <p:spPr>
          <a:xfrm>
            <a:off x="7038975" y="2852211"/>
            <a:ext cx="4543426" cy="193899"/>
          </a:xfrm>
          <a:prstGeom prst="rect">
            <a:avLst/>
          </a:prstGeom>
        </p:spPr>
        <p:txBody>
          <a:bodyPr lIns="0" tIns="0" rIns="0" bIns="0" anchor="t">
            <a:noAutofit/>
          </a:bodyPr>
          <a:lstStyle>
            <a:lvl1pPr marL="0" indent="0">
              <a:buNone/>
              <a:defRPr sz="1200" b="0">
                <a:solidFill>
                  <a:srgbClr val="000000"/>
                </a:solidFill>
                <a:latin typeface="Arial" panose="020B0604020202020204" pitchFamily="34" charset="0"/>
                <a:cs typeface="Arial" panose="020B0604020202020204" pitchFamily="34" charset="0"/>
              </a:defRPr>
            </a:lvl1pPr>
          </a:lstStyle>
          <a:p>
            <a:pPr lvl="0"/>
            <a:r>
              <a:rPr lang="en-GB" noProof="0"/>
              <a:t>Subtitle</a:t>
            </a:r>
          </a:p>
        </p:txBody>
      </p:sp>
      <p:sp>
        <p:nvSpPr>
          <p:cNvPr id="40" name="Text Placeholder 27">
            <a:extLst>
              <a:ext uri="{FF2B5EF4-FFF2-40B4-BE49-F238E27FC236}">
                <a16:creationId xmlns:a16="http://schemas.microsoft.com/office/drawing/2014/main" id="{8438E67E-BBB0-4E73-8AA8-1AB3943C4906}"/>
              </a:ext>
            </a:extLst>
          </p:cNvPr>
          <p:cNvSpPr>
            <a:spLocks noGrp="1"/>
          </p:cNvSpPr>
          <p:nvPr>
            <p:ph type="body" sz="quarter" idx="34" hasCustomPrompt="1"/>
          </p:nvPr>
        </p:nvSpPr>
        <p:spPr>
          <a:xfrm>
            <a:off x="7038975" y="3424963"/>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GB" noProof="0"/>
              <a:t>Title</a:t>
            </a:r>
          </a:p>
        </p:txBody>
      </p:sp>
      <p:sp>
        <p:nvSpPr>
          <p:cNvPr id="41" name="Text Placeholder 27">
            <a:extLst>
              <a:ext uri="{FF2B5EF4-FFF2-40B4-BE49-F238E27FC236}">
                <a16:creationId xmlns:a16="http://schemas.microsoft.com/office/drawing/2014/main" id="{18983759-EA5A-44E5-B519-BF9184F8446A}"/>
              </a:ext>
            </a:extLst>
          </p:cNvPr>
          <p:cNvSpPr>
            <a:spLocks noGrp="1"/>
          </p:cNvSpPr>
          <p:nvPr>
            <p:ph type="body" sz="quarter" idx="35" hasCustomPrompt="1"/>
          </p:nvPr>
        </p:nvSpPr>
        <p:spPr>
          <a:xfrm>
            <a:off x="7038975" y="3762822"/>
            <a:ext cx="4543426" cy="193899"/>
          </a:xfrm>
          <a:prstGeom prst="rect">
            <a:avLst/>
          </a:prstGeom>
        </p:spPr>
        <p:txBody>
          <a:bodyPr lIns="0" tIns="0" rIns="0" bIns="0" anchor="t">
            <a:noAutofit/>
          </a:bodyPr>
          <a:lstStyle>
            <a:lvl1pPr marL="0" indent="0">
              <a:buNone/>
              <a:defRPr sz="1200" b="0">
                <a:solidFill>
                  <a:srgbClr val="000000"/>
                </a:solidFill>
                <a:latin typeface="Arial" panose="020B0604020202020204" pitchFamily="34" charset="0"/>
                <a:cs typeface="Arial" panose="020B0604020202020204" pitchFamily="34" charset="0"/>
              </a:defRPr>
            </a:lvl1pPr>
          </a:lstStyle>
          <a:p>
            <a:pPr lvl="0"/>
            <a:r>
              <a:rPr lang="en-GB" noProof="0"/>
              <a:t>Subtitle</a:t>
            </a:r>
          </a:p>
        </p:txBody>
      </p:sp>
      <p:sp>
        <p:nvSpPr>
          <p:cNvPr id="42" name="Text Placeholder 27">
            <a:extLst>
              <a:ext uri="{FF2B5EF4-FFF2-40B4-BE49-F238E27FC236}">
                <a16:creationId xmlns:a16="http://schemas.microsoft.com/office/drawing/2014/main" id="{B03717EB-1B0E-4D72-814C-16B2135DE997}"/>
              </a:ext>
            </a:extLst>
          </p:cNvPr>
          <p:cNvSpPr>
            <a:spLocks noGrp="1"/>
          </p:cNvSpPr>
          <p:nvPr>
            <p:ph type="body" sz="quarter" idx="36" hasCustomPrompt="1"/>
          </p:nvPr>
        </p:nvSpPr>
        <p:spPr>
          <a:xfrm>
            <a:off x="7038975" y="4312435"/>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GB" noProof="0"/>
              <a:t>Title</a:t>
            </a:r>
          </a:p>
        </p:txBody>
      </p:sp>
      <p:sp>
        <p:nvSpPr>
          <p:cNvPr id="43" name="Text Placeholder 27">
            <a:extLst>
              <a:ext uri="{FF2B5EF4-FFF2-40B4-BE49-F238E27FC236}">
                <a16:creationId xmlns:a16="http://schemas.microsoft.com/office/drawing/2014/main" id="{C0EA8A55-A193-4401-832A-FCDC1B4649F4}"/>
              </a:ext>
            </a:extLst>
          </p:cNvPr>
          <p:cNvSpPr>
            <a:spLocks noGrp="1"/>
          </p:cNvSpPr>
          <p:nvPr>
            <p:ph type="body" sz="quarter" idx="37" hasCustomPrompt="1"/>
          </p:nvPr>
        </p:nvSpPr>
        <p:spPr>
          <a:xfrm>
            <a:off x="7038975" y="4650294"/>
            <a:ext cx="4543426" cy="193899"/>
          </a:xfrm>
          <a:prstGeom prst="rect">
            <a:avLst/>
          </a:prstGeom>
        </p:spPr>
        <p:txBody>
          <a:bodyPr lIns="0" tIns="0" rIns="0" bIns="0" anchor="t">
            <a:noAutofit/>
          </a:bodyPr>
          <a:lstStyle>
            <a:lvl1pPr marL="0" indent="0">
              <a:buNone/>
              <a:defRPr sz="1200" b="0">
                <a:solidFill>
                  <a:srgbClr val="000000"/>
                </a:solidFill>
                <a:latin typeface="Arial" panose="020B0604020202020204" pitchFamily="34" charset="0"/>
                <a:cs typeface="Arial" panose="020B0604020202020204" pitchFamily="34" charset="0"/>
              </a:defRPr>
            </a:lvl1pPr>
          </a:lstStyle>
          <a:p>
            <a:pPr lvl="0"/>
            <a:r>
              <a:rPr lang="en-GB" noProof="0"/>
              <a:t>Subtitle</a:t>
            </a:r>
          </a:p>
        </p:txBody>
      </p:sp>
      <p:sp>
        <p:nvSpPr>
          <p:cNvPr id="44" name="Text Placeholder 27">
            <a:extLst>
              <a:ext uri="{FF2B5EF4-FFF2-40B4-BE49-F238E27FC236}">
                <a16:creationId xmlns:a16="http://schemas.microsoft.com/office/drawing/2014/main" id="{18967966-2CC7-49EC-856A-6A95F25DE04D}"/>
              </a:ext>
            </a:extLst>
          </p:cNvPr>
          <p:cNvSpPr>
            <a:spLocks noGrp="1"/>
          </p:cNvSpPr>
          <p:nvPr>
            <p:ph type="body" sz="quarter" idx="38" hasCustomPrompt="1"/>
          </p:nvPr>
        </p:nvSpPr>
        <p:spPr>
          <a:xfrm>
            <a:off x="7038975" y="5253073"/>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GB" noProof="0"/>
              <a:t>Title</a:t>
            </a:r>
          </a:p>
        </p:txBody>
      </p:sp>
      <p:sp>
        <p:nvSpPr>
          <p:cNvPr id="45" name="Text Placeholder 27">
            <a:extLst>
              <a:ext uri="{FF2B5EF4-FFF2-40B4-BE49-F238E27FC236}">
                <a16:creationId xmlns:a16="http://schemas.microsoft.com/office/drawing/2014/main" id="{94563EDB-19D3-4C6D-B26E-6D7BE8AC5F02}"/>
              </a:ext>
            </a:extLst>
          </p:cNvPr>
          <p:cNvSpPr>
            <a:spLocks noGrp="1"/>
          </p:cNvSpPr>
          <p:nvPr>
            <p:ph type="body" sz="quarter" idx="39" hasCustomPrompt="1"/>
          </p:nvPr>
        </p:nvSpPr>
        <p:spPr>
          <a:xfrm>
            <a:off x="7038975" y="5590932"/>
            <a:ext cx="4543426" cy="193899"/>
          </a:xfrm>
          <a:prstGeom prst="rect">
            <a:avLst/>
          </a:prstGeom>
        </p:spPr>
        <p:txBody>
          <a:bodyPr lIns="0" tIns="0" rIns="0" bIns="0" anchor="t">
            <a:noAutofit/>
          </a:bodyPr>
          <a:lstStyle>
            <a:lvl1pPr marL="0" indent="0">
              <a:buNone/>
              <a:defRPr sz="1200" b="0">
                <a:solidFill>
                  <a:srgbClr val="000000"/>
                </a:solidFill>
                <a:latin typeface="Arial" panose="020B0604020202020204" pitchFamily="34" charset="0"/>
                <a:cs typeface="Arial" panose="020B0604020202020204" pitchFamily="34" charset="0"/>
              </a:defRPr>
            </a:lvl1pPr>
          </a:lstStyle>
          <a:p>
            <a:pPr lvl="0"/>
            <a:r>
              <a:rPr lang="en-GB" noProof="0"/>
              <a:t>Subtitle</a:t>
            </a:r>
          </a:p>
        </p:txBody>
      </p:sp>
      <p:pic>
        <p:nvPicPr>
          <p:cNvPr id="46" name="Picture 45">
            <a:extLst>
              <a:ext uri="{FF2B5EF4-FFF2-40B4-BE49-F238E27FC236}">
                <a16:creationId xmlns:a16="http://schemas.microsoft.com/office/drawing/2014/main" id="{F2286CEB-5B18-4C2E-9F66-09CDC3D49708}"/>
              </a:ext>
            </a:extLst>
          </p:cNvPr>
          <p:cNvPicPr>
            <a:picLocks noChangeAspect="1"/>
          </p:cNvPicPr>
          <p:nvPr userDrawn="1"/>
        </p:nvPicPr>
        <p:blipFill>
          <a:blip r:embed="rId3"/>
          <a:stretch>
            <a:fillRect/>
          </a:stretch>
        </p:blipFill>
        <p:spPr>
          <a:xfrm>
            <a:off x="0" y="6781800"/>
            <a:ext cx="12192000" cy="76200"/>
          </a:xfrm>
          <a:prstGeom prst="rect">
            <a:avLst/>
          </a:prstGeom>
        </p:spPr>
      </p:pic>
    </p:spTree>
    <p:extLst>
      <p:ext uri="{BB962C8B-B14F-4D97-AF65-F5344CB8AC3E}">
        <p14:creationId xmlns:p14="http://schemas.microsoft.com/office/powerpoint/2010/main" val="404963153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15:clr>
            <a:srgbClr val="FBAE40"/>
          </p15:clr>
        </p15:guide>
        <p15:guide id="4" pos="7680">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Agenda 3">
    <p:bg>
      <p:bgPr>
        <a:gradFill>
          <a:gsLst>
            <a:gs pos="0">
              <a:srgbClr val="0F5F7E"/>
            </a:gs>
            <a:gs pos="100000">
              <a:srgbClr val="008CB1"/>
            </a:gs>
          </a:gsLst>
          <a:lin ang="5400000" scaled="1"/>
        </a:gra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B2DEB12-1068-7E45-91A7-16BB9589413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2" y="6133788"/>
            <a:ext cx="1130807" cy="348629"/>
          </a:xfrm>
          <a:prstGeom prst="rect">
            <a:avLst/>
          </a:prstGeom>
        </p:spPr>
      </p:pic>
      <p:sp>
        <p:nvSpPr>
          <p:cNvPr id="30" name="Title 1">
            <a:extLst>
              <a:ext uri="{FF2B5EF4-FFF2-40B4-BE49-F238E27FC236}">
                <a16:creationId xmlns:a16="http://schemas.microsoft.com/office/drawing/2014/main" id="{646F9CB1-E938-4F8E-89F1-960957E6A0BC}"/>
              </a:ext>
            </a:extLst>
          </p:cNvPr>
          <p:cNvSpPr>
            <a:spLocks noGrp="1"/>
          </p:cNvSpPr>
          <p:nvPr>
            <p:ph type="title" hasCustomPrompt="1"/>
          </p:nvPr>
        </p:nvSpPr>
        <p:spPr>
          <a:xfrm>
            <a:off x="609600" y="609600"/>
            <a:ext cx="10974018" cy="410233"/>
          </a:xfrm>
          <a:prstGeom prst="rect">
            <a:avLst/>
          </a:prstGeom>
        </p:spPr>
        <p:txBody>
          <a:bodyPr lIns="0" tIns="0" rIns="0" bIns="0" anchor="t">
            <a:noAutofit/>
          </a:bodyPr>
          <a:lstStyle>
            <a:lvl1pPr>
              <a:defRPr lang="en-US" sz="2400" b="1" dirty="0">
                <a:solidFill>
                  <a:srgbClr val="FFFFFF"/>
                </a:solidFill>
                <a:latin typeface="Arial" panose="020B0604020202020204" pitchFamily="34" charset="0"/>
                <a:cs typeface="Arial" panose="020B0604020202020204" pitchFamily="34" charset="0"/>
              </a:defRPr>
            </a:lvl1pPr>
          </a:lstStyle>
          <a:p>
            <a:pPr lvl="0"/>
            <a:r>
              <a:rPr lang="en-GB" noProof="0"/>
              <a:t>Click to add title</a:t>
            </a:r>
          </a:p>
        </p:txBody>
      </p:sp>
      <p:sp>
        <p:nvSpPr>
          <p:cNvPr id="31" name="Content Placeholder 2">
            <a:extLst>
              <a:ext uri="{FF2B5EF4-FFF2-40B4-BE49-F238E27FC236}">
                <a16:creationId xmlns:a16="http://schemas.microsoft.com/office/drawing/2014/main" id="{73658727-198C-421F-BB93-91D517DA702F}"/>
              </a:ext>
            </a:extLst>
          </p:cNvPr>
          <p:cNvSpPr>
            <a:spLocks noGrp="1"/>
          </p:cNvSpPr>
          <p:nvPr>
            <p:ph sz="quarter" idx="24" hasCustomPrompt="1"/>
          </p:nvPr>
        </p:nvSpPr>
        <p:spPr>
          <a:xfrm>
            <a:off x="609600" y="3051017"/>
            <a:ext cx="2002536" cy="2695027"/>
          </a:xfrm>
          <a:prstGeom prst="rect">
            <a:avLst/>
          </a:prstGeom>
        </p:spPr>
        <p:txBody>
          <a:bodyPr lIns="0" tIns="0" rIns="0" bIns="0"/>
          <a:lstStyle>
            <a:lvl1pPr marL="231775" indent="-231775">
              <a:spcBef>
                <a:spcPts val="500"/>
              </a:spcBef>
              <a:buFont typeface="Arial" panose="020B0604020202020204" pitchFamily="34" charset="0"/>
              <a:buChar char="•"/>
              <a:defRPr sz="1200">
                <a:solidFill>
                  <a:srgbClr val="FFFFFF"/>
                </a:solidFill>
                <a:latin typeface="Arial" panose="020B0604020202020204" pitchFamily="34" charset="0"/>
                <a:cs typeface="Arial" panose="020B0604020202020204" pitchFamily="34" charset="0"/>
              </a:defRPr>
            </a:lvl1pPr>
            <a:lvl2pPr marL="465138" indent="-233363">
              <a:spcBef>
                <a:spcPts val="500"/>
              </a:spcBef>
              <a:defRPr sz="1200">
                <a:solidFill>
                  <a:srgbClr val="FFFFFF"/>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100">
                <a:solidFill>
                  <a:srgbClr val="FFFFFF"/>
                </a:solidFill>
                <a:latin typeface="Arial" panose="020B0604020202020204" pitchFamily="34" charset="0"/>
                <a:cs typeface="Arial" panose="020B0604020202020204" pitchFamily="34" charset="0"/>
              </a:defRPr>
            </a:lvl3pPr>
            <a:lvl4pPr marL="914400" indent="-231775">
              <a:spcBef>
                <a:spcPts val="500"/>
              </a:spcBef>
              <a:defRPr sz="1100">
                <a:solidFill>
                  <a:srgbClr val="FFFFFF"/>
                </a:solidFill>
                <a:latin typeface="Arial" panose="020B0604020202020204" pitchFamily="34" charset="0"/>
                <a:cs typeface="Arial" panose="020B0604020202020204" pitchFamily="34" charset="0"/>
              </a:defRPr>
            </a:lvl4pPr>
            <a:lvl5pPr marL="1146175" indent="-231775">
              <a:spcBef>
                <a:spcPts val="500"/>
              </a:spcBef>
              <a:defRPr sz="1100">
                <a:solidFill>
                  <a:srgbClr val="FFFFFF"/>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33" name="Content Placeholder 2">
            <a:extLst>
              <a:ext uri="{FF2B5EF4-FFF2-40B4-BE49-F238E27FC236}">
                <a16:creationId xmlns:a16="http://schemas.microsoft.com/office/drawing/2014/main" id="{22B44EA8-E4B7-42DC-8510-EDBDE8B42A26}"/>
              </a:ext>
            </a:extLst>
          </p:cNvPr>
          <p:cNvSpPr>
            <a:spLocks noGrp="1"/>
          </p:cNvSpPr>
          <p:nvPr>
            <p:ph sz="quarter" idx="25" hasCustomPrompt="1"/>
          </p:nvPr>
        </p:nvSpPr>
        <p:spPr>
          <a:xfrm>
            <a:off x="2852471" y="3051017"/>
            <a:ext cx="2002536" cy="2695027"/>
          </a:xfrm>
          <a:prstGeom prst="rect">
            <a:avLst/>
          </a:prstGeom>
        </p:spPr>
        <p:txBody>
          <a:bodyPr lIns="0" tIns="0" rIns="0" bIns="0"/>
          <a:lstStyle>
            <a:lvl1pPr marL="231775" indent="-231775">
              <a:buFont typeface="Arial" panose="020B0604020202020204" pitchFamily="34" charset="0"/>
              <a:buChar char="•"/>
              <a:defRPr sz="1200">
                <a:solidFill>
                  <a:srgbClr val="FFFFFF"/>
                </a:solidFill>
                <a:latin typeface="Arial" panose="020B0604020202020204" pitchFamily="34" charset="0"/>
                <a:cs typeface="Arial" panose="020B0604020202020204" pitchFamily="34" charset="0"/>
              </a:defRPr>
            </a:lvl1pPr>
            <a:lvl2pPr marL="465138" indent="-233363">
              <a:defRPr sz="1200">
                <a:solidFill>
                  <a:srgbClr val="FFFFFF"/>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100">
                <a:solidFill>
                  <a:srgbClr val="FFFFFF"/>
                </a:solidFill>
                <a:latin typeface="Arial" panose="020B0604020202020204" pitchFamily="34" charset="0"/>
                <a:cs typeface="Arial" panose="020B0604020202020204" pitchFamily="34" charset="0"/>
              </a:defRPr>
            </a:lvl3pPr>
            <a:lvl4pPr marL="914400" indent="-231775">
              <a:defRPr sz="1100">
                <a:solidFill>
                  <a:srgbClr val="FFFFFF"/>
                </a:solidFill>
                <a:latin typeface="Arial" panose="020B0604020202020204" pitchFamily="34" charset="0"/>
                <a:cs typeface="Arial" panose="020B0604020202020204" pitchFamily="34" charset="0"/>
              </a:defRPr>
            </a:lvl4pPr>
            <a:lvl5pPr marL="1146175" indent="-231775">
              <a:defRPr sz="1100">
                <a:solidFill>
                  <a:srgbClr val="FFFFFF"/>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34" name="Content Placeholder 2">
            <a:extLst>
              <a:ext uri="{FF2B5EF4-FFF2-40B4-BE49-F238E27FC236}">
                <a16:creationId xmlns:a16="http://schemas.microsoft.com/office/drawing/2014/main" id="{7ECBA1A4-D8C8-4096-B94C-E98FFD851868}"/>
              </a:ext>
            </a:extLst>
          </p:cNvPr>
          <p:cNvSpPr>
            <a:spLocks noGrp="1"/>
          </p:cNvSpPr>
          <p:nvPr>
            <p:ph sz="quarter" idx="26" hasCustomPrompt="1"/>
          </p:nvPr>
        </p:nvSpPr>
        <p:spPr>
          <a:xfrm>
            <a:off x="5095342" y="3051017"/>
            <a:ext cx="2002536" cy="2695027"/>
          </a:xfrm>
          <a:prstGeom prst="rect">
            <a:avLst/>
          </a:prstGeom>
        </p:spPr>
        <p:txBody>
          <a:bodyPr lIns="0" tIns="0" rIns="0" bIns="0"/>
          <a:lstStyle>
            <a:lvl1pPr marL="231775" indent="-231775">
              <a:spcBef>
                <a:spcPts val="500"/>
              </a:spcBef>
              <a:buFont typeface="Arial" panose="020B0604020202020204" pitchFamily="34" charset="0"/>
              <a:buChar char="•"/>
              <a:defRPr sz="1200">
                <a:solidFill>
                  <a:srgbClr val="FFFFFF"/>
                </a:solidFill>
                <a:latin typeface="Arial" panose="020B0604020202020204" pitchFamily="34" charset="0"/>
                <a:cs typeface="Arial" panose="020B0604020202020204" pitchFamily="34" charset="0"/>
              </a:defRPr>
            </a:lvl1pPr>
            <a:lvl2pPr marL="465138" indent="-233363">
              <a:spcBef>
                <a:spcPts val="500"/>
              </a:spcBef>
              <a:defRPr sz="1200">
                <a:solidFill>
                  <a:srgbClr val="FFFFFF"/>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100">
                <a:solidFill>
                  <a:srgbClr val="FFFFFF"/>
                </a:solidFill>
                <a:latin typeface="Arial" panose="020B0604020202020204" pitchFamily="34" charset="0"/>
                <a:cs typeface="Arial" panose="020B0604020202020204" pitchFamily="34" charset="0"/>
              </a:defRPr>
            </a:lvl3pPr>
            <a:lvl4pPr marL="914400" indent="-231775">
              <a:spcBef>
                <a:spcPts val="500"/>
              </a:spcBef>
              <a:defRPr sz="1100">
                <a:solidFill>
                  <a:srgbClr val="FFFFFF"/>
                </a:solidFill>
                <a:latin typeface="Arial" panose="020B0604020202020204" pitchFamily="34" charset="0"/>
                <a:cs typeface="Arial" panose="020B0604020202020204" pitchFamily="34" charset="0"/>
              </a:defRPr>
            </a:lvl4pPr>
            <a:lvl5pPr marL="1146175" indent="-231775">
              <a:spcBef>
                <a:spcPts val="500"/>
              </a:spcBef>
              <a:defRPr sz="1100">
                <a:solidFill>
                  <a:srgbClr val="FFFFFF"/>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35" name="Content Placeholder 2">
            <a:extLst>
              <a:ext uri="{FF2B5EF4-FFF2-40B4-BE49-F238E27FC236}">
                <a16:creationId xmlns:a16="http://schemas.microsoft.com/office/drawing/2014/main" id="{8184D3AA-7F1B-4107-BD86-35E3AEA555B1}"/>
              </a:ext>
            </a:extLst>
          </p:cNvPr>
          <p:cNvSpPr>
            <a:spLocks noGrp="1"/>
          </p:cNvSpPr>
          <p:nvPr>
            <p:ph sz="quarter" idx="27" hasCustomPrompt="1"/>
          </p:nvPr>
        </p:nvSpPr>
        <p:spPr>
          <a:xfrm>
            <a:off x="7338213" y="3051017"/>
            <a:ext cx="2002536" cy="2695027"/>
          </a:xfrm>
          <a:prstGeom prst="rect">
            <a:avLst/>
          </a:prstGeom>
        </p:spPr>
        <p:txBody>
          <a:bodyPr lIns="0" tIns="0" rIns="0" bIns="0"/>
          <a:lstStyle>
            <a:lvl1pPr marL="231775" indent="-231775">
              <a:spcBef>
                <a:spcPts val="500"/>
              </a:spcBef>
              <a:buFont typeface="Arial" panose="020B0604020202020204" pitchFamily="34" charset="0"/>
              <a:buChar char="•"/>
              <a:defRPr sz="1200">
                <a:solidFill>
                  <a:srgbClr val="FFFFFF"/>
                </a:solidFill>
                <a:latin typeface="Arial" panose="020B0604020202020204" pitchFamily="34" charset="0"/>
                <a:cs typeface="Arial" panose="020B0604020202020204" pitchFamily="34" charset="0"/>
              </a:defRPr>
            </a:lvl1pPr>
            <a:lvl2pPr marL="465138" indent="-233363">
              <a:spcBef>
                <a:spcPts val="500"/>
              </a:spcBef>
              <a:defRPr sz="1200">
                <a:solidFill>
                  <a:srgbClr val="FFFFFF"/>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100">
                <a:solidFill>
                  <a:srgbClr val="FFFFFF"/>
                </a:solidFill>
                <a:latin typeface="Arial" panose="020B0604020202020204" pitchFamily="34" charset="0"/>
                <a:cs typeface="Arial" panose="020B0604020202020204" pitchFamily="34" charset="0"/>
              </a:defRPr>
            </a:lvl3pPr>
            <a:lvl4pPr marL="914400" indent="-231775">
              <a:spcBef>
                <a:spcPts val="500"/>
              </a:spcBef>
              <a:defRPr sz="1100">
                <a:solidFill>
                  <a:srgbClr val="FFFFFF"/>
                </a:solidFill>
                <a:latin typeface="Arial" panose="020B0604020202020204" pitchFamily="34" charset="0"/>
                <a:cs typeface="Arial" panose="020B0604020202020204" pitchFamily="34" charset="0"/>
              </a:defRPr>
            </a:lvl4pPr>
            <a:lvl5pPr marL="1146175" indent="-231775">
              <a:spcBef>
                <a:spcPts val="500"/>
              </a:spcBef>
              <a:defRPr sz="1100">
                <a:solidFill>
                  <a:srgbClr val="FFFFFF"/>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36" name="Content Placeholder 2">
            <a:extLst>
              <a:ext uri="{FF2B5EF4-FFF2-40B4-BE49-F238E27FC236}">
                <a16:creationId xmlns:a16="http://schemas.microsoft.com/office/drawing/2014/main" id="{F9E9A31C-410C-4369-93D4-CF4516E8070E}"/>
              </a:ext>
            </a:extLst>
          </p:cNvPr>
          <p:cNvSpPr>
            <a:spLocks noGrp="1"/>
          </p:cNvSpPr>
          <p:nvPr>
            <p:ph sz="quarter" idx="28" hasCustomPrompt="1"/>
          </p:nvPr>
        </p:nvSpPr>
        <p:spPr>
          <a:xfrm>
            <a:off x="9581082" y="3051017"/>
            <a:ext cx="2002536" cy="2695027"/>
          </a:xfrm>
          <a:prstGeom prst="rect">
            <a:avLst/>
          </a:prstGeom>
        </p:spPr>
        <p:txBody>
          <a:bodyPr lIns="0" tIns="0" rIns="0" bIns="0"/>
          <a:lstStyle>
            <a:lvl1pPr marL="231775" indent="-231775">
              <a:spcBef>
                <a:spcPts val="500"/>
              </a:spcBef>
              <a:buFont typeface="Arial" panose="020B0604020202020204" pitchFamily="34" charset="0"/>
              <a:buChar char="•"/>
              <a:defRPr sz="1200">
                <a:solidFill>
                  <a:srgbClr val="FFFFFF"/>
                </a:solidFill>
                <a:latin typeface="Arial" panose="020B0604020202020204" pitchFamily="34" charset="0"/>
                <a:cs typeface="Arial" panose="020B0604020202020204" pitchFamily="34" charset="0"/>
              </a:defRPr>
            </a:lvl1pPr>
            <a:lvl2pPr marL="465138" indent="-233363">
              <a:spcBef>
                <a:spcPts val="500"/>
              </a:spcBef>
              <a:defRPr sz="1200">
                <a:solidFill>
                  <a:srgbClr val="FFFFFF"/>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100">
                <a:solidFill>
                  <a:srgbClr val="FFFFFF"/>
                </a:solidFill>
                <a:latin typeface="Arial" panose="020B0604020202020204" pitchFamily="34" charset="0"/>
                <a:cs typeface="Arial" panose="020B0604020202020204" pitchFamily="34" charset="0"/>
              </a:defRPr>
            </a:lvl3pPr>
            <a:lvl4pPr marL="914400" indent="-231775">
              <a:spcBef>
                <a:spcPts val="500"/>
              </a:spcBef>
              <a:defRPr sz="1100">
                <a:solidFill>
                  <a:srgbClr val="FFFFFF"/>
                </a:solidFill>
                <a:latin typeface="Arial" panose="020B0604020202020204" pitchFamily="34" charset="0"/>
                <a:cs typeface="Arial" panose="020B0604020202020204" pitchFamily="34" charset="0"/>
              </a:defRPr>
            </a:lvl4pPr>
            <a:lvl5pPr marL="1146175" indent="-231775">
              <a:spcBef>
                <a:spcPts val="500"/>
              </a:spcBef>
              <a:defRPr sz="1100">
                <a:solidFill>
                  <a:srgbClr val="FFFFFF"/>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15" name="Text Placeholder 2">
            <a:extLst>
              <a:ext uri="{FF2B5EF4-FFF2-40B4-BE49-F238E27FC236}">
                <a16:creationId xmlns:a16="http://schemas.microsoft.com/office/drawing/2014/main" id="{CBD2E438-99F4-4AC6-86B3-E574835ED04D}"/>
              </a:ext>
            </a:extLst>
          </p:cNvPr>
          <p:cNvSpPr>
            <a:spLocks noGrp="1"/>
          </p:cNvSpPr>
          <p:nvPr>
            <p:ph type="body" sz="quarter" idx="29"/>
          </p:nvPr>
        </p:nvSpPr>
        <p:spPr>
          <a:xfrm>
            <a:off x="609600" y="2313186"/>
            <a:ext cx="2002535" cy="639733"/>
          </a:xfrm>
          <a:prstGeom prst="rect">
            <a:avLst/>
          </a:prstGeom>
        </p:spPr>
        <p:txBody>
          <a:bodyPr lIns="0" tIns="0" rIns="0" bIns="0"/>
          <a:lstStyle>
            <a:lvl1pPr marL="0" indent="0">
              <a:buNone/>
              <a:defRPr lang="en-US" sz="1800" b="1" dirty="0" smtClean="0">
                <a:solidFill>
                  <a:srgbClr val="FFFFFF"/>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
        <p:nvSpPr>
          <p:cNvPr id="21" name="Text Placeholder 2">
            <a:extLst>
              <a:ext uri="{FF2B5EF4-FFF2-40B4-BE49-F238E27FC236}">
                <a16:creationId xmlns:a16="http://schemas.microsoft.com/office/drawing/2014/main" id="{17652F50-460B-427E-8D76-62B5DDB01FD4}"/>
              </a:ext>
            </a:extLst>
          </p:cNvPr>
          <p:cNvSpPr>
            <a:spLocks noGrp="1"/>
          </p:cNvSpPr>
          <p:nvPr>
            <p:ph type="body" sz="quarter" idx="30"/>
          </p:nvPr>
        </p:nvSpPr>
        <p:spPr>
          <a:xfrm>
            <a:off x="2852471" y="2313186"/>
            <a:ext cx="2002535" cy="639733"/>
          </a:xfrm>
          <a:prstGeom prst="rect">
            <a:avLst/>
          </a:prstGeom>
        </p:spPr>
        <p:txBody>
          <a:bodyPr lIns="0" tIns="0" rIns="0" bIns="0"/>
          <a:lstStyle>
            <a:lvl1pPr marL="0" indent="0">
              <a:buNone/>
              <a:defRPr lang="en-US" sz="1800" b="1" dirty="0" smtClean="0">
                <a:solidFill>
                  <a:srgbClr val="FFFFFF"/>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
        <p:nvSpPr>
          <p:cNvPr id="23" name="Text Placeholder 2">
            <a:extLst>
              <a:ext uri="{FF2B5EF4-FFF2-40B4-BE49-F238E27FC236}">
                <a16:creationId xmlns:a16="http://schemas.microsoft.com/office/drawing/2014/main" id="{7265FA49-5189-44D6-8CEC-666A44261D3F}"/>
              </a:ext>
            </a:extLst>
          </p:cNvPr>
          <p:cNvSpPr>
            <a:spLocks noGrp="1"/>
          </p:cNvSpPr>
          <p:nvPr>
            <p:ph type="body" sz="quarter" idx="31"/>
          </p:nvPr>
        </p:nvSpPr>
        <p:spPr>
          <a:xfrm>
            <a:off x="5094732" y="2313186"/>
            <a:ext cx="2002535" cy="639733"/>
          </a:xfrm>
          <a:prstGeom prst="rect">
            <a:avLst/>
          </a:prstGeom>
        </p:spPr>
        <p:txBody>
          <a:bodyPr lIns="0" tIns="0" rIns="0" bIns="0"/>
          <a:lstStyle>
            <a:lvl1pPr marL="0" indent="0">
              <a:buNone/>
              <a:defRPr lang="en-US" sz="1800" b="1" dirty="0" smtClean="0">
                <a:solidFill>
                  <a:srgbClr val="FFFFFF"/>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
        <p:nvSpPr>
          <p:cNvPr id="25" name="Text Placeholder 2">
            <a:extLst>
              <a:ext uri="{FF2B5EF4-FFF2-40B4-BE49-F238E27FC236}">
                <a16:creationId xmlns:a16="http://schemas.microsoft.com/office/drawing/2014/main" id="{C0B04945-45F5-43A9-86BB-C6A92BA86FD5}"/>
              </a:ext>
            </a:extLst>
          </p:cNvPr>
          <p:cNvSpPr>
            <a:spLocks noGrp="1"/>
          </p:cNvSpPr>
          <p:nvPr>
            <p:ph type="body" sz="quarter" idx="32"/>
          </p:nvPr>
        </p:nvSpPr>
        <p:spPr>
          <a:xfrm>
            <a:off x="7338214" y="2313186"/>
            <a:ext cx="2002535" cy="639733"/>
          </a:xfrm>
          <a:prstGeom prst="rect">
            <a:avLst/>
          </a:prstGeom>
        </p:spPr>
        <p:txBody>
          <a:bodyPr lIns="0" tIns="0" rIns="0" bIns="0"/>
          <a:lstStyle>
            <a:lvl1pPr marL="0" indent="0">
              <a:buNone/>
              <a:defRPr lang="en-US" sz="1800" b="1" dirty="0" smtClean="0">
                <a:solidFill>
                  <a:srgbClr val="FFFFFF"/>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
        <p:nvSpPr>
          <p:cNvPr id="27" name="Text Placeholder 2">
            <a:extLst>
              <a:ext uri="{FF2B5EF4-FFF2-40B4-BE49-F238E27FC236}">
                <a16:creationId xmlns:a16="http://schemas.microsoft.com/office/drawing/2014/main" id="{866B3C3F-BD02-45AE-AA14-AABD86125D3E}"/>
              </a:ext>
            </a:extLst>
          </p:cNvPr>
          <p:cNvSpPr>
            <a:spLocks noGrp="1"/>
          </p:cNvSpPr>
          <p:nvPr>
            <p:ph type="body" sz="quarter" idx="33"/>
          </p:nvPr>
        </p:nvSpPr>
        <p:spPr>
          <a:xfrm>
            <a:off x="9579864" y="2313186"/>
            <a:ext cx="2002535" cy="639733"/>
          </a:xfrm>
          <a:prstGeom prst="rect">
            <a:avLst/>
          </a:prstGeom>
        </p:spPr>
        <p:txBody>
          <a:bodyPr lIns="0" tIns="0" rIns="0" bIns="0"/>
          <a:lstStyle>
            <a:lvl1pPr marL="0" indent="0">
              <a:buNone/>
              <a:defRPr lang="en-US" sz="1800" b="1" dirty="0" smtClean="0">
                <a:solidFill>
                  <a:srgbClr val="FFFFFF"/>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Tree>
    <p:extLst>
      <p:ext uri="{BB962C8B-B14F-4D97-AF65-F5344CB8AC3E}">
        <p14:creationId xmlns:p14="http://schemas.microsoft.com/office/powerpoint/2010/main" val="14258548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 Content">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ED47A86-542A-134B-B94E-A2D616E4FF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30808" cy="351868"/>
          </a:xfrm>
          <a:prstGeom prst="rect">
            <a:avLst/>
          </a:prstGeom>
        </p:spPr>
      </p:pic>
      <p:sp>
        <p:nvSpPr>
          <p:cNvPr id="12" name="Text Placeholder 2">
            <a:extLst>
              <a:ext uri="{FF2B5EF4-FFF2-40B4-BE49-F238E27FC236}">
                <a16:creationId xmlns:a16="http://schemas.microsoft.com/office/drawing/2014/main" id="{A3EF894E-32AC-4EF0-B59B-1B3D6EEF0591}"/>
              </a:ext>
            </a:extLst>
          </p:cNvPr>
          <p:cNvSpPr>
            <a:spLocks noGrp="1"/>
          </p:cNvSpPr>
          <p:nvPr>
            <p:ph type="body" sz="quarter" idx="20" hasCustomPrompt="1"/>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GB" noProof="0"/>
              <a:t>Click to add sub-title</a:t>
            </a:r>
          </a:p>
        </p:txBody>
      </p:sp>
      <p:pic>
        <p:nvPicPr>
          <p:cNvPr id="15" name="Picture 14">
            <a:extLst>
              <a:ext uri="{FF2B5EF4-FFF2-40B4-BE49-F238E27FC236}">
                <a16:creationId xmlns:a16="http://schemas.microsoft.com/office/drawing/2014/main" id="{5900A1B4-A648-4618-8289-A4564C9A1042}"/>
              </a:ext>
            </a:extLst>
          </p:cNvPr>
          <p:cNvPicPr>
            <a:picLocks noChangeAspect="1"/>
          </p:cNvPicPr>
          <p:nvPr userDrawn="1"/>
        </p:nvPicPr>
        <p:blipFill>
          <a:blip r:embed="rId3"/>
          <a:stretch>
            <a:fillRect/>
          </a:stretch>
        </p:blipFill>
        <p:spPr>
          <a:xfrm>
            <a:off x="0" y="6781800"/>
            <a:ext cx="12192000" cy="76200"/>
          </a:xfrm>
          <a:prstGeom prst="rect">
            <a:avLst/>
          </a:prstGeom>
        </p:spPr>
      </p:pic>
      <p:sp>
        <p:nvSpPr>
          <p:cNvPr id="17" name="Title 1">
            <a:extLst>
              <a:ext uri="{FF2B5EF4-FFF2-40B4-BE49-F238E27FC236}">
                <a16:creationId xmlns:a16="http://schemas.microsoft.com/office/drawing/2014/main" id="{B94FB40C-21FC-48EE-A9CC-96083BAFE0A0}"/>
              </a:ext>
            </a:extLst>
          </p:cNvPr>
          <p:cNvSpPr>
            <a:spLocks noGrp="1"/>
          </p:cNvSpPr>
          <p:nvPr>
            <p:ph type="title" hasCustomPrompt="1"/>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GB" noProof="0"/>
              <a:t>Click to add title</a:t>
            </a:r>
          </a:p>
        </p:txBody>
      </p:sp>
      <p:sp>
        <p:nvSpPr>
          <p:cNvPr id="18" name="Content Placeholder 2">
            <a:extLst>
              <a:ext uri="{FF2B5EF4-FFF2-40B4-BE49-F238E27FC236}">
                <a16:creationId xmlns:a16="http://schemas.microsoft.com/office/drawing/2014/main" id="{C288F867-4740-44A0-90D1-73F7F848207A}"/>
              </a:ext>
            </a:extLst>
          </p:cNvPr>
          <p:cNvSpPr>
            <a:spLocks noGrp="1"/>
          </p:cNvSpPr>
          <p:nvPr>
            <p:ph sz="quarter" idx="21" hasCustomPrompt="1"/>
          </p:nvPr>
        </p:nvSpPr>
        <p:spPr>
          <a:xfrm>
            <a:off x="609600" y="1524000"/>
            <a:ext cx="10972800" cy="4354513"/>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Tree>
    <p:extLst>
      <p:ext uri="{BB962C8B-B14F-4D97-AF65-F5344CB8AC3E}">
        <p14:creationId xmlns:p14="http://schemas.microsoft.com/office/powerpoint/2010/main" val="139602515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15:clr>
            <a:srgbClr val="FBAE40"/>
          </p15:clr>
        </p15:guide>
        <p15:guide id="4" pos="7680">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 Content with Section Heading">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8277EB4C-F4AE-6647-B38B-55514C8AE01E}"/>
              </a:ext>
            </a:extLst>
          </p:cNvPr>
          <p:cNvSpPr>
            <a:spLocks noGrp="1"/>
          </p:cNvSpPr>
          <p:nvPr>
            <p:ph type="body" sz="quarter" idx="22" hasCustomPrompt="1"/>
          </p:nvPr>
        </p:nvSpPr>
        <p:spPr>
          <a:xfrm>
            <a:off x="609600" y="139738"/>
            <a:ext cx="4549453" cy="410233"/>
          </a:xfrm>
          <a:prstGeom prst="rect">
            <a:avLst/>
          </a:prstGeom>
        </p:spPr>
        <p:txBody>
          <a:bodyPr lIns="0" rIns="0" anchor="t"/>
          <a:lstStyle>
            <a:lvl1pPr marL="0" indent="0">
              <a:buFontTx/>
              <a:buNone/>
              <a:defRPr sz="1100">
                <a:solidFill>
                  <a:srgbClr val="000000"/>
                </a:solidFill>
                <a:latin typeface="Arial" panose="020B0604020202020204" pitchFamily="34" charset="0"/>
                <a:cs typeface="Arial" panose="020B0604020202020204" pitchFamily="34" charset="0"/>
              </a:defRPr>
            </a:lvl1pPr>
          </a:lstStyle>
          <a:p>
            <a:pPr lvl="0"/>
            <a:r>
              <a:rPr lang="en-GB" noProof="0"/>
              <a:t>Click to add section title</a:t>
            </a:r>
          </a:p>
        </p:txBody>
      </p:sp>
      <p:pic>
        <p:nvPicPr>
          <p:cNvPr id="14" name="Picture 13">
            <a:extLst>
              <a:ext uri="{FF2B5EF4-FFF2-40B4-BE49-F238E27FC236}">
                <a16:creationId xmlns:a16="http://schemas.microsoft.com/office/drawing/2014/main" id="{2ED47A86-542A-134B-B94E-A2D616E4FF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30808" cy="351868"/>
          </a:xfrm>
          <a:prstGeom prst="rect">
            <a:avLst/>
          </a:prstGeom>
        </p:spPr>
      </p:pic>
      <p:sp>
        <p:nvSpPr>
          <p:cNvPr id="12" name="Text Placeholder 2">
            <a:extLst>
              <a:ext uri="{FF2B5EF4-FFF2-40B4-BE49-F238E27FC236}">
                <a16:creationId xmlns:a16="http://schemas.microsoft.com/office/drawing/2014/main" id="{A3EF894E-32AC-4EF0-B59B-1B3D6EEF0591}"/>
              </a:ext>
            </a:extLst>
          </p:cNvPr>
          <p:cNvSpPr>
            <a:spLocks noGrp="1"/>
          </p:cNvSpPr>
          <p:nvPr>
            <p:ph type="body" sz="quarter" idx="20" hasCustomPrompt="1"/>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GB" noProof="0"/>
              <a:t>Click to add sub-title</a:t>
            </a:r>
          </a:p>
        </p:txBody>
      </p:sp>
      <p:pic>
        <p:nvPicPr>
          <p:cNvPr id="15" name="Picture 14">
            <a:extLst>
              <a:ext uri="{FF2B5EF4-FFF2-40B4-BE49-F238E27FC236}">
                <a16:creationId xmlns:a16="http://schemas.microsoft.com/office/drawing/2014/main" id="{5900A1B4-A648-4618-8289-A4564C9A1042}"/>
              </a:ext>
            </a:extLst>
          </p:cNvPr>
          <p:cNvPicPr>
            <a:picLocks noChangeAspect="1"/>
          </p:cNvPicPr>
          <p:nvPr userDrawn="1"/>
        </p:nvPicPr>
        <p:blipFill>
          <a:blip r:embed="rId3"/>
          <a:stretch>
            <a:fillRect/>
          </a:stretch>
        </p:blipFill>
        <p:spPr>
          <a:xfrm>
            <a:off x="0" y="6781800"/>
            <a:ext cx="12192000" cy="76200"/>
          </a:xfrm>
          <a:prstGeom prst="rect">
            <a:avLst/>
          </a:prstGeom>
        </p:spPr>
      </p:pic>
      <p:sp>
        <p:nvSpPr>
          <p:cNvPr id="17" name="Title 1">
            <a:extLst>
              <a:ext uri="{FF2B5EF4-FFF2-40B4-BE49-F238E27FC236}">
                <a16:creationId xmlns:a16="http://schemas.microsoft.com/office/drawing/2014/main" id="{B94FB40C-21FC-48EE-A9CC-96083BAFE0A0}"/>
              </a:ext>
            </a:extLst>
          </p:cNvPr>
          <p:cNvSpPr>
            <a:spLocks noGrp="1"/>
          </p:cNvSpPr>
          <p:nvPr>
            <p:ph type="title" hasCustomPrompt="1"/>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GB" noProof="0"/>
              <a:t>Click to add title</a:t>
            </a:r>
          </a:p>
        </p:txBody>
      </p:sp>
      <p:sp>
        <p:nvSpPr>
          <p:cNvPr id="18" name="Content Placeholder 2">
            <a:extLst>
              <a:ext uri="{FF2B5EF4-FFF2-40B4-BE49-F238E27FC236}">
                <a16:creationId xmlns:a16="http://schemas.microsoft.com/office/drawing/2014/main" id="{C288F867-4740-44A0-90D1-73F7F848207A}"/>
              </a:ext>
            </a:extLst>
          </p:cNvPr>
          <p:cNvSpPr>
            <a:spLocks noGrp="1"/>
          </p:cNvSpPr>
          <p:nvPr>
            <p:ph sz="quarter" idx="21" hasCustomPrompt="1"/>
          </p:nvPr>
        </p:nvSpPr>
        <p:spPr>
          <a:xfrm>
            <a:off x="609600" y="1524000"/>
            <a:ext cx="10972800" cy="4354513"/>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pic>
        <p:nvPicPr>
          <p:cNvPr id="5" name="Picture 4">
            <a:extLst>
              <a:ext uri="{FF2B5EF4-FFF2-40B4-BE49-F238E27FC236}">
                <a16:creationId xmlns:a16="http://schemas.microsoft.com/office/drawing/2014/main" id="{DBD201DC-C729-A54B-B0EA-CFC4139B3EEE}"/>
              </a:ext>
            </a:extLst>
          </p:cNvPr>
          <p:cNvPicPr>
            <a:picLocks noChangeAspect="1"/>
          </p:cNvPicPr>
          <p:nvPr userDrawn="1"/>
        </p:nvPicPr>
        <p:blipFill>
          <a:blip r:embed="rId4"/>
          <a:stretch>
            <a:fillRect/>
          </a:stretch>
        </p:blipFill>
        <p:spPr>
          <a:xfrm>
            <a:off x="0" y="139738"/>
            <a:ext cx="503583" cy="173918"/>
          </a:xfrm>
          <a:prstGeom prst="rect">
            <a:avLst/>
          </a:prstGeom>
        </p:spPr>
      </p:pic>
    </p:spTree>
    <p:extLst>
      <p:ext uri="{BB962C8B-B14F-4D97-AF65-F5344CB8AC3E}">
        <p14:creationId xmlns:p14="http://schemas.microsoft.com/office/powerpoint/2010/main" val="306819488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15:clr>
            <a:srgbClr val="FBAE40"/>
          </p15:clr>
        </p15:guide>
        <p15:guide id="4" pos="7680">
          <p15:clr>
            <a:srgbClr val="FBAE40"/>
          </p15:clr>
        </p15:guide>
        <p15:guide id="5" orient="horz" pos="192">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521E9-8231-41AA-8BAA-B51FF60DBF4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17B4304-A992-4130-8BEC-FC546235C898}"/>
              </a:ext>
            </a:extLst>
          </p:cNvPr>
          <p:cNvSpPr>
            <a:spLocks noGrp="1"/>
          </p:cNvSpPr>
          <p:nvPr>
            <p:ph type="dt" sz="half" idx="10"/>
          </p:nvPr>
        </p:nvSpPr>
        <p:spPr/>
        <p:txBody>
          <a:bodyPr/>
          <a:lstStyle/>
          <a:p>
            <a:fld id="{30DFD48F-AE6D-43E9-ABD6-2816321F68D8}" type="datetimeFigureOut">
              <a:rPr lang="en-US" smtClean="0"/>
              <a:t>11/7/2022</a:t>
            </a:fld>
            <a:endParaRPr lang="en-US"/>
          </a:p>
        </p:txBody>
      </p:sp>
      <p:sp>
        <p:nvSpPr>
          <p:cNvPr id="4" name="Footer Placeholder 3">
            <a:extLst>
              <a:ext uri="{FF2B5EF4-FFF2-40B4-BE49-F238E27FC236}">
                <a16:creationId xmlns:a16="http://schemas.microsoft.com/office/drawing/2014/main" id="{4B81FC5F-5271-407D-B1A2-8ABAEAFB09A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2A9461F-114F-48D2-9D67-4628733B7CC4}"/>
              </a:ext>
            </a:extLst>
          </p:cNvPr>
          <p:cNvSpPr>
            <a:spLocks noGrp="1"/>
          </p:cNvSpPr>
          <p:nvPr>
            <p:ph type="sldNum" sz="quarter" idx="12"/>
          </p:nvPr>
        </p:nvSpPr>
        <p:spPr/>
        <p:txBody>
          <a:bodyPr/>
          <a:lstStyle/>
          <a:p>
            <a:fld id="{07938C39-307A-467C-AF17-58B2BC169095}" type="slidenum">
              <a:rPr lang="en-US" smtClean="0"/>
              <a:t>‹#›</a:t>
            </a:fld>
            <a:endParaRPr lang="en-US"/>
          </a:p>
        </p:txBody>
      </p:sp>
    </p:spTree>
    <p:extLst>
      <p:ext uri="{BB962C8B-B14F-4D97-AF65-F5344CB8AC3E}">
        <p14:creationId xmlns:p14="http://schemas.microsoft.com/office/powerpoint/2010/main" val="385587810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_Title / 2 Content">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ED47A86-542A-134B-B94E-A2D616E4FF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30808" cy="351868"/>
          </a:xfrm>
          <a:prstGeom prst="rect">
            <a:avLst/>
          </a:prstGeom>
        </p:spPr>
      </p:pic>
      <p:sp>
        <p:nvSpPr>
          <p:cNvPr id="12" name="Text Placeholder 2">
            <a:extLst>
              <a:ext uri="{FF2B5EF4-FFF2-40B4-BE49-F238E27FC236}">
                <a16:creationId xmlns:a16="http://schemas.microsoft.com/office/drawing/2014/main" id="{A3EF894E-32AC-4EF0-B59B-1B3D6EEF0591}"/>
              </a:ext>
            </a:extLst>
          </p:cNvPr>
          <p:cNvSpPr>
            <a:spLocks noGrp="1"/>
          </p:cNvSpPr>
          <p:nvPr>
            <p:ph type="body" sz="quarter" idx="20" hasCustomPrompt="1"/>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GB" noProof="0"/>
              <a:t>Click to add sub-title</a:t>
            </a:r>
          </a:p>
        </p:txBody>
      </p:sp>
      <p:pic>
        <p:nvPicPr>
          <p:cNvPr id="15" name="Picture 14">
            <a:extLst>
              <a:ext uri="{FF2B5EF4-FFF2-40B4-BE49-F238E27FC236}">
                <a16:creationId xmlns:a16="http://schemas.microsoft.com/office/drawing/2014/main" id="{5900A1B4-A648-4618-8289-A4564C9A1042}"/>
              </a:ext>
            </a:extLst>
          </p:cNvPr>
          <p:cNvPicPr>
            <a:picLocks noChangeAspect="1"/>
          </p:cNvPicPr>
          <p:nvPr userDrawn="1"/>
        </p:nvPicPr>
        <p:blipFill>
          <a:blip r:embed="rId3"/>
          <a:stretch>
            <a:fillRect/>
          </a:stretch>
        </p:blipFill>
        <p:spPr>
          <a:xfrm>
            <a:off x="0" y="6781800"/>
            <a:ext cx="12192000" cy="76200"/>
          </a:xfrm>
          <a:prstGeom prst="rect">
            <a:avLst/>
          </a:prstGeom>
        </p:spPr>
      </p:pic>
      <p:sp>
        <p:nvSpPr>
          <p:cNvPr id="17" name="Title 1">
            <a:extLst>
              <a:ext uri="{FF2B5EF4-FFF2-40B4-BE49-F238E27FC236}">
                <a16:creationId xmlns:a16="http://schemas.microsoft.com/office/drawing/2014/main" id="{B94FB40C-21FC-48EE-A9CC-96083BAFE0A0}"/>
              </a:ext>
            </a:extLst>
          </p:cNvPr>
          <p:cNvSpPr>
            <a:spLocks noGrp="1"/>
          </p:cNvSpPr>
          <p:nvPr>
            <p:ph type="title" hasCustomPrompt="1"/>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GB" noProof="0"/>
              <a:t>Click to add title</a:t>
            </a:r>
          </a:p>
        </p:txBody>
      </p:sp>
      <p:sp>
        <p:nvSpPr>
          <p:cNvPr id="18" name="Content Placeholder 2">
            <a:extLst>
              <a:ext uri="{FF2B5EF4-FFF2-40B4-BE49-F238E27FC236}">
                <a16:creationId xmlns:a16="http://schemas.microsoft.com/office/drawing/2014/main" id="{C288F867-4740-44A0-90D1-73F7F848207A}"/>
              </a:ext>
            </a:extLst>
          </p:cNvPr>
          <p:cNvSpPr>
            <a:spLocks noGrp="1"/>
          </p:cNvSpPr>
          <p:nvPr>
            <p:ph sz="quarter" idx="21" hasCustomPrompt="1"/>
          </p:nvPr>
        </p:nvSpPr>
        <p:spPr>
          <a:xfrm>
            <a:off x="609600" y="2108778"/>
            <a:ext cx="5355771"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9" name="Content Placeholder 2">
            <a:extLst>
              <a:ext uri="{FF2B5EF4-FFF2-40B4-BE49-F238E27FC236}">
                <a16:creationId xmlns:a16="http://schemas.microsoft.com/office/drawing/2014/main" id="{93DB67C4-9F11-4557-B2AD-F94C07FA5D81}"/>
              </a:ext>
            </a:extLst>
          </p:cNvPr>
          <p:cNvSpPr>
            <a:spLocks noGrp="1"/>
          </p:cNvSpPr>
          <p:nvPr>
            <p:ph sz="quarter" idx="22" hasCustomPrompt="1"/>
          </p:nvPr>
        </p:nvSpPr>
        <p:spPr>
          <a:xfrm>
            <a:off x="6226629" y="2108778"/>
            <a:ext cx="5355771"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3" name="Text Placeholder 2">
            <a:extLst>
              <a:ext uri="{FF2B5EF4-FFF2-40B4-BE49-F238E27FC236}">
                <a16:creationId xmlns:a16="http://schemas.microsoft.com/office/drawing/2014/main" id="{502CCFAE-5843-4CB1-AF0A-26B66166EC6A}"/>
              </a:ext>
            </a:extLst>
          </p:cNvPr>
          <p:cNvSpPr>
            <a:spLocks noGrp="1"/>
          </p:cNvSpPr>
          <p:nvPr>
            <p:ph type="body" sz="quarter" idx="25"/>
          </p:nvPr>
        </p:nvSpPr>
        <p:spPr>
          <a:xfrm>
            <a:off x="609600" y="1524002"/>
            <a:ext cx="5356225"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
        <p:nvSpPr>
          <p:cNvPr id="19" name="Text Placeholder 2">
            <a:extLst>
              <a:ext uri="{FF2B5EF4-FFF2-40B4-BE49-F238E27FC236}">
                <a16:creationId xmlns:a16="http://schemas.microsoft.com/office/drawing/2014/main" id="{EA104E86-878D-45D4-9F55-5F0084965389}"/>
              </a:ext>
            </a:extLst>
          </p:cNvPr>
          <p:cNvSpPr>
            <a:spLocks noGrp="1"/>
          </p:cNvSpPr>
          <p:nvPr>
            <p:ph type="body" sz="quarter" idx="26"/>
          </p:nvPr>
        </p:nvSpPr>
        <p:spPr>
          <a:xfrm>
            <a:off x="6226629" y="1524002"/>
            <a:ext cx="5356225"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Tree>
    <p:extLst>
      <p:ext uri="{BB962C8B-B14F-4D97-AF65-F5344CB8AC3E}">
        <p14:creationId xmlns:p14="http://schemas.microsoft.com/office/powerpoint/2010/main" val="383475504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15:clr>
            <a:srgbClr val="FBAE40"/>
          </p15:clr>
        </p15:guide>
        <p15:guide id="4" pos="7680">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 3 Content">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ED47A86-542A-134B-B94E-A2D616E4FF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30808" cy="351868"/>
          </a:xfrm>
          <a:prstGeom prst="rect">
            <a:avLst/>
          </a:prstGeom>
        </p:spPr>
      </p:pic>
      <p:sp>
        <p:nvSpPr>
          <p:cNvPr id="12" name="Text Placeholder 2">
            <a:extLst>
              <a:ext uri="{FF2B5EF4-FFF2-40B4-BE49-F238E27FC236}">
                <a16:creationId xmlns:a16="http://schemas.microsoft.com/office/drawing/2014/main" id="{A3EF894E-32AC-4EF0-B59B-1B3D6EEF0591}"/>
              </a:ext>
            </a:extLst>
          </p:cNvPr>
          <p:cNvSpPr>
            <a:spLocks noGrp="1"/>
          </p:cNvSpPr>
          <p:nvPr>
            <p:ph type="body" sz="quarter" idx="20" hasCustomPrompt="1"/>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GB" noProof="0"/>
              <a:t>Click to add sub-title</a:t>
            </a:r>
          </a:p>
        </p:txBody>
      </p:sp>
      <p:pic>
        <p:nvPicPr>
          <p:cNvPr id="15" name="Picture 14">
            <a:extLst>
              <a:ext uri="{FF2B5EF4-FFF2-40B4-BE49-F238E27FC236}">
                <a16:creationId xmlns:a16="http://schemas.microsoft.com/office/drawing/2014/main" id="{5900A1B4-A648-4618-8289-A4564C9A1042}"/>
              </a:ext>
            </a:extLst>
          </p:cNvPr>
          <p:cNvPicPr>
            <a:picLocks noChangeAspect="1"/>
          </p:cNvPicPr>
          <p:nvPr userDrawn="1"/>
        </p:nvPicPr>
        <p:blipFill>
          <a:blip r:embed="rId3"/>
          <a:stretch>
            <a:fillRect/>
          </a:stretch>
        </p:blipFill>
        <p:spPr>
          <a:xfrm>
            <a:off x="0" y="6781800"/>
            <a:ext cx="12192000" cy="76200"/>
          </a:xfrm>
          <a:prstGeom prst="rect">
            <a:avLst/>
          </a:prstGeom>
        </p:spPr>
      </p:pic>
      <p:sp>
        <p:nvSpPr>
          <p:cNvPr id="17" name="Title 1">
            <a:extLst>
              <a:ext uri="{FF2B5EF4-FFF2-40B4-BE49-F238E27FC236}">
                <a16:creationId xmlns:a16="http://schemas.microsoft.com/office/drawing/2014/main" id="{B94FB40C-21FC-48EE-A9CC-96083BAFE0A0}"/>
              </a:ext>
            </a:extLst>
          </p:cNvPr>
          <p:cNvSpPr>
            <a:spLocks noGrp="1"/>
          </p:cNvSpPr>
          <p:nvPr>
            <p:ph type="title" hasCustomPrompt="1"/>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GB" noProof="0"/>
              <a:t>Click to add title</a:t>
            </a:r>
          </a:p>
        </p:txBody>
      </p:sp>
      <p:sp>
        <p:nvSpPr>
          <p:cNvPr id="18" name="Content Placeholder 2">
            <a:extLst>
              <a:ext uri="{FF2B5EF4-FFF2-40B4-BE49-F238E27FC236}">
                <a16:creationId xmlns:a16="http://schemas.microsoft.com/office/drawing/2014/main" id="{C288F867-4740-44A0-90D1-73F7F848207A}"/>
              </a:ext>
            </a:extLst>
          </p:cNvPr>
          <p:cNvSpPr>
            <a:spLocks noGrp="1"/>
          </p:cNvSpPr>
          <p:nvPr>
            <p:ph sz="quarter" idx="21" hasCustomPrompt="1"/>
          </p:nvPr>
        </p:nvSpPr>
        <p:spPr>
          <a:xfrm>
            <a:off x="609600" y="2108778"/>
            <a:ext cx="3481523"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9" name="Content Placeholder 2">
            <a:extLst>
              <a:ext uri="{FF2B5EF4-FFF2-40B4-BE49-F238E27FC236}">
                <a16:creationId xmlns:a16="http://schemas.microsoft.com/office/drawing/2014/main" id="{93DB67C4-9F11-4557-B2AD-F94C07FA5D81}"/>
              </a:ext>
            </a:extLst>
          </p:cNvPr>
          <p:cNvSpPr>
            <a:spLocks noGrp="1"/>
          </p:cNvSpPr>
          <p:nvPr>
            <p:ph sz="quarter" idx="22" hasCustomPrompt="1"/>
          </p:nvPr>
        </p:nvSpPr>
        <p:spPr>
          <a:xfrm>
            <a:off x="8100205" y="2108778"/>
            <a:ext cx="3482195"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23" name="Content Placeholder 2">
            <a:extLst>
              <a:ext uri="{FF2B5EF4-FFF2-40B4-BE49-F238E27FC236}">
                <a16:creationId xmlns:a16="http://schemas.microsoft.com/office/drawing/2014/main" id="{7AA74F2D-ECDC-476F-AB80-DC034B43E4DB}"/>
              </a:ext>
            </a:extLst>
          </p:cNvPr>
          <p:cNvSpPr>
            <a:spLocks noGrp="1"/>
          </p:cNvSpPr>
          <p:nvPr>
            <p:ph sz="quarter" idx="29" hasCustomPrompt="1"/>
          </p:nvPr>
        </p:nvSpPr>
        <p:spPr>
          <a:xfrm>
            <a:off x="4354903" y="2108778"/>
            <a:ext cx="3482195"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21" name="Text Placeholder 2">
            <a:extLst>
              <a:ext uri="{FF2B5EF4-FFF2-40B4-BE49-F238E27FC236}">
                <a16:creationId xmlns:a16="http://schemas.microsoft.com/office/drawing/2014/main" id="{87000B0D-FAC8-4A63-8815-AEF50D90AFBD}"/>
              </a:ext>
            </a:extLst>
          </p:cNvPr>
          <p:cNvSpPr>
            <a:spLocks noGrp="1"/>
          </p:cNvSpPr>
          <p:nvPr>
            <p:ph type="body" sz="quarter" idx="25"/>
          </p:nvPr>
        </p:nvSpPr>
        <p:spPr>
          <a:xfrm>
            <a:off x="609601" y="1524002"/>
            <a:ext cx="3481522"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
        <p:nvSpPr>
          <p:cNvPr id="22" name="Text Placeholder 2">
            <a:extLst>
              <a:ext uri="{FF2B5EF4-FFF2-40B4-BE49-F238E27FC236}">
                <a16:creationId xmlns:a16="http://schemas.microsoft.com/office/drawing/2014/main" id="{D90BB7C2-68DF-4C5F-B8A5-D69D0EAFC752}"/>
              </a:ext>
            </a:extLst>
          </p:cNvPr>
          <p:cNvSpPr>
            <a:spLocks noGrp="1"/>
          </p:cNvSpPr>
          <p:nvPr>
            <p:ph type="body" sz="quarter" idx="30"/>
          </p:nvPr>
        </p:nvSpPr>
        <p:spPr>
          <a:xfrm>
            <a:off x="4354568" y="1524002"/>
            <a:ext cx="3481522"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
        <p:nvSpPr>
          <p:cNvPr id="27" name="Text Placeholder 2">
            <a:extLst>
              <a:ext uri="{FF2B5EF4-FFF2-40B4-BE49-F238E27FC236}">
                <a16:creationId xmlns:a16="http://schemas.microsoft.com/office/drawing/2014/main" id="{F9DFEF2A-58FC-4BAD-AF5F-5732E27B844A}"/>
              </a:ext>
            </a:extLst>
          </p:cNvPr>
          <p:cNvSpPr>
            <a:spLocks noGrp="1"/>
          </p:cNvSpPr>
          <p:nvPr>
            <p:ph type="body" sz="quarter" idx="31"/>
          </p:nvPr>
        </p:nvSpPr>
        <p:spPr>
          <a:xfrm>
            <a:off x="8100879" y="1524002"/>
            <a:ext cx="3481522"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Tree>
    <p:extLst>
      <p:ext uri="{BB962C8B-B14F-4D97-AF65-F5344CB8AC3E}">
        <p14:creationId xmlns:p14="http://schemas.microsoft.com/office/powerpoint/2010/main" val="414876072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15:clr>
            <a:srgbClr val="FBAE40"/>
          </p15:clr>
        </p15:guide>
        <p15:guide id="4" pos="7680">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 4 Content">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ED47A86-542A-134B-B94E-A2D616E4FF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30808" cy="351868"/>
          </a:xfrm>
          <a:prstGeom prst="rect">
            <a:avLst/>
          </a:prstGeom>
        </p:spPr>
      </p:pic>
      <p:sp>
        <p:nvSpPr>
          <p:cNvPr id="12" name="Text Placeholder 2">
            <a:extLst>
              <a:ext uri="{FF2B5EF4-FFF2-40B4-BE49-F238E27FC236}">
                <a16:creationId xmlns:a16="http://schemas.microsoft.com/office/drawing/2014/main" id="{A3EF894E-32AC-4EF0-B59B-1B3D6EEF0591}"/>
              </a:ext>
            </a:extLst>
          </p:cNvPr>
          <p:cNvSpPr>
            <a:spLocks noGrp="1"/>
          </p:cNvSpPr>
          <p:nvPr>
            <p:ph type="body" sz="quarter" idx="20" hasCustomPrompt="1"/>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GB" noProof="0"/>
              <a:t>Click to add sub-title</a:t>
            </a:r>
          </a:p>
        </p:txBody>
      </p:sp>
      <p:pic>
        <p:nvPicPr>
          <p:cNvPr id="15" name="Picture 14">
            <a:extLst>
              <a:ext uri="{FF2B5EF4-FFF2-40B4-BE49-F238E27FC236}">
                <a16:creationId xmlns:a16="http://schemas.microsoft.com/office/drawing/2014/main" id="{5900A1B4-A648-4618-8289-A4564C9A1042}"/>
              </a:ext>
            </a:extLst>
          </p:cNvPr>
          <p:cNvPicPr>
            <a:picLocks noChangeAspect="1"/>
          </p:cNvPicPr>
          <p:nvPr userDrawn="1"/>
        </p:nvPicPr>
        <p:blipFill>
          <a:blip r:embed="rId3"/>
          <a:stretch>
            <a:fillRect/>
          </a:stretch>
        </p:blipFill>
        <p:spPr>
          <a:xfrm>
            <a:off x="0" y="6781800"/>
            <a:ext cx="12192000" cy="76200"/>
          </a:xfrm>
          <a:prstGeom prst="rect">
            <a:avLst/>
          </a:prstGeom>
        </p:spPr>
      </p:pic>
      <p:sp>
        <p:nvSpPr>
          <p:cNvPr id="17" name="Title 1">
            <a:extLst>
              <a:ext uri="{FF2B5EF4-FFF2-40B4-BE49-F238E27FC236}">
                <a16:creationId xmlns:a16="http://schemas.microsoft.com/office/drawing/2014/main" id="{B94FB40C-21FC-48EE-A9CC-96083BAFE0A0}"/>
              </a:ext>
            </a:extLst>
          </p:cNvPr>
          <p:cNvSpPr>
            <a:spLocks noGrp="1"/>
          </p:cNvSpPr>
          <p:nvPr>
            <p:ph type="title" hasCustomPrompt="1"/>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GB" noProof="0"/>
              <a:t>Click to add title</a:t>
            </a:r>
          </a:p>
        </p:txBody>
      </p:sp>
      <p:sp>
        <p:nvSpPr>
          <p:cNvPr id="18" name="Content Placeholder 2">
            <a:extLst>
              <a:ext uri="{FF2B5EF4-FFF2-40B4-BE49-F238E27FC236}">
                <a16:creationId xmlns:a16="http://schemas.microsoft.com/office/drawing/2014/main" id="{C288F867-4740-44A0-90D1-73F7F848207A}"/>
              </a:ext>
            </a:extLst>
          </p:cNvPr>
          <p:cNvSpPr>
            <a:spLocks noGrp="1"/>
          </p:cNvSpPr>
          <p:nvPr>
            <p:ph sz="quarter" idx="21" hasCustomPrompt="1"/>
          </p:nvPr>
        </p:nvSpPr>
        <p:spPr>
          <a:xfrm>
            <a:off x="609600" y="2108778"/>
            <a:ext cx="2615487"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27" name="Content Placeholder 2">
            <a:extLst>
              <a:ext uri="{FF2B5EF4-FFF2-40B4-BE49-F238E27FC236}">
                <a16:creationId xmlns:a16="http://schemas.microsoft.com/office/drawing/2014/main" id="{2BB7819F-0E8B-415E-B16D-70EBC1B2C7B8}"/>
              </a:ext>
            </a:extLst>
          </p:cNvPr>
          <p:cNvSpPr>
            <a:spLocks noGrp="1"/>
          </p:cNvSpPr>
          <p:nvPr>
            <p:ph sz="quarter" idx="35" hasCustomPrompt="1"/>
          </p:nvPr>
        </p:nvSpPr>
        <p:spPr>
          <a:xfrm>
            <a:off x="3390889" y="2108778"/>
            <a:ext cx="2615487"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29" name="Content Placeholder 2">
            <a:extLst>
              <a:ext uri="{FF2B5EF4-FFF2-40B4-BE49-F238E27FC236}">
                <a16:creationId xmlns:a16="http://schemas.microsoft.com/office/drawing/2014/main" id="{13E898B9-6567-4C9A-8485-2C3359124988}"/>
              </a:ext>
            </a:extLst>
          </p:cNvPr>
          <p:cNvSpPr>
            <a:spLocks noGrp="1"/>
          </p:cNvSpPr>
          <p:nvPr>
            <p:ph sz="quarter" idx="37" hasCustomPrompt="1"/>
          </p:nvPr>
        </p:nvSpPr>
        <p:spPr>
          <a:xfrm>
            <a:off x="6172178" y="2108778"/>
            <a:ext cx="2615487"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31" name="Content Placeholder 2">
            <a:extLst>
              <a:ext uri="{FF2B5EF4-FFF2-40B4-BE49-F238E27FC236}">
                <a16:creationId xmlns:a16="http://schemas.microsoft.com/office/drawing/2014/main" id="{40628B41-06E7-428D-B2D9-1BA1187BFCD7}"/>
              </a:ext>
            </a:extLst>
          </p:cNvPr>
          <p:cNvSpPr>
            <a:spLocks noGrp="1"/>
          </p:cNvSpPr>
          <p:nvPr>
            <p:ph sz="quarter" idx="39" hasCustomPrompt="1"/>
          </p:nvPr>
        </p:nvSpPr>
        <p:spPr>
          <a:xfrm>
            <a:off x="8953467" y="2108778"/>
            <a:ext cx="2615487"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20" name="Text Placeholder 2">
            <a:extLst>
              <a:ext uri="{FF2B5EF4-FFF2-40B4-BE49-F238E27FC236}">
                <a16:creationId xmlns:a16="http://schemas.microsoft.com/office/drawing/2014/main" id="{FBDFC3D2-6414-4834-A08A-B7D0F0F01CDB}"/>
              </a:ext>
            </a:extLst>
          </p:cNvPr>
          <p:cNvSpPr>
            <a:spLocks noGrp="1"/>
          </p:cNvSpPr>
          <p:nvPr>
            <p:ph type="body" sz="quarter" idx="25"/>
          </p:nvPr>
        </p:nvSpPr>
        <p:spPr>
          <a:xfrm>
            <a:off x="609601" y="1524002"/>
            <a:ext cx="2615486"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
        <p:nvSpPr>
          <p:cNvPr id="21" name="Text Placeholder 2">
            <a:extLst>
              <a:ext uri="{FF2B5EF4-FFF2-40B4-BE49-F238E27FC236}">
                <a16:creationId xmlns:a16="http://schemas.microsoft.com/office/drawing/2014/main" id="{B52BFCC6-AC9F-4E93-81A0-3ED3AB3E20EA}"/>
              </a:ext>
            </a:extLst>
          </p:cNvPr>
          <p:cNvSpPr>
            <a:spLocks noGrp="1"/>
          </p:cNvSpPr>
          <p:nvPr>
            <p:ph type="body" sz="quarter" idx="40"/>
          </p:nvPr>
        </p:nvSpPr>
        <p:spPr>
          <a:xfrm>
            <a:off x="3390889" y="1524002"/>
            <a:ext cx="2615486"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
        <p:nvSpPr>
          <p:cNvPr id="22" name="Text Placeholder 2">
            <a:extLst>
              <a:ext uri="{FF2B5EF4-FFF2-40B4-BE49-F238E27FC236}">
                <a16:creationId xmlns:a16="http://schemas.microsoft.com/office/drawing/2014/main" id="{CFD7484E-340B-4F81-B86A-62C5E95E4CF3}"/>
              </a:ext>
            </a:extLst>
          </p:cNvPr>
          <p:cNvSpPr>
            <a:spLocks noGrp="1"/>
          </p:cNvSpPr>
          <p:nvPr>
            <p:ph type="body" sz="quarter" idx="41"/>
          </p:nvPr>
        </p:nvSpPr>
        <p:spPr>
          <a:xfrm>
            <a:off x="6172177" y="1524002"/>
            <a:ext cx="2615486"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
        <p:nvSpPr>
          <p:cNvPr id="23" name="Text Placeholder 2">
            <a:extLst>
              <a:ext uri="{FF2B5EF4-FFF2-40B4-BE49-F238E27FC236}">
                <a16:creationId xmlns:a16="http://schemas.microsoft.com/office/drawing/2014/main" id="{CE800CF2-BFB7-4B5F-BDD1-FE16496672D7}"/>
              </a:ext>
            </a:extLst>
          </p:cNvPr>
          <p:cNvSpPr>
            <a:spLocks noGrp="1"/>
          </p:cNvSpPr>
          <p:nvPr>
            <p:ph type="body" sz="quarter" idx="42"/>
          </p:nvPr>
        </p:nvSpPr>
        <p:spPr>
          <a:xfrm>
            <a:off x="8953465" y="1524002"/>
            <a:ext cx="2615486"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Tree>
    <p:extLst>
      <p:ext uri="{BB962C8B-B14F-4D97-AF65-F5344CB8AC3E}">
        <p14:creationId xmlns:p14="http://schemas.microsoft.com/office/powerpoint/2010/main" val="250451652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15:clr>
            <a:srgbClr val="FBAE40"/>
          </p15:clr>
        </p15:guide>
        <p15:guide id="4" pos="7680">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 Content + Image Right">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ED47A86-542A-134B-B94E-A2D616E4FF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30808" cy="351868"/>
          </a:xfrm>
          <a:prstGeom prst="rect">
            <a:avLst/>
          </a:prstGeom>
        </p:spPr>
      </p:pic>
      <p:sp>
        <p:nvSpPr>
          <p:cNvPr id="12" name="Text Placeholder 2">
            <a:extLst>
              <a:ext uri="{FF2B5EF4-FFF2-40B4-BE49-F238E27FC236}">
                <a16:creationId xmlns:a16="http://schemas.microsoft.com/office/drawing/2014/main" id="{A3EF894E-32AC-4EF0-B59B-1B3D6EEF0591}"/>
              </a:ext>
            </a:extLst>
          </p:cNvPr>
          <p:cNvSpPr>
            <a:spLocks noGrp="1"/>
          </p:cNvSpPr>
          <p:nvPr>
            <p:ph type="body" sz="quarter" idx="20" hasCustomPrompt="1"/>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GB" noProof="0"/>
              <a:t>Click to add sub-title</a:t>
            </a:r>
          </a:p>
        </p:txBody>
      </p:sp>
      <p:pic>
        <p:nvPicPr>
          <p:cNvPr id="15" name="Picture 14">
            <a:extLst>
              <a:ext uri="{FF2B5EF4-FFF2-40B4-BE49-F238E27FC236}">
                <a16:creationId xmlns:a16="http://schemas.microsoft.com/office/drawing/2014/main" id="{5900A1B4-A648-4618-8289-A4564C9A1042}"/>
              </a:ext>
            </a:extLst>
          </p:cNvPr>
          <p:cNvPicPr>
            <a:picLocks noChangeAspect="1"/>
          </p:cNvPicPr>
          <p:nvPr userDrawn="1"/>
        </p:nvPicPr>
        <p:blipFill>
          <a:blip r:embed="rId3"/>
          <a:stretch>
            <a:fillRect/>
          </a:stretch>
        </p:blipFill>
        <p:spPr>
          <a:xfrm>
            <a:off x="0" y="6781800"/>
            <a:ext cx="12192000" cy="76200"/>
          </a:xfrm>
          <a:prstGeom prst="rect">
            <a:avLst/>
          </a:prstGeom>
        </p:spPr>
      </p:pic>
      <p:sp>
        <p:nvSpPr>
          <p:cNvPr id="17" name="Title 1">
            <a:extLst>
              <a:ext uri="{FF2B5EF4-FFF2-40B4-BE49-F238E27FC236}">
                <a16:creationId xmlns:a16="http://schemas.microsoft.com/office/drawing/2014/main" id="{B94FB40C-21FC-48EE-A9CC-96083BAFE0A0}"/>
              </a:ext>
            </a:extLst>
          </p:cNvPr>
          <p:cNvSpPr>
            <a:spLocks noGrp="1"/>
          </p:cNvSpPr>
          <p:nvPr>
            <p:ph type="title" hasCustomPrompt="1"/>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GB" noProof="0"/>
              <a:t>Click to add title</a:t>
            </a:r>
          </a:p>
        </p:txBody>
      </p:sp>
      <p:sp>
        <p:nvSpPr>
          <p:cNvPr id="18" name="Content Placeholder 2">
            <a:extLst>
              <a:ext uri="{FF2B5EF4-FFF2-40B4-BE49-F238E27FC236}">
                <a16:creationId xmlns:a16="http://schemas.microsoft.com/office/drawing/2014/main" id="{C288F867-4740-44A0-90D1-73F7F848207A}"/>
              </a:ext>
            </a:extLst>
          </p:cNvPr>
          <p:cNvSpPr>
            <a:spLocks noGrp="1"/>
          </p:cNvSpPr>
          <p:nvPr>
            <p:ph sz="quarter" idx="21" hasCustomPrompt="1"/>
          </p:nvPr>
        </p:nvSpPr>
        <p:spPr>
          <a:xfrm>
            <a:off x="609600" y="2108778"/>
            <a:ext cx="5355771"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3" name="Picture Placeholder 2">
            <a:extLst>
              <a:ext uri="{FF2B5EF4-FFF2-40B4-BE49-F238E27FC236}">
                <a16:creationId xmlns:a16="http://schemas.microsoft.com/office/drawing/2014/main" id="{B6DAF3CC-521A-446F-99A7-04C464EB0BE0}"/>
              </a:ext>
            </a:extLst>
          </p:cNvPr>
          <p:cNvSpPr>
            <a:spLocks noGrp="1"/>
          </p:cNvSpPr>
          <p:nvPr>
            <p:ph type="pic" sz="quarter" idx="24" hasCustomPrompt="1"/>
          </p:nvPr>
        </p:nvSpPr>
        <p:spPr>
          <a:xfrm>
            <a:off x="6226175" y="1524001"/>
            <a:ext cx="5356225" cy="4350671"/>
          </a:xfrm>
          <a:prstGeom prst="rect">
            <a:avLst/>
          </a:prstGeom>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latin typeface="Arial" panose="020B0604020202020204" pitchFamily="34" charset="0"/>
                <a:cs typeface="Arial" panose="020B0604020202020204" pitchFamily="34" charset="0"/>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noProof="0"/>
              <a:t>Click to insert picture</a:t>
            </a:r>
          </a:p>
        </p:txBody>
      </p:sp>
      <p:sp>
        <p:nvSpPr>
          <p:cNvPr id="10" name="Text Placeholder 2">
            <a:extLst>
              <a:ext uri="{FF2B5EF4-FFF2-40B4-BE49-F238E27FC236}">
                <a16:creationId xmlns:a16="http://schemas.microsoft.com/office/drawing/2014/main" id="{5A27E7F5-8958-44D4-AD43-19F01C809FE1}"/>
              </a:ext>
            </a:extLst>
          </p:cNvPr>
          <p:cNvSpPr>
            <a:spLocks noGrp="1"/>
          </p:cNvSpPr>
          <p:nvPr>
            <p:ph type="body" sz="quarter" idx="25"/>
          </p:nvPr>
        </p:nvSpPr>
        <p:spPr>
          <a:xfrm>
            <a:off x="609601" y="1524002"/>
            <a:ext cx="5355770"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Tree>
    <p:extLst>
      <p:ext uri="{BB962C8B-B14F-4D97-AF65-F5344CB8AC3E}">
        <p14:creationId xmlns:p14="http://schemas.microsoft.com/office/powerpoint/2010/main" val="113298212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15:clr>
            <a:srgbClr val="FBAE40"/>
          </p15:clr>
        </p15:guide>
        <p15:guide id="4" pos="7680">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 Content + Image Left">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ED47A86-542A-134B-B94E-A2D616E4FF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30808" cy="351868"/>
          </a:xfrm>
          <a:prstGeom prst="rect">
            <a:avLst/>
          </a:prstGeom>
        </p:spPr>
      </p:pic>
      <p:sp>
        <p:nvSpPr>
          <p:cNvPr id="12" name="Text Placeholder 2">
            <a:extLst>
              <a:ext uri="{FF2B5EF4-FFF2-40B4-BE49-F238E27FC236}">
                <a16:creationId xmlns:a16="http://schemas.microsoft.com/office/drawing/2014/main" id="{A3EF894E-32AC-4EF0-B59B-1B3D6EEF0591}"/>
              </a:ext>
            </a:extLst>
          </p:cNvPr>
          <p:cNvSpPr>
            <a:spLocks noGrp="1"/>
          </p:cNvSpPr>
          <p:nvPr>
            <p:ph type="body" sz="quarter" idx="20" hasCustomPrompt="1"/>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GB" noProof="0"/>
              <a:t>Click to add sub-title</a:t>
            </a:r>
          </a:p>
        </p:txBody>
      </p:sp>
      <p:pic>
        <p:nvPicPr>
          <p:cNvPr id="15" name="Picture 14">
            <a:extLst>
              <a:ext uri="{FF2B5EF4-FFF2-40B4-BE49-F238E27FC236}">
                <a16:creationId xmlns:a16="http://schemas.microsoft.com/office/drawing/2014/main" id="{5900A1B4-A648-4618-8289-A4564C9A1042}"/>
              </a:ext>
            </a:extLst>
          </p:cNvPr>
          <p:cNvPicPr>
            <a:picLocks noChangeAspect="1"/>
          </p:cNvPicPr>
          <p:nvPr userDrawn="1"/>
        </p:nvPicPr>
        <p:blipFill>
          <a:blip r:embed="rId3"/>
          <a:stretch>
            <a:fillRect/>
          </a:stretch>
        </p:blipFill>
        <p:spPr>
          <a:xfrm>
            <a:off x="0" y="6781800"/>
            <a:ext cx="12192000" cy="76200"/>
          </a:xfrm>
          <a:prstGeom prst="rect">
            <a:avLst/>
          </a:prstGeom>
        </p:spPr>
      </p:pic>
      <p:sp>
        <p:nvSpPr>
          <p:cNvPr id="17" name="Title 1">
            <a:extLst>
              <a:ext uri="{FF2B5EF4-FFF2-40B4-BE49-F238E27FC236}">
                <a16:creationId xmlns:a16="http://schemas.microsoft.com/office/drawing/2014/main" id="{B94FB40C-21FC-48EE-A9CC-96083BAFE0A0}"/>
              </a:ext>
            </a:extLst>
          </p:cNvPr>
          <p:cNvSpPr>
            <a:spLocks noGrp="1"/>
          </p:cNvSpPr>
          <p:nvPr>
            <p:ph type="title" hasCustomPrompt="1"/>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GB" noProof="0"/>
              <a:t>Click to add title</a:t>
            </a:r>
          </a:p>
        </p:txBody>
      </p:sp>
      <p:sp>
        <p:nvSpPr>
          <p:cNvPr id="18" name="Content Placeholder 2">
            <a:extLst>
              <a:ext uri="{FF2B5EF4-FFF2-40B4-BE49-F238E27FC236}">
                <a16:creationId xmlns:a16="http://schemas.microsoft.com/office/drawing/2014/main" id="{C288F867-4740-44A0-90D1-73F7F848207A}"/>
              </a:ext>
            </a:extLst>
          </p:cNvPr>
          <p:cNvSpPr>
            <a:spLocks noGrp="1"/>
          </p:cNvSpPr>
          <p:nvPr>
            <p:ph sz="quarter" idx="21" hasCustomPrompt="1"/>
          </p:nvPr>
        </p:nvSpPr>
        <p:spPr>
          <a:xfrm>
            <a:off x="6226628" y="2108778"/>
            <a:ext cx="5355771"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19" name="Picture Placeholder 2">
            <a:extLst>
              <a:ext uri="{FF2B5EF4-FFF2-40B4-BE49-F238E27FC236}">
                <a16:creationId xmlns:a16="http://schemas.microsoft.com/office/drawing/2014/main" id="{03049D75-CC3B-4AB5-A696-6B399CBC7866}"/>
              </a:ext>
            </a:extLst>
          </p:cNvPr>
          <p:cNvSpPr>
            <a:spLocks noGrp="1"/>
          </p:cNvSpPr>
          <p:nvPr>
            <p:ph type="pic" sz="quarter" idx="24" hasCustomPrompt="1"/>
          </p:nvPr>
        </p:nvSpPr>
        <p:spPr>
          <a:xfrm>
            <a:off x="609148" y="1524001"/>
            <a:ext cx="5356225" cy="4350671"/>
          </a:xfrm>
          <a:prstGeom prst="rect">
            <a:avLst/>
          </a:prstGeom>
        </p:spPr>
        <p:txBody>
          <a:bodyPr anchor="ctr"/>
          <a:lstStyle>
            <a:lvl1pPr marL="0" indent="0" algn="ctr">
              <a:buNone/>
              <a:defRPr sz="1600">
                <a:latin typeface="Arial" panose="020B0604020202020204" pitchFamily="34" charset="0"/>
                <a:cs typeface="Arial" panose="020B0604020202020204" pitchFamily="34" charset="0"/>
              </a:defRPr>
            </a:lvl1pPr>
          </a:lstStyle>
          <a:p>
            <a:r>
              <a:rPr lang="en-GB" noProof="0"/>
              <a:t>Click to insert picture</a:t>
            </a:r>
          </a:p>
        </p:txBody>
      </p:sp>
      <p:sp>
        <p:nvSpPr>
          <p:cNvPr id="10" name="Text Placeholder 2">
            <a:extLst>
              <a:ext uri="{FF2B5EF4-FFF2-40B4-BE49-F238E27FC236}">
                <a16:creationId xmlns:a16="http://schemas.microsoft.com/office/drawing/2014/main" id="{7B49CF5B-EDC2-42C1-9055-6769A86CC79C}"/>
              </a:ext>
            </a:extLst>
          </p:cNvPr>
          <p:cNvSpPr>
            <a:spLocks noGrp="1"/>
          </p:cNvSpPr>
          <p:nvPr>
            <p:ph type="body" sz="quarter" idx="25"/>
          </p:nvPr>
        </p:nvSpPr>
        <p:spPr>
          <a:xfrm>
            <a:off x="6226628" y="1524002"/>
            <a:ext cx="5355771"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Tree>
    <p:extLst>
      <p:ext uri="{BB962C8B-B14F-4D97-AF65-F5344CB8AC3E}">
        <p14:creationId xmlns:p14="http://schemas.microsoft.com/office/powerpoint/2010/main" val="230748297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15:clr>
            <a:srgbClr val="FBAE40"/>
          </p15:clr>
        </p15:guide>
        <p15:guide id="4" pos="7680">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3 Object / 3 Content">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ED47A86-542A-134B-B94E-A2D616E4FF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30808" cy="351868"/>
          </a:xfrm>
          <a:prstGeom prst="rect">
            <a:avLst/>
          </a:prstGeom>
        </p:spPr>
      </p:pic>
      <p:sp>
        <p:nvSpPr>
          <p:cNvPr id="12" name="Text Placeholder 2">
            <a:extLst>
              <a:ext uri="{FF2B5EF4-FFF2-40B4-BE49-F238E27FC236}">
                <a16:creationId xmlns:a16="http://schemas.microsoft.com/office/drawing/2014/main" id="{A3EF894E-32AC-4EF0-B59B-1B3D6EEF0591}"/>
              </a:ext>
            </a:extLst>
          </p:cNvPr>
          <p:cNvSpPr>
            <a:spLocks noGrp="1"/>
          </p:cNvSpPr>
          <p:nvPr>
            <p:ph type="body" sz="quarter" idx="20" hasCustomPrompt="1"/>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GB" noProof="0"/>
              <a:t>Click to add sub-title</a:t>
            </a:r>
          </a:p>
        </p:txBody>
      </p:sp>
      <p:pic>
        <p:nvPicPr>
          <p:cNvPr id="15" name="Picture 14">
            <a:extLst>
              <a:ext uri="{FF2B5EF4-FFF2-40B4-BE49-F238E27FC236}">
                <a16:creationId xmlns:a16="http://schemas.microsoft.com/office/drawing/2014/main" id="{5900A1B4-A648-4618-8289-A4564C9A1042}"/>
              </a:ext>
            </a:extLst>
          </p:cNvPr>
          <p:cNvPicPr>
            <a:picLocks noChangeAspect="1"/>
          </p:cNvPicPr>
          <p:nvPr userDrawn="1"/>
        </p:nvPicPr>
        <p:blipFill>
          <a:blip r:embed="rId3"/>
          <a:stretch>
            <a:fillRect/>
          </a:stretch>
        </p:blipFill>
        <p:spPr>
          <a:xfrm>
            <a:off x="0" y="6781800"/>
            <a:ext cx="12192000" cy="76200"/>
          </a:xfrm>
          <a:prstGeom prst="rect">
            <a:avLst/>
          </a:prstGeom>
        </p:spPr>
      </p:pic>
      <p:sp>
        <p:nvSpPr>
          <p:cNvPr id="17" name="Title 1">
            <a:extLst>
              <a:ext uri="{FF2B5EF4-FFF2-40B4-BE49-F238E27FC236}">
                <a16:creationId xmlns:a16="http://schemas.microsoft.com/office/drawing/2014/main" id="{B94FB40C-21FC-48EE-A9CC-96083BAFE0A0}"/>
              </a:ext>
            </a:extLst>
          </p:cNvPr>
          <p:cNvSpPr>
            <a:spLocks noGrp="1"/>
          </p:cNvSpPr>
          <p:nvPr>
            <p:ph type="title" hasCustomPrompt="1"/>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GB" noProof="0"/>
              <a:t>Click to add title</a:t>
            </a:r>
          </a:p>
        </p:txBody>
      </p:sp>
      <p:sp>
        <p:nvSpPr>
          <p:cNvPr id="18" name="Content Placeholder 2">
            <a:extLst>
              <a:ext uri="{FF2B5EF4-FFF2-40B4-BE49-F238E27FC236}">
                <a16:creationId xmlns:a16="http://schemas.microsoft.com/office/drawing/2014/main" id="{C288F867-4740-44A0-90D1-73F7F848207A}"/>
              </a:ext>
            </a:extLst>
          </p:cNvPr>
          <p:cNvSpPr>
            <a:spLocks noGrp="1"/>
          </p:cNvSpPr>
          <p:nvPr>
            <p:ph sz="quarter" idx="21" hasCustomPrompt="1"/>
          </p:nvPr>
        </p:nvSpPr>
        <p:spPr>
          <a:xfrm>
            <a:off x="609600" y="4383315"/>
            <a:ext cx="3481523" cy="1495198"/>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spcBef>
                <a:spcPts val="500"/>
              </a:spcBef>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spcBef>
                <a:spcPts val="500"/>
              </a:spcBef>
              <a:defRPr sz="1400">
                <a:solidFill>
                  <a:srgbClr val="000000"/>
                </a:solidFill>
                <a:latin typeface="Arial" panose="020B0604020202020204" pitchFamily="34" charset="0"/>
                <a:cs typeface="Arial" panose="020B0604020202020204" pitchFamily="34" charset="0"/>
              </a:defRPr>
            </a:lvl4pPr>
            <a:lvl5pPr marL="1146175" indent="-231775">
              <a:spcBef>
                <a:spcPts val="500"/>
              </a:spcBef>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9" name="Content Placeholder 2">
            <a:extLst>
              <a:ext uri="{FF2B5EF4-FFF2-40B4-BE49-F238E27FC236}">
                <a16:creationId xmlns:a16="http://schemas.microsoft.com/office/drawing/2014/main" id="{93DB67C4-9F11-4557-B2AD-F94C07FA5D81}"/>
              </a:ext>
            </a:extLst>
          </p:cNvPr>
          <p:cNvSpPr>
            <a:spLocks noGrp="1"/>
          </p:cNvSpPr>
          <p:nvPr>
            <p:ph sz="quarter" idx="22" hasCustomPrompt="1"/>
          </p:nvPr>
        </p:nvSpPr>
        <p:spPr>
          <a:xfrm>
            <a:off x="8100205" y="4383315"/>
            <a:ext cx="3482195" cy="1495198"/>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spcBef>
                <a:spcPts val="500"/>
              </a:spcBef>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spcBef>
                <a:spcPts val="500"/>
              </a:spcBef>
              <a:defRPr sz="1400">
                <a:solidFill>
                  <a:srgbClr val="000000"/>
                </a:solidFill>
                <a:latin typeface="Arial" panose="020B0604020202020204" pitchFamily="34" charset="0"/>
                <a:cs typeface="Arial" panose="020B0604020202020204" pitchFamily="34" charset="0"/>
              </a:defRPr>
            </a:lvl4pPr>
            <a:lvl5pPr marL="1146175" indent="-231775">
              <a:spcBef>
                <a:spcPts val="500"/>
              </a:spcBef>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23" name="Content Placeholder 2">
            <a:extLst>
              <a:ext uri="{FF2B5EF4-FFF2-40B4-BE49-F238E27FC236}">
                <a16:creationId xmlns:a16="http://schemas.microsoft.com/office/drawing/2014/main" id="{7AA74F2D-ECDC-476F-AB80-DC034B43E4DB}"/>
              </a:ext>
            </a:extLst>
          </p:cNvPr>
          <p:cNvSpPr>
            <a:spLocks noGrp="1"/>
          </p:cNvSpPr>
          <p:nvPr>
            <p:ph sz="quarter" idx="29" hasCustomPrompt="1"/>
          </p:nvPr>
        </p:nvSpPr>
        <p:spPr>
          <a:xfrm>
            <a:off x="4354903" y="4383315"/>
            <a:ext cx="3482195" cy="1495198"/>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spcBef>
                <a:spcPts val="500"/>
              </a:spcBef>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spcBef>
                <a:spcPts val="500"/>
              </a:spcBef>
              <a:defRPr sz="1400">
                <a:solidFill>
                  <a:srgbClr val="000000"/>
                </a:solidFill>
                <a:latin typeface="Arial" panose="020B0604020202020204" pitchFamily="34" charset="0"/>
                <a:cs typeface="Arial" panose="020B0604020202020204" pitchFamily="34" charset="0"/>
              </a:defRPr>
            </a:lvl4pPr>
            <a:lvl5pPr marL="1146175" indent="-231775">
              <a:spcBef>
                <a:spcPts val="500"/>
              </a:spcBef>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19" name="Content Placeholder 2">
            <a:extLst>
              <a:ext uri="{FF2B5EF4-FFF2-40B4-BE49-F238E27FC236}">
                <a16:creationId xmlns:a16="http://schemas.microsoft.com/office/drawing/2014/main" id="{C46B9B54-2DB3-47D6-ADDB-77D065EFB7D3}"/>
              </a:ext>
            </a:extLst>
          </p:cNvPr>
          <p:cNvSpPr>
            <a:spLocks noGrp="1"/>
          </p:cNvSpPr>
          <p:nvPr>
            <p:ph sz="quarter" idx="31" hasCustomPrompt="1"/>
          </p:nvPr>
        </p:nvSpPr>
        <p:spPr>
          <a:xfrm>
            <a:off x="609600" y="1524001"/>
            <a:ext cx="3481523" cy="264544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lvl3pPr>
            <a:lvl4pPr marL="914400" indent="-231775">
              <a:defRPr sz="1400"/>
            </a:lvl4pPr>
            <a:lvl5pPr marL="1146175" indent="-231775">
              <a:defRPr sz="1400"/>
            </a:lvl5pPr>
          </a:lstStyle>
          <a:p>
            <a:pPr lvl="0"/>
            <a:r>
              <a:rPr lang="en-GB" noProof="0"/>
              <a:t>Click to insert object</a:t>
            </a:r>
          </a:p>
        </p:txBody>
      </p:sp>
      <p:sp>
        <p:nvSpPr>
          <p:cNvPr id="20" name="Content Placeholder 2">
            <a:extLst>
              <a:ext uri="{FF2B5EF4-FFF2-40B4-BE49-F238E27FC236}">
                <a16:creationId xmlns:a16="http://schemas.microsoft.com/office/drawing/2014/main" id="{03714E44-0209-4445-913B-F0B8A5E7C923}"/>
              </a:ext>
            </a:extLst>
          </p:cNvPr>
          <p:cNvSpPr>
            <a:spLocks noGrp="1"/>
          </p:cNvSpPr>
          <p:nvPr>
            <p:ph sz="quarter" idx="32" hasCustomPrompt="1"/>
          </p:nvPr>
        </p:nvSpPr>
        <p:spPr>
          <a:xfrm>
            <a:off x="8100205" y="1524001"/>
            <a:ext cx="3482195" cy="2645445"/>
          </a:xfrm>
          <a:prstGeom prst="rect">
            <a:avLst/>
          </a:prstGeom>
        </p:spPr>
        <p:txBody>
          <a:bodyPr lIns="0" tIns="0" rIns="0" bIns="0"/>
          <a:lstStyle>
            <a:lvl1pPr marL="231775" indent="-231775">
              <a:spcBef>
                <a:spcPts val="500"/>
              </a:spcBef>
              <a:buFont typeface="Arial" panose="020B0604020202020204" pitchFamily="34" charset="0"/>
              <a:buChar char="•"/>
              <a:defRPr sz="1600">
                <a:latin typeface="Arial" panose="020B0604020202020204" pitchFamily="34" charset="0"/>
                <a:cs typeface="Arial" panose="020B0604020202020204" pitchFamily="34" charset="0"/>
              </a:defRPr>
            </a:lvl1pPr>
            <a:lvl2pPr marL="465138" indent="-233363">
              <a:defRPr sz="1600"/>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lvl3pPr>
            <a:lvl4pPr marL="914400" indent="-231775">
              <a:defRPr sz="1400"/>
            </a:lvl4pPr>
            <a:lvl5pPr marL="1146175" indent="-231775">
              <a:spcBef>
                <a:spcPts val="500"/>
              </a:spcBef>
              <a:defRPr sz="1400">
                <a:solidFill>
                  <a:srgbClr val="000000"/>
                </a:solidFill>
                <a:latin typeface="Arial" panose="020B0604020202020204" pitchFamily="34" charset="0"/>
                <a:cs typeface="Arial" panose="020B0604020202020204" pitchFamily="34" charset="0"/>
              </a:defRPr>
            </a:lvl5pPr>
          </a:lstStyle>
          <a:p>
            <a:pPr lvl="0"/>
            <a:r>
              <a:rPr lang="en-GB" noProof="0"/>
              <a:t>Click to insert object</a:t>
            </a:r>
          </a:p>
          <a:p>
            <a:pPr lvl="4"/>
            <a:endParaRPr lang="en-GB" noProof="0"/>
          </a:p>
        </p:txBody>
      </p:sp>
      <p:sp>
        <p:nvSpPr>
          <p:cNvPr id="21" name="Content Placeholder 2">
            <a:extLst>
              <a:ext uri="{FF2B5EF4-FFF2-40B4-BE49-F238E27FC236}">
                <a16:creationId xmlns:a16="http://schemas.microsoft.com/office/drawing/2014/main" id="{1CAAD208-8173-4FC0-A08E-6D1F9231BA4D}"/>
              </a:ext>
            </a:extLst>
          </p:cNvPr>
          <p:cNvSpPr>
            <a:spLocks noGrp="1"/>
          </p:cNvSpPr>
          <p:nvPr>
            <p:ph sz="quarter" idx="33" hasCustomPrompt="1"/>
          </p:nvPr>
        </p:nvSpPr>
        <p:spPr>
          <a:xfrm>
            <a:off x="4354903" y="1524001"/>
            <a:ext cx="3482195" cy="264544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lvl3pPr>
            <a:lvl4pPr marL="914400" indent="-231775">
              <a:defRPr sz="1400"/>
            </a:lvl4pPr>
            <a:lvl5pPr marL="1146175" indent="-231775">
              <a:defRPr sz="1400"/>
            </a:lvl5pPr>
          </a:lstStyle>
          <a:p>
            <a:pPr lvl="0"/>
            <a:r>
              <a:rPr lang="en-GB" noProof="0"/>
              <a:t>Click to insert object</a:t>
            </a:r>
          </a:p>
        </p:txBody>
      </p:sp>
    </p:spTree>
    <p:extLst>
      <p:ext uri="{BB962C8B-B14F-4D97-AF65-F5344CB8AC3E}">
        <p14:creationId xmlns:p14="http://schemas.microsoft.com/office/powerpoint/2010/main" val="287946740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15:clr>
            <a:srgbClr val="FBAE40"/>
          </p15:clr>
        </p15:guide>
        <p15:guide id="4" pos="7680">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Screen Mockup">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ED47A86-542A-134B-B94E-A2D616E4FF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30808" cy="351868"/>
          </a:xfrm>
          <a:prstGeom prst="rect">
            <a:avLst/>
          </a:prstGeom>
        </p:spPr>
      </p:pic>
      <p:sp>
        <p:nvSpPr>
          <p:cNvPr id="12" name="Text Placeholder 2">
            <a:extLst>
              <a:ext uri="{FF2B5EF4-FFF2-40B4-BE49-F238E27FC236}">
                <a16:creationId xmlns:a16="http://schemas.microsoft.com/office/drawing/2014/main" id="{A3EF894E-32AC-4EF0-B59B-1B3D6EEF0591}"/>
              </a:ext>
            </a:extLst>
          </p:cNvPr>
          <p:cNvSpPr>
            <a:spLocks noGrp="1"/>
          </p:cNvSpPr>
          <p:nvPr>
            <p:ph type="body" sz="quarter" idx="20" hasCustomPrompt="1"/>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US"/>
              <a:t>Click to add sub-title</a:t>
            </a:r>
            <a:endParaRPr lang="en-GB"/>
          </a:p>
        </p:txBody>
      </p:sp>
      <p:pic>
        <p:nvPicPr>
          <p:cNvPr id="15" name="Picture 14">
            <a:extLst>
              <a:ext uri="{FF2B5EF4-FFF2-40B4-BE49-F238E27FC236}">
                <a16:creationId xmlns:a16="http://schemas.microsoft.com/office/drawing/2014/main" id="{5900A1B4-A648-4618-8289-A4564C9A1042}"/>
              </a:ext>
            </a:extLst>
          </p:cNvPr>
          <p:cNvPicPr>
            <a:picLocks noChangeAspect="1"/>
          </p:cNvPicPr>
          <p:nvPr userDrawn="1"/>
        </p:nvPicPr>
        <p:blipFill>
          <a:blip r:embed="rId3"/>
          <a:stretch>
            <a:fillRect/>
          </a:stretch>
        </p:blipFill>
        <p:spPr>
          <a:xfrm>
            <a:off x="0" y="6781800"/>
            <a:ext cx="12192000" cy="76200"/>
          </a:xfrm>
          <a:prstGeom prst="rect">
            <a:avLst/>
          </a:prstGeom>
        </p:spPr>
      </p:pic>
      <p:sp>
        <p:nvSpPr>
          <p:cNvPr id="17" name="Title 1">
            <a:extLst>
              <a:ext uri="{FF2B5EF4-FFF2-40B4-BE49-F238E27FC236}">
                <a16:creationId xmlns:a16="http://schemas.microsoft.com/office/drawing/2014/main" id="{B94FB40C-21FC-48EE-A9CC-96083BAFE0A0}"/>
              </a:ext>
            </a:extLst>
          </p:cNvPr>
          <p:cNvSpPr>
            <a:spLocks noGrp="1"/>
          </p:cNvSpPr>
          <p:nvPr>
            <p:ph type="title" hasCustomPrompt="1"/>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US"/>
              <a:t>Click to add title</a:t>
            </a:r>
          </a:p>
        </p:txBody>
      </p:sp>
      <p:pic>
        <p:nvPicPr>
          <p:cNvPr id="8" name="Picture 7" descr="A picture containing display&#10;&#10;Description automatically generated">
            <a:extLst>
              <a:ext uri="{FF2B5EF4-FFF2-40B4-BE49-F238E27FC236}">
                <a16:creationId xmlns:a16="http://schemas.microsoft.com/office/drawing/2014/main" id="{497C2969-F1A4-4ABF-8D92-F22FEE447256}"/>
              </a:ext>
            </a:extLst>
          </p:cNvPr>
          <p:cNvPicPr>
            <a:picLocks noChangeAspect="1"/>
          </p:cNvPicPr>
          <p:nvPr userDrawn="1"/>
        </p:nvPicPr>
        <p:blipFill>
          <a:blip r:embed="rId4"/>
          <a:stretch>
            <a:fillRect/>
          </a:stretch>
        </p:blipFill>
        <p:spPr>
          <a:xfrm>
            <a:off x="2704123" y="1541661"/>
            <a:ext cx="6783755" cy="5104776"/>
          </a:xfrm>
          <a:prstGeom prst="rect">
            <a:avLst/>
          </a:prstGeom>
        </p:spPr>
      </p:pic>
      <p:sp>
        <p:nvSpPr>
          <p:cNvPr id="9" name="Picture Placeholder 2">
            <a:extLst>
              <a:ext uri="{FF2B5EF4-FFF2-40B4-BE49-F238E27FC236}">
                <a16:creationId xmlns:a16="http://schemas.microsoft.com/office/drawing/2014/main" id="{66A8DF81-97F1-49A5-A2DB-E7C6F23FC122}"/>
              </a:ext>
            </a:extLst>
          </p:cNvPr>
          <p:cNvSpPr>
            <a:spLocks noGrp="1"/>
          </p:cNvSpPr>
          <p:nvPr>
            <p:ph type="pic" sz="quarter" idx="21" hasCustomPrompt="1"/>
          </p:nvPr>
        </p:nvSpPr>
        <p:spPr>
          <a:xfrm>
            <a:off x="3762375" y="1938567"/>
            <a:ext cx="4667250" cy="2628900"/>
          </a:xfrm>
          <a:prstGeom prst="rect">
            <a:avLst/>
          </a:prstGeom>
        </p:spPr>
        <p:txBody>
          <a:bodyPr anchor="ctr"/>
          <a:lstStyle>
            <a:lvl1pPr algn="ctr">
              <a:defRPr sz="1600">
                <a:solidFill>
                  <a:srgbClr val="FFFFFF"/>
                </a:solidFill>
                <a:latin typeface="Arial" panose="020B0604020202020204" pitchFamily="34" charset="0"/>
                <a:cs typeface="Arial" panose="020B0604020202020204" pitchFamily="34" charset="0"/>
              </a:defRPr>
            </a:lvl1pPr>
          </a:lstStyle>
          <a:p>
            <a:pPr lvl="0"/>
            <a:r>
              <a:rPr lang="en-GB" noProof="0"/>
              <a:t>Click to insert picture</a:t>
            </a:r>
          </a:p>
        </p:txBody>
      </p:sp>
    </p:spTree>
    <p:extLst>
      <p:ext uri="{BB962C8B-B14F-4D97-AF65-F5344CB8AC3E}">
        <p14:creationId xmlns:p14="http://schemas.microsoft.com/office/powerpoint/2010/main" val="103627360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15:clr>
            <a:srgbClr val="FBAE40"/>
          </p15:clr>
        </p15:guide>
        <p15:guide id="4" pos="7680">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Image / Job Title">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ED47A86-542A-134B-B94E-A2D616E4FF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30808" cy="351868"/>
          </a:xfrm>
          <a:prstGeom prst="rect">
            <a:avLst/>
          </a:prstGeom>
        </p:spPr>
      </p:pic>
      <p:sp>
        <p:nvSpPr>
          <p:cNvPr id="12" name="Text Placeholder 2">
            <a:extLst>
              <a:ext uri="{FF2B5EF4-FFF2-40B4-BE49-F238E27FC236}">
                <a16:creationId xmlns:a16="http://schemas.microsoft.com/office/drawing/2014/main" id="{A3EF894E-32AC-4EF0-B59B-1B3D6EEF0591}"/>
              </a:ext>
            </a:extLst>
          </p:cNvPr>
          <p:cNvSpPr>
            <a:spLocks noGrp="1"/>
          </p:cNvSpPr>
          <p:nvPr>
            <p:ph type="body" sz="quarter" idx="20" hasCustomPrompt="1"/>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GB" noProof="0"/>
              <a:t>Click to add sub-title</a:t>
            </a:r>
          </a:p>
        </p:txBody>
      </p:sp>
      <p:pic>
        <p:nvPicPr>
          <p:cNvPr id="15" name="Picture 14">
            <a:extLst>
              <a:ext uri="{FF2B5EF4-FFF2-40B4-BE49-F238E27FC236}">
                <a16:creationId xmlns:a16="http://schemas.microsoft.com/office/drawing/2014/main" id="{5900A1B4-A648-4618-8289-A4564C9A1042}"/>
              </a:ext>
            </a:extLst>
          </p:cNvPr>
          <p:cNvPicPr>
            <a:picLocks noChangeAspect="1"/>
          </p:cNvPicPr>
          <p:nvPr userDrawn="1"/>
        </p:nvPicPr>
        <p:blipFill>
          <a:blip r:embed="rId3"/>
          <a:stretch>
            <a:fillRect/>
          </a:stretch>
        </p:blipFill>
        <p:spPr>
          <a:xfrm>
            <a:off x="0" y="6781800"/>
            <a:ext cx="12192000" cy="76200"/>
          </a:xfrm>
          <a:prstGeom prst="rect">
            <a:avLst/>
          </a:prstGeom>
        </p:spPr>
      </p:pic>
      <p:sp>
        <p:nvSpPr>
          <p:cNvPr id="17" name="Title 1">
            <a:extLst>
              <a:ext uri="{FF2B5EF4-FFF2-40B4-BE49-F238E27FC236}">
                <a16:creationId xmlns:a16="http://schemas.microsoft.com/office/drawing/2014/main" id="{B94FB40C-21FC-48EE-A9CC-96083BAFE0A0}"/>
              </a:ext>
            </a:extLst>
          </p:cNvPr>
          <p:cNvSpPr>
            <a:spLocks noGrp="1"/>
          </p:cNvSpPr>
          <p:nvPr>
            <p:ph type="title" hasCustomPrompt="1"/>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GB" noProof="0"/>
              <a:t>Click to add title</a:t>
            </a:r>
          </a:p>
        </p:txBody>
      </p:sp>
      <p:sp>
        <p:nvSpPr>
          <p:cNvPr id="8" name="Picture Placeholder 2">
            <a:extLst>
              <a:ext uri="{FF2B5EF4-FFF2-40B4-BE49-F238E27FC236}">
                <a16:creationId xmlns:a16="http://schemas.microsoft.com/office/drawing/2014/main" id="{CFCE888F-50D7-4413-975C-EA337A887381}"/>
              </a:ext>
            </a:extLst>
          </p:cNvPr>
          <p:cNvSpPr>
            <a:spLocks noGrp="1"/>
          </p:cNvSpPr>
          <p:nvPr>
            <p:ph type="pic" sz="quarter" idx="21" hasCustomPrompt="1"/>
          </p:nvPr>
        </p:nvSpPr>
        <p:spPr>
          <a:xfrm>
            <a:off x="609600" y="1657350"/>
            <a:ext cx="1762125" cy="1981200"/>
          </a:xfrm>
          <a:prstGeom prst="rect">
            <a:avLst/>
          </a:prstGeom>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solidFill>
                  <a:srgbClr val="000000"/>
                </a:solidFill>
                <a:latin typeface="Arial" panose="020B0604020202020204" pitchFamily="34" charset="0"/>
                <a:cs typeface="Arial" panose="020B0604020202020204" pitchFamily="34" charset="0"/>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noProof="0"/>
              <a:t>Click to insert picture</a:t>
            </a:r>
          </a:p>
        </p:txBody>
      </p:sp>
      <p:sp>
        <p:nvSpPr>
          <p:cNvPr id="9" name="Text Placeholder 6">
            <a:extLst>
              <a:ext uri="{FF2B5EF4-FFF2-40B4-BE49-F238E27FC236}">
                <a16:creationId xmlns:a16="http://schemas.microsoft.com/office/drawing/2014/main" id="{4AD79F0C-D8CE-4E81-BD91-56122A96B506}"/>
              </a:ext>
            </a:extLst>
          </p:cNvPr>
          <p:cNvSpPr>
            <a:spLocks noGrp="1"/>
          </p:cNvSpPr>
          <p:nvPr>
            <p:ph type="body" sz="quarter" idx="22" hasCustomPrompt="1"/>
          </p:nvPr>
        </p:nvSpPr>
        <p:spPr>
          <a:xfrm>
            <a:off x="2486025" y="1657351"/>
            <a:ext cx="1532076" cy="248762"/>
          </a:xfrm>
          <a:prstGeom prst="rect">
            <a:avLst/>
          </a:prstGeom>
        </p:spPr>
        <p:txBody>
          <a:bodyPr lIns="0" tIns="0" rIns="0" bIns="0" anchor="t"/>
          <a:lstStyle>
            <a:lvl1pPr marL="0" indent="0">
              <a:buNone/>
              <a:defRPr sz="1400" b="1">
                <a:solidFill>
                  <a:srgbClr val="000000"/>
                </a:solidFill>
                <a:latin typeface="Arial" panose="020B0604020202020204" pitchFamily="34" charset="0"/>
                <a:cs typeface="Arial" panose="020B0604020202020204" pitchFamily="34" charset="0"/>
              </a:defRPr>
            </a:lvl1pPr>
          </a:lstStyle>
          <a:p>
            <a:pPr lvl="0"/>
            <a:r>
              <a:rPr lang="en-GB" noProof="0"/>
              <a:t>Name</a:t>
            </a:r>
          </a:p>
        </p:txBody>
      </p:sp>
      <p:sp>
        <p:nvSpPr>
          <p:cNvPr id="11" name="Text Placeholder 6">
            <a:extLst>
              <a:ext uri="{FF2B5EF4-FFF2-40B4-BE49-F238E27FC236}">
                <a16:creationId xmlns:a16="http://schemas.microsoft.com/office/drawing/2014/main" id="{0A9C0423-46BD-49ED-B6D7-71E431170D4D}"/>
              </a:ext>
            </a:extLst>
          </p:cNvPr>
          <p:cNvSpPr>
            <a:spLocks noGrp="1"/>
          </p:cNvSpPr>
          <p:nvPr>
            <p:ph type="body" sz="quarter" idx="23" hasCustomPrompt="1"/>
          </p:nvPr>
        </p:nvSpPr>
        <p:spPr>
          <a:xfrm>
            <a:off x="2486025" y="1967619"/>
            <a:ext cx="1532076" cy="248762"/>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GB" noProof="0"/>
              <a:t>Title</a:t>
            </a:r>
          </a:p>
        </p:txBody>
      </p:sp>
      <p:sp>
        <p:nvSpPr>
          <p:cNvPr id="16" name="Text Placeholder 6">
            <a:extLst>
              <a:ext uri="{FF2B5EF4-FFF2-40B4-BE49-F238E27FC236}">
                <a16:creationId xmlns:a16="http://schemas.microsoft.com/office/drawing/2014/main" id="{5BA2893E-E9BB-488B-BF10-6CC74C52C184}"/>
              </a:ext>
            </a:extLst>
          </p:cNvPr>
          <p:cNvSpPr>
            <a:spLocks noGrp="1"/>
          </p:cNvSpPr>
          <p:nvPr>
            <p:ph type="body" sz="quarter" idx="24" hasCustomPrompt="1"/>
          </p:nvPr>
        </p:nvSpPr>
        <p:spPr>
          <a:xfrm>
            <a:off x="2486025" y="2277886"/>
            <a:ext cx="1532076" cy="1360663"/>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GB" noProof="0"/>
              <a:t>Description</a:t>
            </a:r>
          </a:p>
        </p:txBody>
      </p:sp>
      <p:sp>
        <p:nvSpPr>
          <p:cNvPr id="18" name="Picture Placeholder 2">
            <a:extLst>
              <a:ext uri="{FF2B5EF4-FFF2-40B4-BE49-F238E27FC236}">
                <a16:creationId xmlns:a16="http://schemas.microsoft.com/office/drawing/2014/main" id="{0E1F867D-0103-4F12-954D-205F92652010}"/>
              </a:ext>
            </a:extLst>
          </p:cNvPr>
          <p:cNvSpPr>
            <a:spLocks noGrp="1"/>
          </p:cNvSpPr>
          <p:nvPr>
            <p:ph type="pic" sz="quarter" idx="25" hasCustomPrompt="1"/>
          </p:nvPr>
        </p:nvSpPr>
        <p:spPr>
          <a:xfrm>
            <a:off x="4391750" y="1657350"/>
            <a:ext cx="1762125" cy="1981200"/>
          </a:xfrm>
          <a:prstGeom prst="rect">
            <a:avLst/>
          </a:prstGeom>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solidFill>
                  <a:srgbClr val="000000"/>
                </a:solidFill>
                <a:latin typeface="Arial" panose="020B0604020202020204" pitchFamily="34" charset="0"/>
                <a:cs typeface="Arial" panose="020B0604020202020204" pitchFamily="34" charset="0"/>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noProof="0"/>
              <a:t>Click to insert picture</a:t>
            </a:r>
          </a:p>
        </p:txBody>
      </p:sp>
      <p:sp>
        <p:nvSpPr>
          <p:cNvPr id="19" name="Text Placeholder 6">
            <a:extLst>
              <a:ext uri="{FF2B5EF4-FFF2-40B4-BE49-F238E27FC236}">
                <a16:creationId xmlns:a16="http://schemas.microsoft.com/office/drawing/2014/main" id="{38647B87-B4C9-42A9-9EA4-7AF4583ECA32}"/>
              </a:ext>
            </a:extLst>
          </p:cNvPr>
          <p:cNvSpPr>
            <a:spLocks noGrp="1"/>
          </p:cNvSpPr>
          <p:nvPr>
            <p:ph type="body" sz="quarter" idx="26" hasCustomPrompt="1"/>
          </p:nvPr>
        </p:nvSpPr>
        <p:spPr>
          <a:xfrm>
            <a:off x="6268175" y="1657351"/>
            <a:ext cx="1532076" cy="248762"/>
          </a:xfrm>
          <a:prstGeom prst="rect">
            <a:avLst/>
          </a:prstGeom>
        </p:spPr>
        <p:txBody>
          <a:bodyPr lIns="0" tIns="0" rIns="0" bIns="0" anchor="t"/>
          <a:lstStyle>
            <a:lvl1pPr marL="0" indent="0">
              <a:buNone/>
              <a:defRPr sz="1400" b="1">
                <a:solidFill>
                  <a:srgbClr val="000000"/>
                </a:solidFill>
                <a:latin typeface="Arial" panose="020B0604020202020204" pitchFamily="34" charset="0"/>
                <a:cs typeface="Arial" panose="020B0604020202020204" pitchFamily="34" charset="0"/>
              </a:defRPr>
            </a:lvl1pPr>
          </a:lstStyle>
          <a:p>
            <a:pPr lvl="0"/>
            <a:r>
              <a:rPr lang="en-GB" noProof="0"/>
              <a:t>Name</a:t>
            </a:r>
          </a:p>
        </p:txBody>
      </p:sp>
      <p:sp>
        <p:nvSpPr>
          <p:cNvPr id="20" name="Text Placeholder 6">
            <a:extLst>
              <a:ext uri="{FF2B5EF4-FFF2-40B4-BE49-F238E27FC236}">
                <a16:creationId xmlns:a16="http://schemas.microsoft.com/office/drawing/2014/main" id="{A7AD56F9-378E-430D-A02F-B42EAD8E5D95}"/>
              </a:ext>
            </a:extLst>
          </p:cNvPr>
          <p:cNvSpPr>
            <a:spLocks noGrp="1"/>
          </p:cNvSpPr>
          <p:nvPr>
            <p:ph type="body" sz="quarter" idx="27" hasCustomPrompt="1"/>
          </p:nvPr>
        </p:nvSpPr>
        <p:spPr>
          <a:xfrm>
            <a:off x="6268175" y="1967619"/>
            <a:ext cx="1532076" cy="248762"/>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GB" noProof="0"/>
              <a:t>Title</a:t>
            </a:r>
          </a:p>
        </p:txBody>
      </p:sp>
      <p:sp>
        <p:nvSpPr>
          <p:cNvPr id="21" name="Text Placeholder 6">
            <a:extLst>
              <a:ext uri="{FF2B5EF4-FFF2-40B4-BE49-F238E27FC236}">
                <a16:creationId xmlns:a16="http://schemas.microsoft.com/office/drawing/2014/main" id="{06FF5877-CBAB-4478-986F-3573A0058A39}"/>
              </a:ext>
            </a:extLst>
          </p:cNvPr>
          <p:cNvSpPr>
            <a:spLocks noGrp="1"/>
          </p:cNvSpPr>
          <p:nvPr>
            <p:ph type="body" sz="quarter" idx="28" hasCustomPrompt="1"/>
          </p:nvPr>
        </p:nvSpPr>
        <p:spPr>
          <a:xfrm>
            <a:off x="6268175" y="2277886"/>
            <a:ext cx="1532076" cy="1360663"/>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GB" noProof="0"/>
              <a:t>Description</a:t>
            </a:r>
          </a:p>
        </p:txBody>
      </p:sp>
      <p:sp>
        <p:nvSpPr>
          <p:cNvPr id="22" name="Picture Placeholder 2">
            <a:extLst>
              <a:ext uri="{FF2B5EF4-FFF2-40B4-BE49-F238E27FC236}">
                <a16:creationId xmlns:a16="http://schemas.microsoft.com/office/drawing/2014/main" id="{ECF40B4C-982F-4AB2-935F-295BE83E259A}"/>
              </a:ext>
            </a:extLst>
          </p:cNvPr>
          <p:cNvSpPr>
            <a:spLocks noGrp="1"/>
          </p:cNvSpPr>
          <p:nvPr>
            <p:ph type="pic" sz="quarter" idx="29" hasCustomPrompt="1"/>
          </p:nvPr>
        </p:nvSpPr>
        <p:spPr>
          <a:xfrm>
            <a:off x="8173899" y="1657350"/>
            <a:ext cx="1762125" cy="1981200"/>
          </a:xfrm>
          <a:prstGeom prst="rect">
            <a:avLst/>
          </a:prstGeom>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solidFill>
                  <a:srgbClr val="000000"/>
                </a:solidFill>
                <a:latin typeface="Arial" panose="020B0604020202020204" pitchFamily="34" charset="0"/>
                <a:cs typeface="Arial" panose="020B0604020202020204" pitchFamily="34" charset="0"/>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noProof="0"/>
              <a:t>Click to insert picture</a:t>
            </a:r>
          </a:p>
        </p:txBody>
      </p:sp>
      <p:sp>
        <p:nvSpPr>
          <p:cNvPr id="23" name="Text Placeholder 6">
            <a:extLst>
              <a:ext uri="{FF2B5EF4-FFF2-40B4-BE49-F238E27FC236}">
                <a16:creationId xmlns:a16="http://schemas.microsoft.com/office/drawing/2014/main" id="{695DD8E1-FA95-48D0-AEE2-F57F2AFF60D9}"/>
              </a:ext>
            </a:extLst>
          </p:cNvPr>
          <p:cNvSpPr>
            <a:spLocks noGrp="1"/>
          </p:cNvSpPr>
          <p:nvPr>
            <p:ph type="body" sz="quarter" idx="30" hasCustomPrompt="1"/>
          </p:nvPr>
        </p:nvSpPr>
        <p:spPr>
          <a:xfrm>
            <a:off x="10050324" y="1657351"/>
            <a:ext cx="1532076" cy="248762"/>
          </a:xfrm>
          <a:prstGeom prst="rect">
            <a:avLst/>
          </a:prstGeom>
        </p:spPr>
        <p:txBody>
          <a:bodyPr lIns="0" tIns="0" rIns="0" bIns="0" anchor="t"/>
          <a:lstStyle>
            <a:lvl1pPr marL="0" indent="0">
              <a:buNone/>
              <a:defRPr sz="1400" b="1">
                <a:solidFill>
                  <a:srgbClr val="000000"/>
                </a:solidFill>
                <a:latin typeface="Arial" panose="020B0604020202020204" pitchFamily="34" charset="0"/>
                <a:cs typeface="Arial" panose="020B0604020202020204" pitchFamily="34" charset="0"/>
              </a:defRPr>
            </a:lvl1pPr>
          </a:lstStyle>
          <a:p>
            <a:pPr lvl="0"/>
            <a:r>
              <a:rPr lang="en-GB" noProof="0"/>
              <a:t>Name</a:t>
            </a:r>
          </a:p>
        </p:txBody>
      </p:sp>
      <p:sp>
        <p:nvSpPr>
          <p:cNvPr id="24" name="Text Placeholder 6">
            <a:extLst>
              <a:ext uri="{FF2B5EF4-FFF2-40B4-BE49-F238E27FC236}">
                <a16:creationId xmlns:a16="http://schemas.microsoft.com/office/drawing/2014/main" id="{5ED88D0B-E6A4-4CE0-AC06-69810F28F159}"/>
              </a:ext>
            </a:extLst>
          </p:cNvPr>
          <p:cNvSpPr>
            <a:spLocks noGrp="1"/>
          </p:cNvSpPr>
          <p:nvPr>
            <p:ph type="body" sz="quarter" idx="31" hasCustomPrompt="1"/>
          </p:nvPr>
        </p:nvSpPr>
        <p:spPr>
          <a:xfrm>
            <a:off x="10050324" y="1967619"/>
            <a:ext cx="1532076" cy="248762"/>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GB" noProof="0"/>
              <a:t>Title</a:t>
            </a:r>
          </a:p>
        </p:txBody>
      </p:sp>
      <p:sp>
        <p:nvSpPr>
          <p:cNvPr id="25" name="Text Placeholder 6">
            <a:extLst>
              <a:ext uri="{FF2B5EF4-FFF2-40B4-BE49-F238E27FC236}">
                <a16:creationId xmlns:a16="http://schemas.microsoft.com/office/drawing/2014/main" id="{A66B2CFF-5688-4B3D-BB74-F59BFB81719F}"/>
              </a:ext>
            </a:extLst>
          </p:cNvPr>
          <p:cNvSpPr>
            <a:spLocks noGrp="1"/>
          </p:cNvSpPr>
          <p:nvPr>
            <p:ph type="body" sz="quarter" idx="32" hasCustomPrompt="1"/>
          </p:nvPr>
        </p:nvSpPr>
        <p:spPr>
          <a:xfrm>
            <a:off x="10050324" y="2277886"/>
            <a:ext cx="1532076" cy="1360663"/>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GB" noProof="0"/>
              <a:t>Description</a:t>
            </a:r>
          </a:p>
        </p:txBody>
      </p:sp>
      <p:sp>
        <p:nvSpPr>
          <p:cNvPr id="26" name="Picture Placeholder 2">
            <a:extLst>
              <a:ext uri="{FF2B5EF4-FFF2-40B4-BE49-F238E27FC236}">
                <a16:creationId xmlns:a16="http://schemas.microsoft.com/office/drawing/2014/main" id="{99CCE435-91B0-4BA8-909C-84A681A09FB9}"/>
              </a:ext>
            </a:extLst>
          </p:cNvPr>
          <p:cNvSpPr>
            <a:spLocks noGrp="1"/>
          </p:cNvSpPr>
          <p:nvPr>
            <p:ph type="pic" sz="quarter" idx="33" hasCustomPrompt="1"/>
          </p:nvPr>
        </p:nvSpPr>
        <p:spPr>
          <a:xfrm>
            <a:off x="609600" y="3894318"/>
            <a:ext cx="1762125" cy="1981200"/>
          </a:xfrm>
          <a:prstGeom prst="rect">
            <a:avLst/>
          </a:prstGeom>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latin typeface="Arial" panose="020B0604020202020204" pitchFamily="34" charset="0"/>
                <a:cs typeface="Arial" panose="020B0604020202020204" pitchFamily="34" charset="0"/>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noProof="0"/>
              <a:t>Click to insert picture</a:t>
            </a:r>
          </a:p>
        </p:txBody>
      </p:sp>
      <p:sp>
        <p:nvSpPr>
          <p:cNvPr id="27" name="Text Placeholder 6">
            <a:extLst>
              <a:ext uri="{FF2B5EF4-FFF2-40B4-BE49-F238E27FC236}">
                <a16:creationId xmlns:a16="http://schemas.microsoft.com/office/drawing/2014/main" id="{65A091F7-3DCB-47BC-B107-BF09A8FEE4D5}"/>
              </a:ext>
            </a:extLst>
          </p:cNvPr>
          <p:cNvSpPr>
            <a:spLocks noGrp="1"/>
          </p:cNvSpPr>
          <p:nvPr>
            <p:ph type="body" sz="quarter" idx="34" hasCustomPrompt="1"/>
          </p:nvPr>
        </p:nvSpPr>
        <p:spPr>
          <a:xfrm>
            <a:off x="2486025" y="3894319"/>
            <a:ext cx="1532076" cy="248762"/>
          </a:xfrm>
          <a:prstGeom prst="rect">
            <a:avLst/>
          </a:prstGeom>
        </p:spPr>
        <p:txBody>
          <a:bodyPr lIns="0" tIns="0" rIns="0" bIns="0" anchor="t"/>
          <a:lstStyle>
            <a:lvl1pPr marL="0" indent="0">
              <a:buNone/>
              <a:defRPr sz="1400" b="1">
                <a:solidFill>
                  <a:srgbClr val="000000"/>
                </a:solidFill>
                <a:latin typeface="Arial" panose="020B0604020202020204" pitchFamily="34" charset="0"/>
                <a:cs typeface="Arial" panose="020B0604020202020204" pitchFamily="34" charset="0"/>
              </a:defRPr>
            </a:lvl1pPr>
          </a:lstStyle>
          <a:p>
            <a:pPr lvl="0"/>
            <a:r>
              <a:rPr lang="en-GB" noProof="0"/>
              <a:t>Name</a:t>
            </a:r>
          </a:p>
        </p:txBody>
      </p:sp>
      <p:sp>
        <p:nvSpPr>
          <p:cNvPr id="28" name="Text Placeholder 6">
            <a:extLst>
              <a:ext uri="{FF2B5EF4-FFF2-40B4-BE49-F238E27FC236}">
                <a16:creationId xmlns:a16="http://schemas.microsoft.com/office/drawing/2014/main" id="{EDEF6A02-7F1B-4BE7-BA4D-A8210D46022B}"/>
              </a:ext>
            </a:extLst>
          </p:cNvPr>
          <p:cNvSpPr>
            <a:spLocks noGrp="1"/>
          </p:cNvSpPr>
          <p:nvPr>
            <p:ph type="body" sz="quarter" idx="35" hasCustomPrompt="1"/>
          </p:nvPr>
        </p:nvSpPr>
        <p:spPr>
          <a:xfrm>
            <a:off x="2486025" y="4204587"/>
            <a:ext cx="1532076" cy="248762"/>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GB" noProof="0"/>
              <a:t>Title</a:t>
            </a:r>
          </a:p>
        </p:txBody>
      </p:sp>
      <p:sp>
        <p:nvSpPr>
          <p:cNvPr id="29" name="Text Placeholder 6">
            <a:extLst>
              <a:ext uri="{FF2B5EF4-FFF2-40B4-BE49-F238E27FC236}">
                <a16:creationId xmlns:a16="http://schemas.microsoft.com/office/drawing/2014/main" id="{2844D631-F40B-4199-A5E6-CB6FE8F33403}"/>
              </a:ext>
            </a:extLst>
          </p:cNvPr>
          <p:cNvSpPr>
            <a:spLocks noGrp="1"/>
          </p:cNvSpPr>
          <p:nvPr>
            <p:ph type="body" sz="quarter" idx="36" hasCustomPrompt="1"/>
          </p:nvPr>
        </p:nvSpPr>
        <p:spPr>
          <a:xfrm>
            <a:off x="2486025" y="4514854"/>
            <a:ext cx="1532076" cy="1360663"/>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GB" noProof="0"/>
              <a:t>Description</a:t>
            </a:r>
          </a:p>
        </p:txBody>
      </p:sp>
      <p:sp>
        <p:nvSpPr>
          <p:cNvPr id="30" name="Picture Placeholder 2">
            <a:extLst>
              <a:ext uri="{FF2B5EF4-FFF2-40B4-BE49-F238E27FC236}">
                <a16:creationId xmlns:a16="http://schemas.microsoft.com/office/drawing/2014/main" id="{02436CF3-00B1-4417-9B89-2E18ED979269}"/>
              </a:ext>
            </a:extLst>
          </p:cNvPr>
          <p:cNvSpPr>
            <a:spLocks noGrp="1"/>
          </p:cNvSpPr>
          <p:nvPr>
            <p:ph type="pic" sz="quarter" idx="37" hasCustomPrompt="1"/>
          </p:nvPr>
        </p:nvSpPr>
        <p:spPr>
          <a:xfrm>
            <a:off x="4391750" y="3894318"/>
            <a:ext cx="1762125" cy="1981200"/>
          </a:xfrm>
          <a:prstGeom prst="rect">
            <a:avLst/>
          </a:prstGeom>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solidFill>
                  <a:srgbClr val="000000"/>
                </a:solidFill>
                <a:latin typeface="Arial" panose="020B0604020202020204" pitchFamily="34" charset="0"/>
                <a:cs typeface="Arial" panose="020B0604020202020204" pitchFamily="34" charset="0"/>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noProof="0"/>
              <a:t>Click to insert picture</a:t>
            </a:r>
          </a:p>
        </p:txBody>
      </p:sp>
      <p:sp>
        <p:nvSpPr>
          <p:cNvPr id="31" name="Text Placeholder 6">
            <a:extLst>
              <a:ext uri="{FF2B5EF4-FFF2-40B4-BE49-F238E27FC236}">
                <a16:creationId xmlns:a16="http://schemas.microsoft.com/office/drawing/2014/main" id="{0378FBD4-DA96-4281-9CA6-A467EDED5ADA}"/>
              </a:ext>
            </a:extLst>
          </p:cNvPr>
          <p:cNvSpPr>
            <a:spLocks noGrp="1"/>
          </p:cNvSpPr>
          <p:nvPr>
            <p:ph type="body" sz="quarter" idx="38" hasCustomPrompt="1"/>
          </p:nvPr>
        </p:nvSpPr>
        <p:spPr>
          <a:xfrm>
            <a:off x="6268175" y="3894319"/>
            <a:ext cx="1532076" cy="248762"/>
          </a:xfrm>
          <a:prstGeom prst="rect">
            <a:avLst/>
          </a:prstGeom>
        </p:spPr>
        <p:txBody>
          <a:bodyPr lIns="0" tIns="0" rIns="0" bIns="0" anchor="t"/>
          <a:lstStyle>
            <a:lvl1pPr marL="0" indent="0">
              <a:buNone/>
              <a:defRPr sz="1400" b="1">
                <a:solidFill>
                  <a:srgbClr val="000000"/>
                </a:solidFill>
                <a:latin typeface="Arial" panose="020B0604020202020204" pitchFamily="34" charset="0"/>
                <a:cs typeface="Arial" panose="020B0604020202020204" pitchFamily="34" charset="0"/>
              </a:defRPr>
            </a:lvl1pPr>
          </a:lstStyle>
          <a:p>
            <a:pPr lvl="0"/>
            <a:r>
              <a:rPr lang="en-GB" noProof="0"/>
              <a:t>Name</a:t>
            </a:r>
          </a:p>
        </p:txBody>
      </p:sp>
      <p:sp>
        <p:nvSpPr>
          <p:cNvPr id="32" name="Text Placeholder 6">
            <a:extLst>
              <a:ext uri="{FF2B5EF4-FFF2-40B4-BE49-F238E27FC236}">
                <a16:creationId xmlns:a16="http://schemas.microsoft.com/office/drawing/2014/main" id="{169B6F42-052F-45C1-96F2-5FE64835451C}"/>
              </a:ext>
            </a:extLst>
          </p:cNvPr>
          <p:cNvSpPr>
            <a:spLocks noGrp="1"/>
          </p:cNvSpPr>
          <p:nvPr>
            <p:ph type="body" sz="quarter" idx="39" hasCustomPrompt="1"/>
          </p:nvPr>
        </p:nvSpPr>
        <p:spPr>
          <a:xfrm>
            <a:off x="6268175" y="4204587"/>
            <a:ext cx="1532076" cy="248762"/>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GB" noProof="0"/>
              <a:t>Title</a:t>
            </a:r>
          </a:p>
        </p:txBody>
      </p:sp>
      <p:sp>
        <p:nvSpPr>
          <p:cNvPr id="33" name="Text Placeholder 6">
            <a:extLst>
              <a:ext uri="{FF2B5EF4-FFF2-40B4-BE49-F238E27FC236}">
                <a16:creationId xmlns:a16="http://schemas.microsoft.com/office/drawing/2014/main" id="{54FEE6EF-4B51-4BDF-BA51-358BE285226C}"/>
              </a:ext>
            </a:extLst>
          </p:cNvPr>
          <p:cNvSpPr>
            <a:spLocks noGrp="1"/>
          </p:cNvSpPr>
          <p:nvPr>
            <p:ph type="body" sz="quarter" idx="40" hasCustomPrompt="1"/>
          </p:nvPr>
        </p:nvSpPr>
        <p:spPr>
          <a:xfrm>
            <a:off x="6268175" y="4514854"/>
            <a:ext cx="1532076" cy="1360663"/>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GB" noProof="0"/>
              <a:t>Description</a:t>
            </a:r>
          </a:p>
        </p:txBody>
      </p:sp>
      <p:sp>
        <p:nvSpPr>
          <p:cNvPr id="34" name="Picture Placeholder 2">
            <a:extLst>
              <a:ext uri="{FF2B5EF4-FFF2-40B4-BE49-F238E27FC236}">
                <a16:creationId xmlns:a16="http://schemas.microsoft.com/office/drawing/2014/main" id="{4749ABEF-91BD-402B-8E24-9195D243C94F}"/>
              </a:ext>
            </a:extLst>
          </p:cNvPr>
          <p:cNvSpPr>
            <a:spLocks noGrp="1"/>
          </p:cNvSpPr>
          <p:nvPr>
            <p:ph type="pic" sz="quarter" idx="41" hasCustomPrompt="1"/>
          </p:nvPr>
        </p:nvSpPr>
        <p:spPr>
          <a:xfrm>
            <a:off x="8173899" y="3894318"/>
            <a:ext cx="1762125" cy="1981200"/>
          </a:xfrm>
          <a:prstGeom prst="rect">
            <a:avLst/>
          </a:prstGeom>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solidFill>
                  <a:srgbClr val="000000"/>
                </a:solidFill>
                <a:latin typeface="Arial" panose="020B0604020202020204" pitchFamily="34" charset="0"/>
                <a:cs typeface="Arial" panose="020B0604020202020204" pitchFamily="34" charset="0"/>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noProof="0"/>
              <a:t>Click to insert picture</a:t>
            </a:r>
          </a:p>
        </p:txBody>
      </p:sp>
      <p:sp>
        <p:nvSpPr>
          <p:cNvPr id="35" name="Text Placeholder 6">
            <a:extLst>
              <a:ext uri="{FF2B5EF4-FFF2-40B4-BE49-F238E27FC236}">
                <a16:creationId xmlns:a16="http://schemas.microsoft.com/office/drawing/2014/main" id="{26624725-D93D-423A-BCF2-B1A78F18CB5F}"/>
              </a:ext>
            </a:extLst>
          </p:cNvPr>
          <p:cNvSpPr>
            <a:spLocks noGrp="1"/>
          </p:cNvSpPr>
          <p:nvPr>
            <p:ph type="body" sz="quarter" idx="42" hasCustomPrompt="1"/>
          </p:nvPr>
        </p:nvSpPr>
        <p:spPr>
          <a:xfrm>
            <a:off x="10050324" y="3894319"/>
            <a:ext cx="1532076" cy="248762"/>
          </a:xfrm>
          <a:prstGeom prst="rect">
            <a:avLst/>
          </a:prstGeom>
        </p:spPr>
        <p:txBody>
          <a:bodyPr lIns="0" tIns="0" rIns="0" bIns="0" anchor="t"/>
          <a:lstStyle>
            <a:lvl1pPr marL="0" indent="0">
              <a:buNone/>
              <a:defRPr sz="1400" b="1">
                <a:solidFill>
                  <a:srgbClr val="000000"/>
                </a:solidFill>
                <a:latin typeface="Arial" panose="020B0604020202020204" pitchFamily="34" charset="0"/>
                <a:cs typeface="Arial" panose="020B0604020202020204" pitchFamily="34" charset="0"/>
              </a:defRPr>
            </a:lvl1pPr>
          </a:lstStyle>
          <a:p>
            <a:pPr lvl="0"/>
            <a:r>
              <a:rPr lang="en-GB" noProof="0"/>
              <a:t>Name</a:t>
            </a:r>
          </a:p>
        </p:txBody>
      </p:sp>
      <p:sp>
        <p:nvSpPr>
          <p:cNvPr id="36" name="Text Placeholder 6">
            <a:extLst>
              <a:ext uri="{FF2B5EF4-FFF2-40B4-BE49-F238E27FC236}">
                <a16:creationId xmlns:a16="http://schemas.microsoft.com/office/drawing/2014/main" id="{65CA8432-ED07-4939-B8CC-705664AFF7EC}"/>
              </a:ext>
            </a:extLst>
          </p:cNvPr>
          <p:cNvSpPr>
            <a:spLocks noGrp="1"/>
          </p:cNvSpPr>
          <p:nvPr>
            <p:ph type="body" sz="quarter" idx="43" hasCustomPrompt="1"/>
          </p:nvPr>
        </p:nvSpPr>
        <p:spPr>
          <a:xfrm>
            <a:off x="10050324" y="4204587"/>
            <a:ext cx="1532076" cy="248762"/>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GB" noProof="0"/>
              <a:t>Title</a:t>
            </a:r>
          </a:p>
        </p:txBody>
      </p:sp>
      <p:sp>
        <p:nvSpPr>
          <p:cNvPr id="37" name="Text Placeholder 6">
            <a:extLst>
              <a:ext uri="{FF2B5EF4-FFF2-40B4-BE49-F238E27FC236}">
                <a16:creationId xmlns:a16="http://schemas.microsoft.com/office/drawing/2014/main" id="{6FC264D1-1261-4761-A3E9-B6E36AD75505}"/>
              </a:ext>
            </a:extLst>
          </p:cNvPr>
          <p:cNvSpPr>
            <a:spLocks noGrp="1"/>
          </p:cNvSpPr>
          <p:nvPr>
            <p:ph type="body" sz="quarter" idx="44" hasCustomPrompt="1"/>
          </p:nvPr>
        </p:nvSpPr>
        <p:spPr>
          <a:xfrm>
            <a:off x="10050324" y="4514854"/>
            <a:ext cx="1532076" cy="1360663"/>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GB" noProof="0"/>
              <a:t>Description</a:t>
            </a:r>
          </a:p>
        </p:txBody>
      </p:sp>
    </p:spTree>
    <p:extLst>
      <p:ext uri="{BB962C8B-B14F-4D97-AF65-F5344CB8AC3E}">
        <p14:creationId xmlns:p14="http://schemas.microsoft.com/office/powerpoint/2010/main" val="332044606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15:clr>
            <a:srgbClr val="FBAE40"/>
          </p15:clr>
        </p15:guide>
        <p15:guide id="4" pos="7680">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Object / 3 Content">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ED47A86-542A-134B-B94E-A2D616E4FF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30808" cy="351868"/>
          </a:xfrm>
          <a:prstGeom prst="rect">
            <a:avLst/>
          </a:prstGeom>
        </p:spPr>
      </p:pic>
      <p:pic>
        <p:nvPicPr>
          <p:cNvPr id="15" name="Picture 14">
            <a:extLst>
              <a:ext uri="{FF2B5EF4-FFF2-40B4-BE49-F238E27FC236}">
                <a16:creationId xmlns:a16="http://schemas.microsoft.com/office/drawing/2014/main" id="{5900A1B4-A648-4618-8289-A4564C9A1042}"/>
              </a:ext>
            </a:extLst>
          </p:cNvPr>
          <p:cNvPicPr>
            <a:picLocks noChangeAspect="1"/>
          </p:cNvPicPr>
          <p:nvPr userDrawn="1"/>
        </p:nvPicPr>
        <p:blipFill>
          <a:blip r:embed="rId3"/>
          <a:stretch>
            <a:fillRect/>
          </a:stretch>
        </p:blipFill>
        <p:spPr>
          <a:xfrm>
            <a:off x="0" y="6781800"/>
            <a:ext cx="12192000" cy="76200"/>
          </a:xfrm>
          <a:prstGeom prst="rect">
            <a:avLst/>
          </a:prstGeom>
        </p:spPr>
      </p:pic>
      <p:sp>
        <p:nvSpPr>
          <p:cNvPr id="18" name="Content Placeholder 2">
            <a:extLst>
              <a:ext uri="{FF2B5EF4-FFF2-40B4-BE49-F238E27FC236}">
                <a16:creationId xmlns:a16="http://schemas.microsoft.com/office/drawing/2014/main" id="{C288F867-4740-44A0-90D1-73F7F848207A}"/>
              </a:ext>
            </a:extLst>
          </p:cNvPr>
          <p:cNvSpPr>
            <a:spLocks noGrp="1"/>
          </p:cNvSpPr>
          <p:nvPr>
            <p:ph sz="quarter" idx="21" hasCustomPrompt="1"/>
          </p:nvPr>
        </p:nvSpPr>
        <p:spPr>
          <a:xfrm>
            <a:off x="609600" y="4276448"/>
            <a:ext cx="3481523" cy="1596031"/>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spcBef>
                <a:spcPts val="500"/>
              </a:spcBef>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spcBef>
                <a:spcPts val="500"/>
              </a:spcBef>
              <a:defRPr sz="1400">
                <a:solidFill>
                  <a:srgbClr val="000000"/>
                </a:solidFill>
                <a:latin typeface="Arial" panose="020B0604020202020204" pitchFamily="34" charset="0"/>
                <a:cs typeface="Arial" panose="020B0604020202020204" pitchFamily="34" charset="0"/>
              </a:defRPr>
            </a:lvl4pPr>
            <a:lvl5pPr marL="1146175" indent="-231775">
              <a:spcBef>
                <a:spcPts val="500"/>
              </a:spcBef>
              <a:defRPr sz="1400">
                <a:solidFill>
                  <a:srgbClr val="000000"/>
                </a:solidFill>
                <a:latin typeface="Arial" panose="020B0604020202020204" pitchFamily="34" charset="0"/>
                <a:cs typeface="Arial" panose="020B0604020202020204" pitchFamily="34" charset="0"/>
              </a:defRPr>
            </a:lvl5pPr>
          </a:lstStyle>
          <a:p>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9" name="Content Placeholder 2">
            <a:extLst>
              <a:ext uri="{FF2B5EF4-FFF2-40B4-BE49-F238E27FC236}">
                <a16:creationId xmlns:a16="http://schemas.microsoft.com/office/drawing/2014/main" id="{93DB67C4-9F11-4557-B2AD-F94C07FA5D81}"/>
              </a:ext>
            </a:extLst>
          </p:cNvPr>
          <p:cNvSpPr>
            <a:spLocks noGrp="1"/>
          </p:cNvSpPr>
          <p:nvPr>
            <p:ph sz="quarter" idx="22" hasCustomPrompt="1"/>
          </p:nvPr>
        </p:nvSpPr>
        <p:spPr>
          <a:xfrm>
            <a:off x="8100205" y="4276448"/>
            <a:ext cx="3482195" cy="1596031"/>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spcBef>
                <a:spcPts val="500"/>
              </a:spcBef>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spcBef>
                <a:spcPts val="500"/>
              </a:spcBef>
              <a:defRPr sz="1400">
                <a:solidFill>
                  <a:srgbClr val="000000"/>
                </a:solidFill>
                <a:latin typeface="Arial" panose="020B0604020202020204" pitchFamily="34" charset="0"/>
                <a:cs typeface="Arial" panose="020B0604020202020204" pitchFamily="34" charset="0"/>
              </a:defRPr>
            </a:lvl4pPr>
            <a:lvl5pPr marL="1146175" indent="-231775">
              <a:spcBef>
                <a:spcPts val="500"/>
              </a:spcBef>
              <a:defRPr sz="1400">
                <a:solidFill>
                  <a:srgbClr val="000000"/>
                </a:solidFill>
                <a:latin typeface="Arial" panose="020B0604020202020204" pitchFamily="34" charset="0"/>
                <a:cs typeface="Arial" panose="020B0604020202020204" pitchFamily="34" charset="0"/>
              </a:defRPr>
            </a:lvl5pPr>
          </a:lstStyle>
          <a:p>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23" name="Content Placeholder 2">
            <a:extLst>
              <a:ext uri="{FF2B5EF4-FFF2-40B4-BE49-F238E27FC236}">
                <a16:creationId xmlns:a16="http://schemas.microsoft.com/office/drawing/2014/main" id="{7AA74F2D-ECDC-476F-AB80-DC034B43E4DB}"/>
              </a:ext>
            </a:extLst>
          </p:cNvPr>
          <p:cNvSpPr>
            <a:spLocks noGrp="1"/>
          </p:cNvSpPr>
          <p:nvPr>
            <p:ph sz="quarter" idx="29" hasCustomPrompt="1"/>
          </p:nvPr>
        </p:nvSpPr>
        <p:spPr>
          <a:xfrm>
            <a:off x="4354903" y="4276448"/>
            <a:ext cx="3482195" cy="1596031"/>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spcBef>
                <a:spcPts val="500"/>
              </a:spcBef>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spcBef>
                <a:spcPts val="500"/>
              </a:spcBef>
              <a:defRPr sz="1400">
                <a:solidFill>
                  <a:srgbClr val="000000"/>
                </a:solidFill>
                <a:latin typeface="Arial" panose="020B0604020202020204" pitchFamily="34" charset="0"/>
                <a:cs typeface="Arial" panose="020B0604020202020204" pitchFamily="34" charset="0"/>
              </a:defRPr>
            </a:lvl4pPr>
            <a:lvl5pPr marL="1146175" indent="-231775">
              <a:spcBef>
                <a:spcPts val="500"/>
              </a:spcBef>
              <a:defRPr sz="1400">
                <a:solidFill>
                  <a:srgbClr val="000000"/>
                </a:solidFill>
                <a:latin typeface="Arial" panose="020B0604020202020204" pitchFamily="34" charset="0"/>
                <a:cs typeface="Arial" panose="020B0604020202020204" pitchFamily="34" charset="0"/>
              </a:defRPr>
            </a:lvl5pPr>
          </a:lstStyle>
          <a:p>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3" name="Picture Placeholder 2">
            <a:extLst>
              <a:ext uri="{FF2B5EF4-FFF2-40B4-BE49-F238E27FC236}">
                <a16:creationId xmlns:a16="http://schemas.microsoft.com/office/drawing/2014/main" id="{5DC0237C-5B3A-423F-9E49-E8750E4FBF84}"/>
              </a:ext>
            </a:extLst>
          </p:cNvPr>
          <p:cNvSpPr>
            <a:spLocks noGrp="1"/>
          </p:cNvSpPr>
          <p:nvPr>
            <p:ph type="pic" sz="quarter" idx="32"/>
          </p:nvPr>
        </p:nvSpPr>
        <p:spPr>
          <a:xfrm>
            <a:off x="0" y="0"/>
            <a:ext cx="12192000" cy="3429000"/>
          </a:xfrm>
          <a:prstGeom prst="rect">
            <a:avLst/>
          </a:prstGeom>
        </p:spPr>
        <p:txBody>
          <a:bodyPr anchor="ctr"/>
          <a:lstStyle>
            <a:lvl1pPr marL="0" indent="0" algn="ctr">
              <a:buNone/>
              <a:defRPr sz="1600">
                <a:solidFill>
                  <a:srgbClr val="000000"/>
                </a:solidFill>
                <a:latin typeface="Arial" panose="020B0604020202020204" pitchFamily="34" charset="0"/>
                <a:cs typeface="Arial" panose="020B0604020202020204" pitchFamily="34" charset="0"/>
              </a:defRPr>
            </a:lvl1pPr>
          </a:lstStyle>
          <a:p>
            <a:r>
              <a:rPr lang="en-US" noProof="0"/>
              <a:t>Click icon to add picture</a:t>
            </a:r>
            <a:endParaRPr lang="en-GB" noProof="0"/>
          </a:p>
        </p:txBody>
      </p:sp>
      <p:sp>
        <p:nvSpPr>
          <p:cNvPr id="19" name="Text Placeholder 2">
            <a:extLst>
              <a:ext uri="{FF2B5EF4-FFF2-40B4-BE49-F238E27FC236}">
                <a16:creationId xmlns:a16="http://schemas.microsoft.com/office/drawing/2014/main" id="{7F41C0DD-30CA-4397-B0C4-E430873EAE90}"/>
              </a:ext>
            </a:extLst>
          </p:cNvPr>
          <p:cNvSpPr>
            <a:spLocks noGrp="1"/>
          </p:cNvSpPr>
          <p:nvPr>
            <p:ph type="body" sz="quarter" idx="25"/>
          </p:nvPr>
        </p:nvSpPr>
        <p:spPr>
          <a:xfrm>
            <a:off x="609601" y="3691671"/>
            <a:ext cx="3481522"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
        <p:nvSpPr>
          <p:cNvPr id="21" name="Text Placeholder 2">
            <a:extLst>
              <a:ext uri="{FF2B5EF4-FFF2-40B4-BE49-F238E27FC236}">
                <a16:creationId xmlns:a16="http://schemas.microsoft.com/office/drawing/2014/main" id="{0C5AAB74-40A5-48A1-AF34-6DF318983D49}"/>
              </a:ext>
            </a:extLst>
          </p:cNvPr>
          <p:cNvSpPr>
            <a:spLocks noGrp="1"/>
          </p:cNvSpPr>
          <p:nvPr>
            <p:ph type="body" sz="quarter" idx="33"/>
          </p:nvPr>
        </p:nvSpPr>
        <p:spPr>
          <a:xfrm>
            <a:off x="4355576" y="3691671"/>
            <a:ext cx="3481522"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
        <p:nvSpPr>
          <p:cNvPr id="22" name="Text Placeholder 2">
            <a:extLst>
              <a:ext uri="{FF2B5EF4-FFF2-40B4-BE49-F238E27FC236}">
                <a16:creationId xmlns:a16="http://schemas.microsoft.com/office/drawing/2014/main" id="{2776FE14-EFAA-45A1-996A-3F09F63B64EA}"/>
              </a:ext>
            </a:extLst>
          </p:cNvPr>
          <p:cNvSpPr>
            <a:spLocks noGrp="1"/>
          </p:cNvSpPr>
          <p:nvPr>
            <p:ph type="body" sz="quarter" idx="31"/>
          </p:nvPr>
        </p:nvSpPr>
        <p:spPr>
          <a:xfrm>
            <a:off x="8100205" y="3691671"/>
            <a:ext cx="3481522"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Tree>
    <p:extLst>
      <p:ext uri="{BB962C8B-B14F-4D97-AF65-F5344CB8AC3E}">
        <p14:creationId xmlns:p14="http://schemas.microsoft.com/office/powerpoint/2010/main" val="417687945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15:clr>
            <a:srgbClr val="FBAE40"/>
          </p15:clr>
        </p15:guide>
        <p15:guide id="4" pos="7680">
          <p15:clr>
            <a:srgbClr val="FBAE4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Object">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ED47A86-542A-134B-B94E-A2D616E4FF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30808" cy="351868"/>
          </a:xfrm>
          <a:prstGeom prst="rect">
            <a:avLst/>
          </a:prstGeom>
        </p:spPr>
      </p:pic>
      <p:pic>
        <p:nvPicPr>
          <p:cNvPr id="15" name="Picture 14">
            <a:extLst>
              <a:ext uri="{FF2B5EF4-FFF2-40B4-BE49-F238E27FC236}">
                <a16:creationId xmlns:a16="http://schemas.microsoft.com/office/drawing/2014/main" id="{5900A1B4-A648-4618-8289-A4564C9A1042}"/>
              </a:ext>
            </a:extLst>
          </p:cNvPr>
          <p:cNvPicPr>
            <a:picLocks noChangeAspect="1"/>
          </p:cNvPicPr>
          <p:nvPr userDrawn="1"/>
        </p:nvPicPr>
        <p:blipFill>
          <a:blip r:embed="rId3"/>
          <a:stretch>
            <a:fillRect/>
          </a:stretch>
        </p:blipFill>
        <p:spPr>
          <a:xfrm>
            <a:off x="0" y="6781800"/>
            <a:ext cx="12192000" cy="76200"/>
          </a:xfrm>
          <a:prstGeom prst="rect">
            <a:avLst/>
          </a:prstGeom>
        </p:spPr>
      </p:pic>
      <p:sp>
        <p:nvSpPr>
          <p:cNvPr id="6" name="Picture Placeholder 2">
            <a:extLst>
              <a:ext uri="{FF2B5EF4-FFF2-40B4-BE49-F238E27FC236}">
                <a16:creationId xmlns:a16="http://schemas.microsoft.com/office/drawing/2014/main" id="{F54CC3FC-7ECA-453F-B21F-57BB3524A006}"/>
              </a:ext>
            </a:extLst>
          </p:cNvPr>
          <p:cNvSpPr>
            <a:spLocks noGrp="1"/>
          </p:cNvSpPr>
          <p:nvPr>
            <p:ph type="pic" sz="quarter" idx="32"/>
          </p:nvPr>
        </p:nvSpPr>
        <p:spPr>
          <a:xfrm>
            <a:off x="0" y="0"/>
            <a:ext cx="12192000" cy="5867400"/>
          </a:xfrm>
          <a:prstGeom prst="rect">
            <a:avLst/>
          </a:prstGeom>
        </p:spPr>
        <p:txBody>
          <a:bodyPr anchor="ctr"/>
          <a:lstStyle>
            <a:lvl1pPr marL="0" indent="0" algn="ctr">
              <a:buNone/>
              <a:defRPr sz="1600">
                <a:solidFill>
                  <a:srgbClr val="000000"/>
                </a:solidFill>
                <a:latin typeface="Arial" panose="020B0604020202020204" pitchFamily="34" charset="0"/>
                <a:cs typeface="Arial" panose="020B0604020202020204" pitchFamily="34" charset="0"/>
              </a:defRPr>
            </a:lvl1pPr>
          </a:lstStyle>
          <a:p>
            <a:r>
              <a:rPr lang="en-US" noProof="0"/>
              <a:t>Click icon to add picture</a:t>
            </a:r>
            <a:endParaRPr lang="en-GB" noProof="0"/>
          </a:p>
        </p:txBody>
      </p:sp>
    </p:spTree>
    <p:extLst>
      <p:ext uri="{BB962C8B-B14F-4D97-AF65-F5344CB8AC3E}">
        <p14:creationId xmlns:p14="http://schemas.microsoft.com/office/powerpoint/2010/main" val="210718773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15:clr>
            <a:srgbClr val="FBAE40"/>
          </p15:clr>
        </p15:guide>
        <p15:guide id="4" pos="768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0F904D0-E7A3-41FF-933D-875013640CDD}"/>
              </a:ext>
            </a:extLst>
          </p:cNvPr>
          <p:cNvSpPr>
            <a:spLocks noGrp="1"/>
          </p:cNvSpPr>
          <p:nvPr>
            <p:ph type="dt" sz="half" idx="10"/>
          </p:nvPr>
        </p:nvSpPr>
        <p:spPr/>
        <p:txBody>
          <a:bodyPr/>
          <a:lstStyle/>
          <a:p>
            <a:fld id="{30DFD48F-AE6D-43E9-ABD6-2816321F68D8}" type="datetimeFigureOut">
              <a:rPr lang="en-US" smtClean="0"/>
              <a:t>11/7/2022</a:t>
            </a:fld>
            <a:endParaRPr lang="en-US"/>
          </a:p>
        </p:txBody>
      </p:sp>
      <p:sp>
        <p:nvSpPr>
          <p:cNvPr id="3" name="Footer Placeholder 2">
            <a:extLst>
              <a:ext uri="{FF2B5EF4-FFF2-40B4-BE49-F238E27FC236}">
                <a16:creationId xmlns:a16="http://schemas.microsoft.com/office/drawing/2014/main" id="{F67B9140-95FF-4805-9216-B7A6A44E4F8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0B61EF7-A575-4BBC-9759-2D95BB2DF554}"/>
              </a:ext>
            </a:extLst>
          </p:cNvPr>
          <p:cNvSpPr>
            <a:spLocks noGrp="1"/>
          </p:cNvSpPr>
          <p:nvPr>
            <p:ph type="sldNum" sz="quarter" idx="12"/>
          </p:nvPr>
        </p:nvSpPr>
        <p:spPr/>
        <p:txBody>
          <a:bodyPr/>
          <a:lstStyle/>
          <a:p>
            <a:fld id="{07938C39-307A-467C-AF17-58B2BC169095}" type="slidenum">
              <a:rPr lang="en-US" smtClean="0"/>
              <a:t>‹#›</a:t>
            </a:fld>
            <a:endParaRPr lang="en-US"/>
          </a:p>
        </p:txBody>
      </p:sp>
    </p:spTree>
    <p:extLst>
      <p:ext uri="{BB962C8B-B14F-4D97-AF65-F5344CB8AC3E}">
        <p14:creationId xmlns:p14="http://schemas.microsoft.com/office/powerpoint/2010/main" val="2525898397"/>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userDrawn="1">
  <p:cSld name="Object Full Bleed">
    <p:spTree>
      <p:nvGrpSpPr>
        <p:cNvPr id="1" name=""/>
        <p:cNvGrpSpPr/>
        <p:nvPr/>
      </p:nvGrpSpPr>
      <p:grpSpPr>
        <a:xfrm>
          <a:off x="0" y="0"/>
          <a:ext cx="0" cy="0"/>
          <a:chOff x="0" y="0"/>
          <a:chExt cx="0" cy="0"/>
        </a:xfrm>
      </p:grpSpPr>
      <p:sp>
        <p:nvSpPr>
          <p:cNvPr id="4" name="Picture Placeholder 2">
            <a:extLst>
              <a:ext uri="{FF2B5EF4-FFF2-40B4-BE49-F238E27FC236}">
                <a16:creationId xmlns:a16="http://schemas.microsoft.com/office/drawing/2014/main" id="{7FE5166B-EDCB-483E-97A0-84908C4F8935}"/>
              </a:ext>
            </a:extLst>
          </p:cNvPr>
          <p:cNvSpPr>
            <a:spLocks noGrp="1"/>
          </p:cNvSpPr>
          <p:nvPr>
            <p:ph type="pic" sz="quarter" idx="32"/>
          </p:nvPr>
        </p:nvSpPr>
        <p:spPr>
          <a:xfrm>
            <a:off x="0" y="0"/>
            <a:ext cx="12192000" cy="6858000"/>
          </a:xfrm>
          <a:prstGeom prst="rect">
            <a:avLst/>
          </a:prstGeom>
        </p:spPr>
        <p:txBody>
          <a:bodyPr anchor="ctr"/>
          <a:lstStyle>
            <a:lvl1pPr marL="0" indent="0" algn="ctr">
              <a:buNone/>
              <a:defRPr sz="1600">
                <a:solidFill>
                  <a:srgbClr val="000000"/>
                </a:solidFill>
                <a:latin typeface="Arial" panose="020B0604020202020204" pitchFamily="34" charset="0"/>
                <a:cs typeface="Arial" panose="020B0604020202020204" pitchFamily="34" charset="0"/>
              </a:defRPr>
            </a:lvl1pPr>
          </a:lstStyle>
          <a:p>
            <a:r>
              <a:rPr lang="en-US" noProof="0"/>
              <a:t>Click icon to add picture</a:t>
            </a:r>
            <a:endParaRPr lang="en-GB" noProof="0"/>
          </a:p>
        </p:txBody>
      </p:sp>
    </p:spTree>
    <p:extLst>
      <p:ext uri="{BB962C8B-B14F-4D97-AF65-F5344CB8AC3E}">
        <p14:creationId xmlns:p14="http://schemas.microsoft.com/office/powerpoint/2010/main" val="308300903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15:clr>
            <a:srgbClr val="FBAE40"/>
          </p15:clr>
        </p15:guide>
        <p15:guide id="4" pos="7680">
          <p15:clr>
            <a:srgbClr val="FBAE4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Quotation / Image Lef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72A76D2-0A07-4012-9496-0C6FC98C1861}"/>
              </a:ext>
            </a:extLst>
          </p:cNvPr>
          <p:cNvSpPr/>
          <p:nvPr userDrawn="1"/>
        </p:nvSpPr>
        <p:spPr>
          <a:xfrm>
            <a:off x="-1" y="1"/>
            <a:ext cx="12192001" cy="6871266"/>
          </a:xfrm>
          <a:custGeom>
            <a:avLst/>
            <a:gdLst>
              <a:gd name="connsiteX0" fmla="*/ 0 w 12192001"/>
              <a:gd name="connsiteY0" fmla="*/ 0 h 6860633"/>
              <a:gd name="connsiteX1" fmla="*/ 12192001 w 12192001"/>
              <a:gd name="connsiteY1" fmla="*/ 0 h 6860633"/>
              <a:gd name="connsiteX2" fmla="*/ 12192001 w 12192001"/>
              <a:gd name="connsiteY2" fmla="*/ 6860633 h 6860633"/>
              <a:gd name="connsiteX3" fmla="*/ 0 w 12192001"/>
              <a:gd name="connsiteY3" fmla="*/ 6860633 h 6860633"/>
              <a:gd name="connsiteX4" fmla="*/ 0 w 12192001"/>
              <a:gd name="connsiteY4" fmla="*/ 0 h 6860633"/>
              <a:gd name="connsiteX0" fmla="*/ 0 w 12192001"/>
              <a:gd name="connsiteY0" fmla="*/ 0 h 6871266"/>
              <a:gd name="connsiteX1" fmla="*/ 12192001 w 12192001"/>
              <a:gd name="connsiteY1" fmla="*/ 0 h 6871266"/>
              <a:gd name="connsiteX2" fmla="*/ 12181368 w 12192001"/>
              <a:gd name="connsiteY2" fmla="*/ 6871266 h 6871266"/>
              <a:gd name="connsiteX3" fmla="*/ 0 w 12192001"/>
              <a:gd name="connsiteY3" fmla="*/ 6860633 h 6871266"/>
              <a:gd name="connsiteX4" fmla="*/ 0 w 12192001"/>
              <a:gd name="connsiteY4" fmla="*/ 0 h 68712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1" h="6871266">
                <a:moveTo>
                  <a:pt x="0" y="0"/>
                </a:moveTo>
                <a:lnTo>
                  <a:pt x="12192001" y="0"/>
                </a:lnTo>
                <a:cubicBezTo>
                  <a:pt x="12188457" y="2290422"/>
                  <a:pt x="12184912" y="4580844"/>
                  <a:pt x="12181368" y="6871266"/>
                </a:cubicBezTo>
                <a:lnTo>
                  <a:pt x="0" y="6860633"/>
                </a:lnTo>
                <a:lnTo>
                  <a:pt x="0" y="0"/>
                </a:lnTo>
                <a:close/>
              </a:path>
            </a:pathLst>
          </a:custGeom>
          <a:gradFill flip="none" rotWithShape="1">
            <a:gsLst>
              <a:gs pos="75000">
                <a:srgbClr val="0F5F7E"/>
              </a:gs>
              <a:gs pos="35000">
                <a:schemeClr val="accent1"/>
              </a:gs>
            </a:gsLst>
            <a:lin ang="4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Picture Placeholder 16">
            <a:extLst>
              <a:ext uri="{FF2B5EF4-FFF2-40B4-BE49-F238E27FC236}">
                <a16:creationId xmlns:a16="http://schemas.microsoft.com/office/drawing/2014/main" id="{BA524A99-4FA6-4820-961E-79896EC97AE5}"/>
              </a:ext>
            </a:extLst>
          </p:cNvPr>
          <p:cNvSpPr>
            <a:spLocks noGrp="1"/>
          </p:cNvSpPr>
          <p:nvPr>
            <p:ph type="pic" sz="quarter" idx="12" hasCustomPrompt="1"/>
          </p:nvPr>
        </p:nvSpPr>
        <p:spPr>
          <a:xfrm>
            <a:off x="-1" y="0"/>
            <a:ext cx="7461775" cy="6860633"/>
          </a:xfrm>
          <a:custGeom>
            <a:avLst/>
            <a:gdLst>
              <a:gd name="connsiteX0" fmla="*/ 0 w 6927273"/>
              <a:gd name="connsiteY0" fmla="*/ 0 h 6858000"/>
              <a:gd name="connsiteX1" fmla="*/ 6927273 w 6927273"/>
              <a:gd name="connsiteY1" fmla="*/ 0 h 6858000"/>
              <a:gd name="connsiteX2" fmla="*/ 6927273 w 6927273"/>
              <a:gd name="connsiteY2" fmla="*/ 6858000 h 6858000"/>
              <a:gd name="connsiteX3" fmla="*/ 0 w 6927273"/>
              <a:gd name="connsiteY3" fmla="*/ 6858000 h 6858000"/>
              <a:gd name="connsiteX4" fmla="*/ 0 w 6927273"/>
              <a:gd name="connsiteY4" fmla="*/ 0 h 6858000"/>
              <a:gd name="connsiteX0" fmla="*/ 0 w 6927273"/>
              <a:gd name="connsiteY0" fmla="*/ 0 h 6858000"/>
              <a:gd name="connsiteX1" fmla="*/ 6927273 w 6927273"/>
              <a:gd name="connsiteY1" fmla="*/ 0 h 6858000"/>
              <a:gd name="connsiteX2" fmla="*/ 4122290 w 6927273"/>
              <a:gd name="connsiteY2" fmla="*/ 6845643 h 6858000"/>
              <a:gd name="connsiteX3" fmla="*/ 0 w 6927273"/>
              <a:gd name="connsiteY3" fmla="*/ 6858000 h 6858000"/>
              <a:gd name="connsiteX4" fmla="*/ 0 w 6927273"/>
              <a:gd name="connsiteY4" fmla="*/ 0 h 6858000"/>
              <a:gd name="connsiteX0" fmla="*/ 0 w 8261397"/>
              <a:gd name="connsiteY0" fmla="*/ 0 h 6858000"/>
              <a:gd name="connsiteX1" fmla="*/ 8261397 w 8261397"/>
              <a:gd name="connsiteY1" fmla="*/ 14990 h 6858000"/>
              <a:gd name="connsiteX2" fmla="*/ 4122290 w 8261397"/>
              <a:gd name="connsiteY2" fmla="*/ 6845643 h 6858000"/>
              <a:gd name="connsiteX3" fmla="*/ 0 w 8261397"/>
              <a:gd name="connsiteY3" fmla="*/ 6858000 h 6858000"/>
              <a:gd name="connsiteX4" fmla="*/ 0 w 8261397"/>
              <a:gd name="connsiteY4" fmla="*/ 0 h 6858000"/>
              <a:gd name="connsiteX0" fmla="*/ 0 w 8261397"/>
              <a:gd name="connsiteY0" fmla="*/ 0 h 6860633"/>
              <a:gd name="connsiteX1" fmla="*/ 8261397 w 8261397"/>
              <a:gd name="connsiteY1" fmla="*/ 14990 h 6860633"/>
              <a:gd name="connsiteX2" fmla="*/ 5336493 w 8261397"/>
              <a:gd name="connsiteY2" fmla="*/ 6860633 h 6860633"/>
              <a:gd name="connsiteX3" fmla="*/ 0 w 8261397"/>
              <a:gd name="connsiteY3" fmla="*/ 6858000 h 6860633"/>
              <a:gd name="connsiteX4" fmla="*/ 0 w 8261397"/>
              <a:gd name="connsiteY4" fmla="*/ 0 h 6860633"/>
              <a:gd name="connsiteX0" fmla="*/ 0 w 8291377"/>
              <a:gd name="connsiteY0" fmla="*/ 0 h 6860633"/>
              <a:gd name="connsiteX1" fmla="*/ 8291377 w 8291377"/>
              <a:gd name="connsiteY1" fmla="*/ 0 h 6860633"/>
              <a:gd name="connsiteX2" fmla="*/ 5336493 w 8291377"/>
              <a:gd name="connsiteY2" fmla="*/ 6860633 h 6860633"/>
              <a:gd name="connsiteX3" fmla="*/ 0 w 8291377"/>
              <a:gd name="connsiteY3" fmla="*/ 6858000 h 6860633"/>
              <a:gd name="connsiteX4" fmla="*/ 0 w 8291377"/>
              <a:gd name="connsiteY4" fmla="*/ 0 h 68606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91377" h="6860633">
                <a:moveTo>
                  <a:pt x="0" y="0"/>
                </a:moveTo>
                <a:lnTo>
                  <a:pt x="8291377" y="0"/>
                </a:lnTo>
                <a:lnTo>
                  <a:pt x="5336493" y="6860633"/>
                </a:lnTo>
                <a:lnTo>
                  <a:pt x="0" y="6858000"/>
                </a:lnTo>
                <a:lnTo>
                  <a:pt x="0" y="0"/>
                </a:lnTo>
                <a:close/>
              </a:path>
            </a:pathLst>
          </a:custGeom>
          <a:solidFill>
            <a:schemeClr val="bg1">
              <a:alpha val="8000"/>
            </a:schemeClr>
          </a:solidFill>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800">
                <a:solidFill>
                  <a:srgbClr val="FFFFFF"/>
                </a:solidFill>
                <a:latin typeface="Arial" panose="020B0604020202020204" pitchFamily="34" charset="0"/>
                <a:cs typeface="Arial" panose="020B0604020202020204" pitchFamily="34" charset="0"/>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Click to insert </a:t>
            </a:r>
            <a:r>
              <a:rPr lang="en-GB" noProof="0"/>
              <a:t>picture</a:t>
            </a:r>
          </a:p>
        </p:txBody>
      </p:sp>
      <p:pic>
        <p:nvPicPr>
          <p:cNvPr id="9" name="Picture 8">
            <a:extLst>
              <a:ext uri="{FF2B5EF4-FFF2-40B4-BE49-F238E27FC236}">
                <a16:creationId xmlns:a16="http://schemas.microsoft.com/office/drawing/2014/main" id="{A862A3A3-75F9-4D65-A08C-6B24054712C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41314" cy="351868"/>
          </a:xfrm>
          <a:prstGeom prst="rect">
            <a:avLst/>
          </a:prstGeom>
        </p:spPr>
      </p:pic>
      <p:sp>
        <p:nvSpPr>
          <p:cNvPr id="10" name="Text Placeholder 6">
            <a:extLst>
              <a:ext uri="{FF2B5EF4-FFF2-40B4-BE49-F238E27FC236}">
                <a16:creationId xmlns:a16="http://schemas.microsoft.com/office/drawing/2014/main" id="{60486239-718B-45BB-8FEC-96658F65BCE2}"/>
              </a:ext>
            </a:extLst>
          </p:cNvPr>
          <p:cNvSpPr>
            <a:spLocks noGrp="1"/>
          </p:cNvSpPr>
          <p:nvPr>
            <p:ph type="body" sz="quarter" idx="11" hasCustomPrompt="1"/>
          </p:nvPr>
        </p:nvSpPr>
        <p:spPr>
          <a:xfrm>
            <a:off x="7634514" y="2877181"/>
            <a:ext cx="3947886" cy="2313463"/>
          </a:xfrm>
          <a:prstGeom prst="rect">
            <a:avLst/>
          </a:prstGeom>
        </p:spPr>
        <p:txBody>
          <a:bodyPr/>
          <a:lstStyle>
            <a:lvl1pPr marL="0" indent="0">
              <a:lnSpc>
                <a:spcPts val="2560"/>
              </a:lnSpc>
              <a:buNone/>
              <a:defRPr sz="1800" b="1" i="0">
                <a:solidFill>
                  <a:schemeClr val="bg1"/>
                </a:solidFill>
                <a:latin typeface="Arial" panose="020B0604020202020204" pitchFamily="34" charset="0"/>
                <a:cs typeface="Arial" panose="020B0604020202020204" pitchFamily="34" charset="0"/>
              </a:defRPr>
            </a:lvl1pPr>
            <a:lvl2pPr marL="457200" indent="0">
              <a:buNone/>
              <a:defRPr b="0" i="0">
                <a:solidFill>
                  <a:schemeClr val="tx1"/>
                </a:solidFill>
                <a:latin typeface="Arial" panose="020B0604020202020204" pitchFamily="34" charset="0"/>
                <a:cs typeface="Arial" panose="020B0604020202020204" pitchFamily="34" charset="0"/>
              </a:defRPr>
            </a:lvl2pPr>
            <a:lvl3pPr marL="914400" indent="0">
              <a:buNone/>
              <a:defRPr b="0" i="0">
                <a:solidFill>
                  <a:schemeClr val="tx1"/>
                </a:solidFill>
                <a:latin typeface="Arial" panose="020B0604020202020204" pitchFamily="34" charset="0"/>
                <a:cs typeface="Arial" panose="020B0604020202020204" pitchFamily="34" charset="0"/>
              </a:defRPr>
            </a:lvl3pPr>
            <a:lvl4pPr marL="1371600" indent="0">
              <a:buNone/>
              <a:defRPr b="0" i="0">
                <a:solidFill>
                  <a:schemeClr val="tx1"/>
                </a:solidFill>
                <a:latin typeface="Arial" panose="020B0604020202020204" pitchFamily="34" charset="0"/>
                <a:cs typeface="Arial" panose="020B0604020202020204" pitchFamily="34" charset="0"/>
              </a:defRPr>
            </a:lvl4pPr>
            <a:lvl5pPr marL="1828800" indent="0">
              <a:buNone/>
              <a:defRPr b="0" i="0">
                <a:solidFill>
                  <a:schemeClr val="tx1"/>
                </a:solidFill>
                <a:latin typeface="Arial" panose="020B0604020202020204" pitchFamily="34" charset="0"/>
                <a:cs typeface="Arial" panose="020B0604020202020204" pitchFamily="34" charset="0"/>
              </a:defRPr>
            </a:lvl5pPr>
          </a:lstStyle>
          <a:p>
            <a:pPr lvl="0"/>
            <a:r>
              <a:rPr lang="en-US"/>
              <a:t>Click to add quote</a:t>
            </a:r>
          </a:p>
        </p:txBody>
      </p:sp>
      <p:sp>
        <p:nvSpPr>
          <p:cNvPr id="11" name="Freeform 6">
            <a:extLst>
              <a:ext uri="{FF2B5EF4-FFF2-40B4-BE49-F238E27FC236}">
                <a16:creationId xmlns:a16="http://schemas.microsoft.com/office/drawing/2014/main" id="{714578F8-3070-4D38-9653-6B7AD2BDD031}"/>
              </a:ext>
            </a:extLst>
          </p:cNvPr>
          <p:cNvSpPr>
            <a:spLocks noEditPoints="1"/>
          </p:cNvSpPr>
          <p:nvPr userDrawn="1"/>
        </p:nvSpPr>
        <p:spPr bwMode="auto">
          <a:xfrm>
            <a:off x="7045976" y="2806365"/>
            <a:ext cx="415798" cy="344809"/>
          </a:xfrm>
          <a:custGeom>
            <a:avLst/>
            <a:gdLst>
              <a:gd name="T0" fmla="*/ 694 w 1167"/>
              <a:gd name="T1" fmla="*/ 1006 h 1006"/>
              <a:gd name="T2" fmla="*/ 694 w 1167"/>
              <a:gd name="T3" fmla="*/ 1006 h 1006"/>
              <a:gd name="T4" fmla="*/ 694 w 1167"/>
              <a:gd name="T5" fmla="*/ 562 h 1006"/>
              <a:gd name="T6" fmla="*/ 1043 w 1167"/>
              <a:gd name="T7" fmla="*/ 0 h 1006"/>
              <a:gd name="T8" fmla="*/ 1148 w 1167"/>
              <a:gd name="T9" fmla="*/ 191 h 1006"/>
              <a:gd name="T10" fmla="*/ 934 w 1167"/>
              <a:gd name="T11" fmla="*/ 526 h 1006"/>
              <a:gd name="T12" fmla="*/ 1167 w 1167"/>
              <a:gd name="T13" fmla="*/ 526 h 1006"/>
              <a:gd name="T14" fmla="*/ 1167 w 1167"/>
              <a:gd name="T15" fmla="*/ 1006 h 1006"/>
              <a:gd name="T16" fmla="*/ 694 w 1167"/>
              <a:gd name="T17" fmla="*/ 1006 h 1006"/>
              <a:gd name="T18" fmla="*/ 0 w 1167"/>
              <a:gd name="T19" fmla="*/ 1006 h 1006"/>
              <a:gd name="T20" fmla="*/ 0 w 1167"/>
              <a:gd name="T21" fmla="*/ 1006 h 1006"/>
              <a:gd name="T22" fmla="*/ 0 w 1167"/>
              <a:gd name="T23" fmla="*/ 562 h 1006"/>
              <a:gd name="T24" fmla="*/ 342 w 1167"/>
              <a:gd name="T25" fmla="*/ 0 h 1006"/>
              <a:gd name="T26" fmla="*/ 448 w 1167"/>
              <a:gd name="T27" fmla="*/ 191 h 1006"/>
              <a:gd name="T28" fmla="*/ 234 w 1167"/>
              <a:gd name="T29" fmla="*/ 526 h 1006"/>
              <a:gd name="T30" fmla="*/ 471 w 1167"/>
              <a:gd name="T31" fmla="*/ 526 h 1006"/>
              <a:gd name="T32" fmla="*/ 471 w 1167"/>
              <a:gd name="T33" fmla="*/ 1006 h 1006"/>
              <a:gd name="T34" fmla="*/ 0 w 1167"/>
              <a:gd name="T35" fmla="*/ 1006 h 10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67" h="1006">
                <a:moveTo>
                  <a:pt x="694" y="1006"/>
                </a:moveTo>
                <a:lnTo>
                  <a:pt x="694" y="1006"/>
                </a:lnTo>
                <a:lnTo>
                  <a:pt x="694" y="562"/>
                </a:lnTo>
                <a:cubicBezTo>
                  <a:pt x="694" y="296"/>
                  <a:pt x="770" y="115"/>
                  <a:pt x="1043" y="0"/>
                </a:cubicBezTo>
                <a:lnTo>
                  <a:pt x="1148" y="191"/>
                </a:lnTo>
                <a:cubicBezTo>
                  <a:pt x="977" y="273"/>
                  <a:pt x="934" y="361"/>
                  <a:pt x="934" y="526"/>
                </a:cubicBezTo>
                <a:lnTo>
                  <a:pt x="1167" y="526"/>
                </a:lnTo>
                <a:lnTo>
                  <a:pt x="1167" y="1006"/>
                </a:lnTo>
                <a:lnTo>
                  <a:pt x="694" y="1006"/>
                </a:lnTo>
                <a:close/>
                <a:moveTo>
                  <a:pt x="0" y="1006"/>
                </a:moveTo>
                <a:lnTo>
                  <a:pt x="0" y="1006"/>
                </a:lnTo>
                <a:lnTo>
                  <a:pt x="0" y="562"/>
                </a:lnTo>
                <a:cubicBezTo>
                  <a:pt x="0" y="296"/>
                  <a:pt x="69" y="115"/>
                  <a:pt x="342" y="0"/>
                </a:cubicBezTo>
                <a:lnTo>
                  <a:pt x="448" y="191"/>
                </a:lnTo>
                <a:cubicBezTo>
                  <a:pt x="277" y="273"/>
                  <a:pt x="234" y="361"/>
                  <a:pt x="234" y="526"/>
                </a:cubicBezTo>
                <a:lnTo>
                  <a:pt x="471" y="526"/>
                </a:lnTo>
                <a:lnTo>
                  <a:pt x="471" y="1006"/>
                </a:lnTo>
                <a:lnTo>
                  <a:pt x="0" y="1006"/>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Tree>
    <p:extLst>
      <p:ext uri="{BB962C8B-B14F-4D97-AF65-F5344CB8AC3E}">
        <p14:creationId xmlns:p14="http://schemas.microsoft.com/office/powerpoint/2010/main" val="3823303413"/>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userDrawn="1">
  <p:cSld name="Quotation / Image RIgh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2586F9F-5BA4-A74E-AAFE-C4A4B340DE72}"/>
              </a:ext>
            </a:extLst>
          </p:cNvPr>
          <p:cNvSpPr/>
          <p:nvPr userDrawn="1"/>
        </p:nvSpPr>
        <p:spPr>
          <a:xfrm>
            <a:off x="0" y="0"/>
            <a:ext cx="12192001" cy="6860633"/>
          </a:xfrm>
          <a:prstGeom prst="rect">
            <a:avLst/>
          </a:prstGeom>
          <a:gradFill flip="none" rotWithShape="1">
            <a:gsLst>
              <a:gs pos="72000">
                <a:srgbClr val="0F5F7E"/>
              </a:gs>
              <a:gs pos="24000">
                <a:schemeClr val="accent1"/>
              </a:gs>
            </a:gsLst>
            <a:lin ang="4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6">
            <a:extLst>
              <a:ext uri="{FF2B5EF4-FFF2-40B4-BE49-F238E27FC236}">
                <a16:creationId xmlns:a16="http://schemas.microsoft.com/office/drawing/2014/main" id="{60486239-718B-45BB-8FEC-96658F65BCE2}"/>
              </a:ext>
            </a:extLst>
          </p:cNvPr>
          <p:cNvSpPr>
            <a:spLocks noGrp="1"/>
          </p:cNvSpPr>
          <p:nvPr>
            <p:ph type="body" sz="quarter" idx="11" hasCustomPrompt="1"/>
          </p:nvPr>
        </p:nvSpPr>
        <p:spPr>
          <a:xfrm>
            <a:off x="1187631" y="2862893"/>
            <a:ext cx="3947886" cy="2313463"/>
          </a:xfrm>
          <a:prstGeom prst="rect">
            <a:avLst/>
          </a:prstGeom>
        </p:spPr>
        <p:txBody>
          <a:bodyPr/>
          <a:lstStyle>
            <a:lvl1pPr marL="0" indent="0">
              <a:lnSpc>
                <a:spcPts val="2560"/>
              </a:lnSpc>
              <a:buNone/>
              <a:defRPr sz="1800" b="1" i="0">
                <a:solidFill>
                  <a:srgbClr val="FFFFFF"/>
                </a:solidFill>
                <a:latin typeface="Arial" panose="020B0604020202020204" pitchFamily="34" charset="0"/>
                <a:cs typeface="Arial" panose="020B0604020202020204" pitchFamily="34" charset="0"/>
              </a:defRPr>
            </a:lvl1pPr>
            <a:lvl2pPr marL="457200" indent="0">
              <a:buNone/>
              <a:defRPr b="0" i="0">
                <a:solidFill>
                  <a:schemeClr val="tx1"/>
                </a:solidFill>
                <a:latin typeface="Arial" panose="020B0604020202020204" pitchFamily="34" charset="0"/>
                <a:cs typeface="Arial" panose="020B0604020202020204" pitchFamily="34" charset="0"/>
              </a:defRPr>
            </a:lvl2pPr>
            <a:lvl3pPr marL="914400" indent="0">
              <a:buNone/>
              <a:defRPr b="0" i="0">
                <a:solidFill>
                  <a:schemeClr val="tx1"/>
                </a:solidFill>
                <a:latin typeface="Arial" panose="020B0604020202020204" pitchFamily="34" charset="0"/>
                <a:cs typeface="Arial" panose="020B0604020202020204" pitchFamily="34" charset="0"/>
              </a:defRPr>
            </a:lvl3pPr>
            <a:lvl4pPr marL="1371600" indent="0">
              <a:buNone/>
              <a:defRPr b="0" i="0">
                <a:solidFill>
                  <a:schemeClr val="tx1"/>
                </a:solidFill>
                <a:latin typeface="Arial" panose="020B0604020202020204" pitchFamily="34" charset="0"/>
                <a:cs typeface="Arial" panose="020B0604020202020204" pitchFamily="34" charset="0"/>
              </a:defRPr>
            </a:lvl4pPr>
            <a:lvl5pPr marL="1828800" indent="0">
              <a:buNone/>
              <a:defRPr b="0" i="0">
                <a:solidFill>
                  <a:schemeClr val="tx1"/>
                </a:solidFill>
                <a:latin typeface="Arial" panose="020B0604020202020204" pitchFamily="34" charset="0"/>
                <a:cs typeface="Arial" panose="020B0604020202020204" pitchFamily="34" charset="0"/>
              </a:defRPr>
            </a:lvl5pPr>
          </a:lstStyle>
          <a:p>
            <a:pPr lvl="0"/>
            <a:r>
              <a:rPr lang="en-GB" noProof="0"/>
              <a:t>Click to add quote</a:t>
            </a:r>
          </a:p>
        </p:txBody>
      </p:sp>
      <p:sp>
        <p:nvSpPr>
          <p:cNvPr id="11" name="Freeform 6">
            <a:extLst>
              <a:ext uri="{FF2B5EF4-FFF2-40B4-BE49-F238E27FC236}">
                <a16:creationId xmlns:a16="http://schemas.microsoft.com/office/drawing/2014/main" id="{714578F8-3070-4D38-9653-6B7AD2BDD031}"/>
              </a:ext>
            </a:extLst>
          </p:cNvPr>
          <p:cNvSpPr>
            <a:spLocks noEditPoints="1"/>
          </p:cNvSpPr>
          <p:nvPr userDrawn="1"/>
        </p:nvSpPr>
        <p:spPr bwMode="auto">
          <a:xfrm>
            <a:off x="599093" y="2806365"/>
            <a:ext cx="415798" cy="344809"/>
          </a:xfrm>
          <a:custGeom>
            <a:avLst/>
            <a:gdLst>
              <a:gd name="T0" fmla="*/ 694 w 1167"/>
              <a:gd name="T1" fmla="*/ 1006 h 1006"/>
              <a:gd name="T2" fmla="*/ 694 w 1167"/>
              <a:gd name="T3" fmla="*/ 1006 h 1006"/>
              <a:gd name="T4" fmla="*/ 694 w 1167"/>
              <a:gd name="T5" fmla="*/ 562 h 1006"/>
              <a:gd name="T6" fmla="*/ 1043 w 1167"/>
              <a:gd name="T7" fmla="*/ 0 h 1006"/>
              <a:gd name="T8" fmla="*/ 1148 w 1167"/>
              <a:gd name="T9" fmla="*/ 191 h 1006"/>
              <a:gd name="T10" fmla="*/ 934 w 1167"/>
              <a:gd name="T11" fmla="*/ 526 h 1006"/>
              <a:gd name="T12" fmla="*/ 1167 w 1167"/>
              <a:gd name="T13" fmla="*/ 526 h 1006"/>
              <a:gd name="T14" fmla="*/ 1167 w 1167"/>
              <a:gd name="T15" fmla="*/ 1006 h 1006"/>
              <a:gd name="T16" fmla="*/ 694 w 1167"/>
              <a:gd name="T17" fmla="*/ 1006 h 1006"/>
              <a:gd name="T18" fmla="*/ 0 w 1167"/>
              <a:gd name="T19" fmla="*/ 1006 h 1006"/>
              <a:gd name="T20" fmla="*/ 0 w 1167"/>
              <a:gd name="T21" fmla="*/ 1006 h 1006"/>
              <a:gd name="T22" fmla="*/ 0 w 1167"/>
              <a:gd name="T23" fmla="*/ 562 h 1006"/>
              <a:gd name="T24" fmla="*/ 342 w 1167"/>
              <a:gd name="T25" fmla="*/ 0 h 1006"/>
              <a:gd name="T26" fmla="*/ 448 w 1167"/>
              <a:gd name="T27" fmla="*/ 191 h 1006"/>
              <a:gd name="T28" fmla="*/ 234 w 1167"/>
              <a:gd name="T29" fmla="*/ 526 h 1006"/>
              <a:gd name="T30" fmla="*/ 471 w 1167"/>
              <a:gd name="T31" fmla="*/ 526 h 1006"/>
              <a:gd name="T32" fmla="*/ 471 w 1167"/>
              <a:gd name="T33" fmla="*/ 1006 h 1006"/>
              <a:gd name="T34" fmla="*/ 0 w 1167"/>
              <a:gd name="T35" fmla="*/ 1006 h 10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67" h="1006">
                <a:moveTo>
                  <a:pt x="694" y="1006"/>
                </a:moveTo>
                <a:lnTo>
                  <a:pt x="694" y="1006"/>
                </a:lnTo>
                <a:lnTo>
                  <a:pt x="694" y="562"/>
                </a:lnTo>
                <a:cubicBezTo>
                  <a:pt x="694" y="296"/>
                  <a:pt x="770" y="115"/>
                  <a:pt x="1043" y="0"/>
                </a:cubicBezTo>
                <a:lnTo>
                  <a:pt x="1148" y="191"/>
                </a:lnTo>
                <a:cubicBezTo>
                  <a:pt x="977" y="273"/>
                  <a:pt x="934" y="361"/>
                  <a:pt x="934" y="526"/>
                </a:cubicBezTo>
                <a:lnTo>
                  <a:pt x="1167" y="526"/>
                </a:lnTo>
                <a:lnTo>
                  <a:pt x="1167" y="1006"/>
                </a:lnTo>
                <a:lnTo>
                  <a:pt x="694" y="1006"/>
                </a:lnTo>
                <a:close/>
                <a:moveTo>
                  <a:pt x="0" y="1006"/>
                </a:moveTo>
                <a:lnTo>
                  <a:pt x="0" y="1006"/>
                </a:lnTo>
                <a:lnTo>
                  <a:pt x="0" y="562"/>
                </a:lnTo>
                <a:cubicBezTo>
                  <a:pt x="0" y="296"/>
                  <a:pt x="69" y="115"/>
                  <a:pt x="342" y="0"/>
                </a:cubicBezTo>
                <a:lnTo>
                  <a:pt x="448" y="191"/>
                </a:lnTo>
                <a:cubicBezTo>
                  <a:pt x="277" y="273"/>
                  <a:pt x="234" y="361"/>
                  <a:pt x="234" y="526"/>
                </a:cubicBezTo>
                <a:lnTo>
                  <a:pt x="471" y="526"/>
                </a:lnTo>
                <a:lnTo>
                  <a:pt x="471" y="1006"/>
                </a:lnTo>
                <a:lnTo>
                  <a:pt x="0" y="1006"/>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8" name="Picture Placeholder 16">
            <a:extLst>
              <a:ext uri="{FF2B5EF4-FFF2-40B4-BE49-F238E27FC236}">
                <a16:creationId xmlns:a16="http://schemas.microsoft.com/office/drawing/2014/main" id="{CA817B09-FA85-4201-96DA-9D22BA6F481F}"/>
              </a:ext>
            </a:extLst>
          </p:cNvPr>
          <p:cNvSpPr>
            <a:spLocks noGrp="1"/>
          </p:cNvSpPr>
          <p:nvPr>
            <p:ph type="pic" sz="quarter" idx="12" hasCustomPrompt="1"/>
          </p:nvPr>
        </p:nvSpPr>
        <p:spPr>
          <a:xfrm>
            <a:off x="4635044" y="-2634"/>
            <a:ext cx="7561245" cy="6869823"/>
          </a:xfrm>
          <a:custGeom>
            <a:avLst/>
            <a:gdLst>
              <a:gd name="connsiteX0" fmla="*/ 0 w 6927273"/>
              <a:gd name="connsiteY0" fmla="*/ 0 h 6858000"/>
              <a:gd name="connsiteX1" fmla="*/ 6927273 w 6927273"/>
              <a:gd name="connsiteY1" fmla="*/ 0 h 6858000"/>
              <a:gd name="connsiteX2" fmla="*/ 6927273 w 6927273"/>
              <a:gd name="connsiteY2" fmla="*/ 6858000 h 6858000"/>
              <a:gd name="connsiteX3" fmla="*/ 0 w 6927273"/>
              <a:gd name="connsiteY3" fmla="*/ 6858000 h 6858000"/>
              <a:gd name="connsiteX4" fmla="*/ 0 w 6927273"/>
              <a:gd name="connsiteY4" fmla="*/ 0 h 6858000"/>
              <a:gd name="connsiteX0" fmla="*/ 0 w 6927273"/>
              <a:gd name="connsiteY0" fmla="*/ 0 h 6858000"/>
              <a:gd name="connsiteX1" fmla="*/ 6927273 w 6927273"/>
              <a:gd name="connsiteY1" fmla="*/ 0 h 6858000"/>
              <a:gd name="connsiteX2" fmla="*/ 4122290 w 6927273"/>
              <a:gd name="connsiteY2" fmla="*/ 6845643 h 6858000"/>
              <a:gd name="connsiteX3" fmla="*/ 0 w 6927273"/>
              <a:gd name="connsiteY3" fmla="*/ 6858000 h 6858000"/>
              <a:gd name="connsiteX4" fmla="*/ 0 w 6927273"/>
              <a:gd name="connsiteY4" fmla="*/ 0 h 6858000"/>
              <a:gd name="connsiteX0" fmla="*/ 0 w 8261397"/>
              <a:gd name="connsiteY0" fmla="*/ 0 h 6858000"/>
              <a:gd name="connsiteX1" fmla="*/ 8261397 w 8261397"/>
              <a:gd name="connsiteY1" fmla="*/ 14990 h 6858000"/>
              <a:gd name="connsiteX2" fmla="*/ 4122290 w 8261397"/>
              <a:gd name="connsiteY2" fmla="*/ 6845643 h 6858000"/>
              <a:gd name="connsiteX3" fmla="*/ 0 w 8261397"/>
              <a:gd name="connsiteY3" fmla="*/ 6858000 h 6858000"/>
              <a:gd name="connsiteX4" fmla="*/ 0 w 8261397"/>
              <a:gd name="connsiteY4" fmla="*/ 0 h 6858000"/>
              <a:gd name="connsiteX0" fmla="*/ 0 w 8261397"/>
              <a:gd name="connsiteY0" fmla="*/ 0 h 6860633"/>
              <a:gd name="connsiteX1" fmla="*/ 8261397 w 8261397"/>
              <a:gd name="connsiteY1" fmla="*/ 14990 h 6860633"/>
              <a:gd name="connsiteX2" fmla="*/ 5336493 w 8261397"/>
              <a:gd name="connsiteY2" fmla="*/ 6860633 h 6860633"/>
              <a:gd name="connsiteX3" fmla="*/ 0 w 8261397"/>
              <a:gd name="connsiteY3" fmla="*/ 6858000 h 6860633"/>
              <a:gd name="connsiteX4" fmla="*/ 0 w 8261397"/>
              <a:gd name="connsiteY4" fmla="*/ 0 h 6860633"/>
              <a:gd name="connsiteX0" fmla="*/ 0 w 8291377"/>
              <a:gd name="connsiteY0" fmla="*/ 0 h 6860633"/>
              <a:gd name="connsiteX1" fmla="*/ 8291377 w 8291377"/>
              <a:gd name="connsiteY1" fmla="*/ 0 h 6860633"/>
              <a:gd name="connsiteX2" fmla="*/ 5336493 w 8291377"/>
              <a:gd name="connsiteY2" fmla="*/ 6860633 h 6860633"/>
              <a:gd name="connsiteX3" fmla="*/ 0 w 8291377"/>
              <a:gd name="connsiteY3" fmla="*/ 6858000 h 6860633"/>
              <a:gd name="connsiteX4" fmla="*/ 0 w 8291377"/>
              <a:gd name="connsiteY4" fmla="*/ 0 h 6860633"/>
              <a:gd name="connsiteX0" fmla="*/ 0 w 8317836"/>
              <a:gd name="connsiteY0" fmla="*/ 0 h 6858000"/>
              <a:gd name="connsiteX1" fmla="*/ 8291377 w 8317836"/>
              <a:gd name="connsiteY1" fmla="*/ 0 h 6858000"/>
              <a:gd name="connsiteX2" fmla="*/ 8317836 w 8317836"/>
              <a:gd name="connsiteY2" fmla="*/ 6848601 h 6858000"/>
              <a:gd name="connsiteX3" fmla="*/ 0 w 8317836"/>
              <a:gd name="connsiteY3" fmla="*/ 6858000 h 6858000"/>
              <a:gd name="connsiteX4" fmla="*/ 0 w 8317836"/>
              <a:gd name="connsiteY4" fmla="*/ 0 h 6858000"/>
              <a:gd name="connsiteX0" fmla="*/ 0 w 8317836"/>
              <a:gd name="connsiteY0" fmla="*/ 0 h 6848601"/>
              <a:gd name="connsiteX1" fmla="*/ 8291377 w 8317836"/>
              <a:gd name="connsiteY1" fmla="*/ 0 h 6848601"/>
              <a:gd name="connsiteX2" fmla="*/ 8317836 w 8317836"/>
              <a:gd name="connsiteY2" fmla="*/ 6848601 h 6848601"/>
              <a:gd name="connsiteX3" fmla="*/ 3115036 w 8317836"/>
              <a:gd name="connsiteY3" fmla="*/ 6845968 h 6848601"/>
              <a:gd name="connsiteX4" fmla="*/ 0 w 8317836"/>
              <a:gd name="connsiteY4" fmla="*/ 0 h 6848601"/>
              <a:gd name="connsiteX0" fmla="*/ 0 w 8317836"/>
              <a:gd name="connsiteY0" fmla="*/ 0 h 6848601"/>
              <a:gd name="connsiteX1" fmla="*/ 8291377 w 8317836"/>
              <a:gd name="connsiteY1" fmla="*/ 0 h 6848601"/>
              <a:gd name="connsiteX2" fmla="*/ 8317836 w 8317836"/>
              <a:gd name="connsiteY2" fmla="*/ 6848601 h 6848601"/>
              <a:gd name="connsiteX3" fmla="*/ 3088298 w 8317836"/>
              <a:gd name="connsiteY3" fmla="*/ 6845968 h 6848601"/>
              <a:gd name="connsiteX4" fmla="*/ 0 w 8317836"/>
              <a:gd name="connsiteY4" fmla="*/ 0 h 6848601"/>
              <a:gd name="connsiteX0" fmla="*/ 0 w 8304466"/>
              <a:gd name="connsiteY0" fmla="*/ 0 h 6848601"/>
              <a:gd name="connsiteX1" fmla="*/ 8291377 w 8304466"/>
              <a:gd name="connsiteY1" fmla="*/ 0 h 6848601"/>
              <a:gd name="connsiteX2" fmla="*/ 8304466 w 8304466"/>
              <a:gd name="connsiteY2" fmla="*/ 6848601 h 6848601"/>
              <a:gd name="connsiteX3" fmla="*/ 3088298 w 8304466"/>
              <a:gd name="connsiteY3" fmla="*/ 6845968 h 6848601"/>
              <a:gd name="connsiteX4" fmla="*/ 0 w 8304466"/>
              <a:gd name="connsiteY4" fmla="*/ 0 h 6848601"/>
              <a:gd name="connsiteX0" fmla="*/ 0 w 8330971"/>
              <a:gd name="connsiteY0" fmla="*/ 0 h 6864504"/>
              <a:gd name="connsiteX1" fmla="*/ 8291377 w 8330971"/>
              <a:gd name="connsiteY1" fmla="*/ 0 h 6864504"/>
              <a:gd name="connsiteX2" fmla="*/ 8330971 w 8330971"/>
              <a:gd name="connsiteY2" fmla="*/ 6864504 h 6864504"/>
              <a:gd name="connsiteX3" fmla="*/ 3088298 w 8330971"/>
              <a:gd name="connsiteY3" fmla="*/ 6845968 h 6864504"/>
              <a:gd name="connsiteX4" fmla="*/ 0 w 8330971"/>
              <a:gd name="connsiteY4" fmla="*/ 0 h 6864504"/>
              <a:gd name="connsiteX0" fmla="*/ 0 w 8330971"/>
              <a:gd name="connsiteY0" fmla="*/ 0 h 6864504"/>
              <a:gd name="connsiteX1" fmla="*/ 8309049 w 8330971"/>
              <a:gd name="connsiteY1" fmla="*/ 15902 h 6864504"/>
              <a:gd name="connsiteX2" fmla="*/ 8330971 w 8330971"/>
              <a:gd name="connsiteY2" fmla="*/ 6864504 h 6864504"/>
              <a:gd name="connsiteX3" fmla="*/ 3088298 w 8330971"/>
              <a:gd name="connsiteY3" fmla="*/ 6845968 h 6864504"/>
              <a:gd name="connsiteX4" fmla="*/ 0 w 8330971"/>
              <a:gd name="connsiteY4" fmla="*/ 0 h 6864504"/>
              <a:gd name="connsiteX0" fmla="*/ 0 w 8330971"/>
              <a:gd name="connsiteY0" fmla="*/ 0 h 6869822"/>
              <a:gd name="connsiteX1" fmla="*/ 8309049 w 8330971"/>
              <a:gd name="connsiteY1" fmla="*/ 15902 h 6869822"/>
              <a:gd name="connsiteX2" fmla="*/ 8330971 w 8330971"/>
              <a:gd name="connsiteY2" fmla="*/ 6864504 h 6869822"/>
              <a:gd name="connsiteX3" fmla="*/ 3070629 w 8330971"/>
              <a:gd name="connsiteY3" fmla="*/ 6869822 h 6869822"/>
              <a:gd name="connsiteX4" fmla="*/ 0 w 8330971"/>
              <a:gd name="connsiteY4" fmla="*/ 0 h 6869822"/>
              <a:gd name="connsiteX0" fmla="*/ 0 w 8330971"/>
              <a:gd name="connsiteY0" fmla="*/ 0 h 6869822"/>
              <a:gd name="connsiteX1" fmla="*/ 8309049 w 8330971"/>
              <a:gd name="connsiteY1" fmla="*/ 15902 h 6869822"/>
              <a:gd name="connsiteX2" fmla="*/ 8330971 w 8330971"/>
              <a:gd name="connsiteY2" fmla="*/ 6864504 h 6869822"/>
              <a:gd name="connsiteX3" fmla="*/ 3035289 w 8330971"/>
              <a:gd name="connsiteY3" fmla="*/ 6869822 h 6869822"/>
              <a:gd name="connsiteX4" fmla="*/ 0 w 8330971"/>
              <a:gd name="connsiteY4" fmla="*/ 0 h 6869822"/>
              <a:gd name="connsiteX0" fmla="*/ 0 w 8330971"/>
              <a:gd name="connsiteY0" fmla="*/ 0 h 6869822"/>
              <a:gd name="connsiteX1" fmla="*/ 8291379 w 8330971"/>
              <a:gd name="connsiteY1" fmla="*/ 15902 h 6869822"/>
              <a:gd name="connsiteX2" fmla="*/ 8330971 w 8330971"/>
              <a:gd name="connsiteY2" fmla="*/ 6864504 h 6869822"/>
              <a:gd name="connsiteX3" fmla="*/ 3035289 w 8330971"/>
              <a:gd name="connsiteY3" fmla="*/ 6869822 h 6869822"/>
              <a:gd name="connsiteX4" fmla="*/ 0 w 8330971"/>
              <a:gd name="connsiteY4" fmla="*/ 0 h 6869822"/>
              <a:gd name="connsiteX0" fmla="*/ 0 w 8366312"/>
              <a:gd name="connsiteY0" fmla="*/ 0 h 6861870"/>
              <a:gd name="connsiteX1" fmla="*/ 8326720 w 8366312"/>
              <a:gd name="connsiteY1" fmla="*/ 7950 h 6861870"/>
              <a:gd name="connsiteX2" fmla="*/ 8366312 w 8366312"/>
              <a:gd name="connsiteY2" fmla="*/ 6856552 h 6861870"/>
              <a:gd name="connsiteX3" fmla="*/ 3070630 w 8366312"/>
              <a:gd name="connsiteY3" fmla="*/ 6861870 h 6861870"/>
              <a:gd name="connsiteX4" fmla="*/ 0 w 8366312"/>
              <a:gd name="connsiteY4" fmla="*/ 0 h 6861870"/>
              <a:gd name="connsiteX0" fmla="*/ 0 w 8366312"/>
              <a:gd name="connsiteY0" fmla="*/ 0 h 6861870"/>
              <a:gd name="connsiteX1" fmla="*/ 8344392 w 8366312"/>
              <a:gd name="connsiteY1" fmla="*/ 15901 h 6861870"/>
              <a:gd name="connsiteX2" fmla="*/ 8366312 w 8366312"/>
              <a:gd name="connsiteY2" fmla="*/ 6856552 h 6861870"/>
              <a:gd name="connsiteX3" fmla="*/ 3070630 w 8366312"/>
              <a:gd name="connsiteY3" fmla="*/ 6861870 h 6861870"/>
              <a:gd name="connsiteX4" fmla="*/ 0 w 8366312"/>
              <a:gd name="connsiteY4" fmla="*/ 0 h 6861870"/>
              <a:gd name="connsiteX0" fmla="*/ 0 w 8366312"/>
              <a:gd name="connsiteY0" fmla="*/ 0 h 6861870"/>
              <a:gd name="connsiteX1" fmla="*/ 8344392 w 8366312"/>
              <a:gd name="connsiteY1" fmla="*/ 15901 h 6861870"/>
              <a:gd name="connsiteX2" fmla="*/ 8366312 w 8366312"/>
              <a:gd name="connsiteY2" fmla="*/ 6856552 h 6861870"/>
              <a:gd name="connsiteX3" fmla="*/ 3070630 w 8366312"/>
              <a:gd name="connsiteY3" fmla="*/ 6861870 h 6861870"/>
              <a:gd name="connsiteX4" fmla="*/ 0 w 8366312"/>
              <a:gd name="connsiteY4" fmla="*/ 0 h 6861870"/>
              <a:gd name="connsiteX0" fmla="*/ 0 w 8366312"/>
              <a:gd name="connsiteY0" fmla="*/ 0 h 6861870"/>
              <a:gd name="connsiteX1" fmla="*/ 8344392 w 8366312"/>
              <a:gd name="connsiteY1" fmla="*/ 15901 h 6861870"/>
              <a:gd name="connsiteX2" fmla="*/ 8366312 w 8366312"/>
              <a:gd name="connsiteY2" fmla="*/ 6856552 h 6861870"/>
              <a:gd name="connsiteX3" fmla="*/ 3070630 w 8366312"/>
              <a:gd name="connsiteY3" fmla="*/ 6861870 h 6861870"/>
              <a:gd name="connsiteX4" fmla="*/ 0 w 8366312"/>
              <a:gd name="connsiteY4" fmla="*/ 0 h 6861870"/>
              <a:gd name="connsiteX0" fmla="*/ 0 w 8366563"/>
              <a:gd name="connsiteY0" fmla="*/ 0 h 6861870"/>
              <a:gd name="connsiteX1" fmla="*/ 8353228 w 8366563"/>
              <a:gd name="connsiteY1" fmla="*/ 15901 h 6861870"/>
              <a:gd name="connsiteX2" fmla="*/ 8366312 w 8366563"/>
              <a:gd name="connsiteY2" fmla="*/ 6856552 h 6861870"/>
              <a:gd name="connsiteX3" fmla="*/ 3070630 w 8366563"/>
              <a:gd name="connsiteY3" fmla="*/ 6861870 h 6861870"/>
              <a:gd name="connsiteX4" fmla="*/ 0 w 8366563"/>
              <a:gd name="connsiteY4" fmla="*/ 0 h 6861870"/>
              <a:gd name="connsiteX0" fmla="*/ 0 w 8366563"/>
              <a:gd name="connsiteY0" fmla="*/ 2 h 6861872"/>
              <a:gd name="connsiteX1" fmla="*/ 8353228 w 8366563"/>
              <a:gd name="connsiteY1" fmla="*/ 0 h 6861872"/>
              <a:gd name="connsiteX2" fmla="*/ 8366312 w 8366563"/>
              <a:gd name="connsiteY2" fmla="*/ 6856554 h 6861872"/>
              <a:gd name="connsiteX3" fmla="*/ 3070630 w 8366563"/>
              <a:gd name="connsiteY3" fmla="*/ 6861872 h 6861872"/>
              <a:gd name="connsiteX4" fmla="*/ 0 w 8366563"/>
              <a:gd name="connsiteY4" fmla="*/ 2 h 6861872"/>
              <a:gd name="connsiteX0" fmla="*/ 0 w 8384234"/>
              <a:gd name="connsiteY0" fmla="*/ 0 h 6885724"/>
              <a:gd name="connsiteX1" fmla="*/ 8370899 w 8384234"/>
              <a:gd name="connsiteY1" fmla="*/ 23852 h 6885724"/>
              <a:gd name="connsiteX2" fmla="*/ 8383983 w 8384234"/>
              <a:gd name="connsiteY2" fmla="*/ 6880406 h 6885724"/>
              <a:gd name="connsiteX3" fmla="*/ 3088301 w 8384234"/>
              <a:gd name="connsiteY3" fmla="*/ 6885724 h 6885724"/>
              <a:gd name="connsiteX4" fmla="*/ 0 w 8384234"/>
              <a:gd name="connsiteY4" fmla="*/ 0 h 6885724"/>
              <a:gd name="connsiteX0" fmla="*/ 0 w 8401905"/>
              <a:gd name="connsiteY0" fmla="*/ 0 h 6869821"/>
              <a:gd name="connsiteX1" fmla="*/ 8388570 w 8401905"/>
              <a:gd name="connsiteY1" fmla="*/ 7949 h 6869821"/>
              <a:gd name="connsiteX2" fmla="*/ 8401654 w 8401905"/>
              <a:gd name="connsiteY2" fmla="*/ 6864503 h 6869821"/>
              <a:gd name="connsiteX3" fmla="*/ 3105972 w 8401905"/>
              <a:gd name="connsiteY3" fmla="*/ 6869821 h 6869821"/>
              <a:gd name="connsiteX4" fmla="*/ 0 w 8401905"/>
              <a:gd name="connsiteY4" fmla="*/ 0 h 6869821"/>
              <a:gd name="connsiteX0" fmla="*/ 0 w 8401905"/>
              <a:gd name="connsiteY0" fmla="*/ 0 h 6869821"/>
              <a:gd name="connsiteX1" fmla="*/ 8388570 w 8401905"/>
              <a:gd name="connsiteY1" fmla="*/ 7949 h 6869821"/>
              <a:gd name="connsiteX2" fmla="*/ 8401654 w 8401905"/>
              <a:gd name="connsiteY2" fmla="*/ 6864503 h 6869821"/>
              <a:gd name="connsiteX3" fmla="*/ 3105972 w 8401905"/>
              <a:gd name="connsiteY3" fmla="*/ 6869821 h 6869821"/>
              <a:gd name="connsiteX4" fmla="*/ 0 w 8401905"/>
              <a:gd name="connsiteY4" fmla="*/ 0 h 6869821"/>
              <a:gd name="connsiteX0" fmla="*/ 0 w 8401905"/>
              <a:gd name="connsiteY0" fmla="*/ 2 h 6869823"/>
              <a:gd name="connsiteX1" fmla="*/ 8388570 w 8401905"/>
              <a:gd name="connsiteY1" fmla="*/ 0 h 6869823"/>
              <a:gd name="connsiteX2" fmla="*/ 8401654 w 8401905"/>
              <a:gd name="connsiteY2" fmla="*/ 6864505 h 6869823"/>
              <a:gd name="connsiteX3" fmla="*/ 3105972 w 8401905"/>
              <a:gd name="connsiteY3" fmla="*/ 6869823 h 6869823"/>
              <a:gd name="connsiteX4" fmla="*/ 0 w 8401905"/>
              <a:gd name="connsiteY4" fmla="*/ 2 h 68698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1905" h="6869823">
                <a:moveTo>
                  <a:pt x="0" y="2"/>
                </a:moveTo>
                <a:lnTo>
                  <a:pt x="8388570" y="0"/>
                </a:lnTo>
                <a:cubicBezTo>
                  <a:pt x="8413547" y="2227207"/>
                  <a:pt x="8394347" y="4581638"/>
                  <a:pt x="8401654" y="6864505"/>
                </a:cubicBezTo>
                <a:lnTo>
                  <a:pt x="3105972" y="6869823"/>
                </a:lnTo>
                <a:lnTo>
                  <a:pt x="0" y="2"/>
                </a:lnTo>
                <a:close/>
              </a:path>
            </a:pathLst>
          </a:custGeom>
          <a:solidFill>
            <a:schemeClr val="bg1">
              <a:alpha val="8000"/>
            </a:schemeClr>
          </a:solidFill>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800">
                <a:solidFill>
                  <a:schemeClr val="bg1"/>
                </a:solidFill>
                <a:latin typeface="Arial" panose="020B0604020202020204" pitchFamily="34" charset="0"/>
                <a:cs typeface="Arial" panose="020B0604020202020204" pitchFamily="34" charset="0"/>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noProof="0"/>
              <a:t>Click to insert picture</a:t>
            </a:r>
          </a:p>
        </p:txBody>
      </p:sp>
    </p:spTree>
    <p:extLst>
      <p:ext uri="{BB962C8B-B14F-4D97-AF65-F5344CB8AC3E}">
        <p14:creationId xmlns:p14="http://schemas.microsoft.com/office/powerpoint/2010/main" val="251708995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userDrawn="1">
  <p:cSld name="Quote 2">
    <p:bg>
      <p:bgPr>
        <a:gradFill>
          <a:gsLst>
            <a:gs pos="0">
              <a:schemeClr val="tx1"/>
            </a:gs>
            <a:gs pos="62000">
              <a:schemeClr val="accent4"/>
            </a:gs>
          </a:gsLst>
          <a:lin ang="14400000" scaled="0"/>
        </a:gra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4A72ACBB-FFB3-4FB4-82D9-A6B5CFC8C92F}"/>
              </a:ext>
            </a:extLst>
          </p:cNvPr>
          <p:cNvSpPr>
            <a:spLocks noGrp="1"/>
          </p:cNvSpPr>
          <p:nvPr>
            <p:ph type="body" sz="quarter" idx="16" hasCustomPrompt="1"/>
          </p:nvPr>
        </p:nvSpPr>
        <p:spPr>
          <a:xfrm>
            <a:off x="2621280" y="2743994"/>
            <a:ext cx="6949440" cy="1370013"/>
          </a:xfrm>
          <a:prstGeom prst="rect">
            <a:avLst/>
          </a:prstGeom>
        </p:spPr>
        <p:txBody>
          <a:bodyPr anchor="ctr" anchorCtr="0"/>
          <a:lstStyle>
            <a:lvl1pPr marL="0" indent="0" algn="ctr">
              <a:spcBef>
                <a:spcPts val="0"/>
              </a:spcBef>
              <a:buNone/>
              <a:defRPr sz="4800" b="1">
                <a:solidFill>
                  <a:srgbClr val="FFFFFF"/>
                </a:solidFill>
                <a:latin typeface="Arial" panose="020B0604020202020204" pitchFamily="34" charset="0"/>
                <a:cs typeface="Arial" panose="020B0604020202020204" pitchFamily="34" charset="0"/>
              </a:defRPr>
            </a:lvl1pPr>
          </a:lstStyle>
          <a:p>
            <a:pPr lvl="0"/>
            <a:r>
              <a:rPr lang="en-GB" noProof="0"/>
              <a:t>Click</a:t>
            </a:r>
            <a:r>
              <a:rPr lang="en-US"/>
              <a:t> to add quote</a:t>
            </a:r>
          </a:p>
        </p:txBody>
      </p:sp>
      <p:grpSp>
        <p:nvGrpSpPr>
          <p:cNvPr id="2" name="Group 1">
            <a:extLst>
              <a:ext uri="{FF2B5EF4-FFF2-40B4-BE49-F238E27FC236}">
                <a16:creationId xmlns:a16="http://schemas.microsoft.com/office/drawing/2014/main" id="{753A668F-E042-4245-BFFC-99711CD3DE06}"/>
              </a:ext>
            </a:extLst>
          </p:cNvPr>
          <p:cNvGrpSpPr/>
          <p:nvPr userDrawn="1"/>
        </p:nvGrpSpPr>
        <p:grpSpPr>
          <a:xfrm flipV="1">
            <a:off x="7410472" y="0"/>
            <a:ext cx="4781528" cy="6852478"/>
            <a:chOff x="7410472" y="0"/>
            <a:chExt cx="4781528" cy="6852478"/>
          </a:xfrm>
        </p:grpSpPr>
        <p:sp>
          <p:nvSpPr>
            <p:cNvPr id="41" name="Freeform 40">
              <a:extLst>
                <a:ext uri="{FF2B5EF4-FFF2-40B4-BE49-F238E27FC236}">
                  <a16:creationId xmlns:a16="http://schemas.microsoft.com/office/drawing/2014/main" id="{B7CE82E8-D52F-D643-B039-2EAF4FA0EE45}"/>
                </a:ext>
              </a:extLst>
            </p:cNvPr>
            <p:cNvSpPr/>
            <p:nvPr userDrawn="1"/>
          </p:nvSpPr>
          <p:spPr>
            <a:xfrm flipH="1">
              <a:off x="7931237" y="0"/>
              <a:ext cx="4260763" cy="6852478"/>
            </a:xfrm>
            <a:custGeom>
              <a:avLst/>
              <a:gdLst>
                <a:gd name="connsiteX0" fmla="*/ 0 w 3175000"/>
                <a:gd name="connsiteY0" fmla="*/ 1981200 h 6845300"/>
                <a:gd name="connsiteX1" fmla="*/ 2832100 w 3175000"/>
                <a:gd name="connsiteY1" fmla="*/ 0 h 6845300"/>
                <a:gd name="connsiteX2" fmla="*/ 3175000 w 3175000"/>
                <a:gd name="connsiteY2" fmla="*/ 12700 h 6845300"/>
                <a:gd name="connsiteX3" fmla="*/ 368300 w 3175000"/>
                <a:gd name="connsiteY3" fmla="*/ 6845300 h 6845300"/>
                <a:gd name="connsiteX4" fmla="*/ 0 w 3175000"/>
                <a:gd name="connsiteY4" fmla="*/ 6845300 h 6845300"/>
                <a:gd name="connsiteX5" fmla="*/ 0 w 3175000"/>
                <a:gd name="connsiteY5" fmla="*/ 1981200 h 6845300"/>
                <a:gd name="connsiteX0" fmla="*/ 0 w 3180891"/>
                <a:gd name="connsiteY0" fmla="*/ 1988378 h 6852478"/>
                <a:gd name="connsiteX1" fmla="*/ 2832100 w 3180891"/>
                <a:gd name="connsiteY1" fmla="*/ 7178 h 6852478"/>
                <a:gd name="connsiteX2" fmla="*/ 3180891 w 3180891"/>
                <a:gd name="connsiteY2" fmla="*/ 0 h 6852478"/>
                <a:gd name="connsiteX3" fmla="*/ 368300 w 3180891"/>
                <a:gd name="connsiteY3" fmla="*/ 6852478 h 6852478"/>
                <a:gd name="connsiteX4" fmla="*/ 0 w 3180891"/>
                <a:gd name="connsiteY4" fmla="*/ 6852478 h 6852478"/>
                <a:gd name="connsiteX5" fmla="*/ 0 w 3180891"/>
                <a:gd name="connsiteY5" fmla="*/ 1988378 h 6852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80891" h="6852478">
                  <a:moveTo>
                    <a:pt x="0" y="1988378"/>
                  </a:moveTo>
                  <a:lnTo>
                    <a:pt x="2832100" y="7178"/>
                  </a:lnTo>
                  <a:lnTo>
                    <a:pt x="3180891" y="0"/>
                  </a:lnTo>
                  <a:lnTo>
                    <a:pt x="368300" y="6852478"/>
                  </a:lnTo>
                  <a:lnTo>
                    <a:pt x="0" y="6852478"/>
                  </a:lnTo>
                  <a:lnTo>
                    <a:pt x="0" y="1988378"/>
                  </a:lnTo>
                  <a:close/>
                </a:path>
              </a:pathLst>
            </a:custGeom>
            <a:gradFill>
              <a:gsLst>
                <a:gs pos="48000">
                  <a:srgbClr val="0F5F7E">
                    <a:alpha val="0"/>
                  </a:srgbClr>
                </a:gs>
                <a:gs pos="0">
                  <a:schemeClr val="bg1">
                    <a:alpha val="26000"/>
                  </a:scheme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41">
              <a:extLst>
                <a:ext uri="{FF2B5EF4-FFF2-40B4-BE49-F238E27FC236}">
                  <a16:creationId xmlns:a16="http://schemas.microsoft.com/office/drawing/2014/main" id="{D6241D4A-5D1C-824E-BC70-549704559605}"/>
                </a:ext>
              </a:extLst>
            </p:cNvPr>
            <p:cNvSpPr/>
            <p:nvPr userDrawn="1"/>
          </p:nvSpPr>
          <p:spPr>
            <a:xfrm flipH="1">
              <a:off x="7410472" y="13528"/>
              <a:ext cx="4260763" cy="6825421"/>
            </a:xfrm>
            <a:custGeom>
              <a:avLst/>
              <a:gdLst>
                <a:gd name="connsiteX0" fmla="*/ 0 w 3175000"/>
                <a:gd name="connsiteY0" fmla="*/ 1981200 h 6845300"/>
                <a:gd name="connsiteX1" fmla="*/ 2832100 w 3175000"/>
                <a:gd name="connsiteY1" fmla="*/ 0 h 6845300"/>
                <a:gd name="connsiteX2" fmla="*/ 3175000 w 3175000"/>
                <a:gd name="connsiteY2" fmla="*/ 12700 h 6845300"/>
                <a:gd name="connsiteX3" fmla="*/ 368300 w 3175000"/>
                <a:gd name="connsiteY3" fmla="*/ 6845300 h 6845300"/>
                <a:gd name="connsiteX4" fmla="*/ 0 w 3175000"/>
                <a:gd name="connsiteY4" fmla="*/ 6845300 h 6845300"/>
                <a:gd name="connsiteX5" fmla="*/ 0 w 3175000"/>
                <a:gd name="connsiteY5" fmla="*/ 1981200 h 6845300"/>
                <a:gd name="connsiteX0" fmla="*/ 0 w 3180891"/>
                <a:gd name="connsiteY0" fmla="*/ 1988378 h 6852478"/>
                <a:gd name="connsiteX1" fmla="*/ 2832100 w 3180891"/>
                <a:gd name="connsiteY1" fmla="*/ 7178 h 6852478"/>
                <a:gd name="connsiteX2" fmla="*/ 3180891 w 3180891"/>
                <a:gd name="connsiteY2" fmla="*/ 0 h 6852478"/>
                <a:gd name="connsiteX3" fmla="*/ 368300 w 3180891"/>
                <a:gd name="connsiteY3" fmla="*/ 6852478 h 6852478"/>
                <a:gd name="connsiteX4" fmla="*/ 0 w 3180891"/>
                <a:gd name="connsiteY4" fmla="*/ 6852478 h 6852478"/>
                <a:gd name="connsiteX5" fmla="*/ 0 w 3180891"/>
                <a:gd name="connsiteY5" fmla="*/ 1988378 h 6852478"/>
                <a:gd name="connsiteX0" fmla="*/ 0 w 3180891"/>
                <a:gd name="connsiteY0" fmla="*/ 1988378 h 6852478"/>
                <a:gd name="connsiteX1" fmla="*/ 1960294 w 3180891"/>
                <a:gd name="connsiteY1" fmla="*/ 7178 h 6852478"/>
                <a:gd name="connsiteX2" fmla="*/ 3180891 w 3180891"/>
                <a:gd name="connsiteY2" fmla="*/ 0 h 6852478"/>
                <a:gd name="connsiteX3" fmla="*/ 368300 w 3180891"/>
                <a:gd name="connsiteY3" fmla="*/ 6852478 h 6852478"/>
                <a:gd name="connsiteX4" fmla="*/ 0 w 3180891"/>
                <a:gd name="connsiteY4" fmla="*/ 6852478 h 6852478"/>
                <a:gd name="connsiteX5" fmla="*/ 0 w 3180891"/>
                <a:gd name="connsiteY5" fmla="*/ 1988378 h 6852478"/>
                <a:gd name="connsiteX0" fmla="*/ 0 w 3180891"/>
                <a:gd name="connsiteY0" fmla="*/ 1988378 h 6971748"/>
                <a:gd name="connsiteX1" fmla="*/ 1960294 w 3180891"/>
                <a:gd name="connsiteY1" fmla="*/ 7178 h 6971748"/>
                <a:gd name="connsiteX2" fmla="*/ 3180891 w 3180891"/>
                <a:gd name="connsiteY2" fmla="*/ 0 h 6971748"/>
                <a:gd name="connsiteX3" fmla="*/ 1257779 w 3180891"/>
                <a:gd name="connsiteY3" fmla="*/ 6971748 h 6971748"/>
                <a:gd name="connsiteX4" fmla="*/ 0 w 3180891"/>
                <a:gd name="connsiteY4" fmla="*/ 6852478 h 6971748"/>
                <a:gd name="connsiteX5" fmla="*/ 0 w 3180891"/>
                <a:gd name="connsiteY5" fmla="*/ 1988378 h 6971748"/>
                <a:gd name="connsiteX0" fmla="*/ 0 w 4294212"/>
                <a:gd name="connsiteY0" fmla="*/ 4065656 h 6971748"/>
                <a:gd name="connsiteX1" fmla="*/ 3073615 w 4294212"/>
                <a:gd name="connsiteY1" fmla="*/ 7178 h 6971748"/>
                <a:gd name="connsiteX2" fmla="*/ 4294212 w 4294212"/>
                <a:gd name="connsiteY2" fmla="*/ 0 h 6971748"/>
                <a:gd name="connsiteX3" fmla="*/ 2371100 w 4294212"/>
                <a:gd name="connsiteY3" fmla="*/ 6971748 h 6971748"/>
                <a:gd name="connsiteX4" fmla="*/ 1113321 w 4294212"/>
                <a:gd name="connsiteY4" fmla="*/ 6852478 h 6971748"/>
                <a:gd name="connsiteX5" fmla="*/ 0 w 4294212"/>
                <a:gd name="connsiteY5" fmla="*/ 4065656 h 6971748"/>
                <a:gd name="connsiteX0" fmla="*/ 11781 w 4305993"/>
                <a:gd name="connsiteY0" fmla="*/ 4065656 h 6971748"/>
                <a:gd name="connsiteX1" fmla="*/ 3085396 w 4305993"/>
                <a:gd name="connsiteY1" fmla="*/ 7178 h 6971748"/>
                <a:gd name="connsiteX2" fmla="*/ 4305993 w 4305993"/>
                <a:gd name="connsiteY2" fmla="*/ 0 h 6971748"/>
                <a:gd name="connsiteX3" fmla="*/ 2382881 w 4305993"/>
                <a:gd name="connsiteY3" fmla="*/ 6971748 h 6971748"/>
                <a:gd name="connsiteX4" fmla="*/ 0 w 4305993"/>
                <a:gd name="connsiteY4" fmla="*/ 6822660 h 6971748"/>
                <a:gd name="connsiteX5" fmla="*/ 11781 w 4305993"/>
                <a:gd name="connsiteY5" fmla="*/ 4065656 h 6971748"/>
                <a:gd name="connsiteX0" fmla="*/ 11781 w 4305993"/>
                <a:gd name="connsiteY0" fmla="*/ 4065656 h 6822660"/>
                <a:gd name="connsiteX1" fmla="*/ 3085396 w 4305993"/>
                <a:gd name="connsiteY1" fmla="*/ 7178 h 6822660"/>
                <a:gd name="connsiteX2" fmla="*/ 4305993 w 4305993"/>
                <a:gd name="connsiteY2" fmla="*/ 0 h 6822660"/>
                <a:gd name="connsiteX3" fmla="*/ 2406444 w 4305993"/>
                <a:gd name="connsiteY3" fmla="*/ 6812721 h 6822660"/>
                <a:gd name="connsiteX4" fmla="*/ 0 w 4305993"/>
                <a:gd name="connsiteY4" fmla="*/ 6822660 h 6822660"/>
                <a:gd name="connsiteX5" fmla="*/ 11781 w 4305993"/>
                <a:gd name="connsiteY5" fmla="*/ 4065656 h 6822660"/>
                <a:gd name="connsiteX0" fmla="*/ 11781 w 3581451"/>
                <a:gd name="connsiteY0" fmla="*/ 4058478 h 6815482"/>
                <a:gd name="connsiteX1" fmla="*/ 3085396 w 3581451"/>
                <a:gd name="connsiteY1" fmla="*/ 0 h 6815482"/>
                <a:gd name="connsiteX2" fmla="*/ 3581451 w 3581451"/>
                <a:gd name="connsiteY2" fmla="*/ 2761 h 6815482"/>
                <a:gd name="connsiteX3" fmla="*/ 2406444 w 3581451"/>
                <a:gd name="connsiteY3" fmla="*/ 6805543 h 6815482"/>
                <a:gd name="connsiteX4" fmla="*/ 0 w 3581451"/>
                <a:gd name="connsiteY4" fmla="*/ 6815482 h 6815482"/>
                <a:gd name="connsiteX5" fmla="*/ 11781 w 3581451"/>
                <a:gd name="connsiteY5" fmla="*/ 4058478 h 6815482"/>
                <a:gd name="connsiteX0" fmla="*/ 11781 w 3581451"/>
                <a:gd name="connsiteY0" fmla="*/ 4055717 h 6812721"/>
                <a:gd name="connsiteX1" fmla="*/ 3167864 w 3581451"/>
                <a:gd name="connsiteY1" fmla="*/ 17117 h 6812721"/>
                <a:gd name="connsiteX2" fmla="*/ 3581451 w 3581451"/>
                <a:gd name="connsiteY2" fmla="*/ 0 h 6812721"/>
                <a:gd name="connsiteX3" fmla="*/ 2406444 w 3581451"/>
                <a:gd name="connsiteY3" fmla="*/ 6802782 h 6812721"/>
                <a:gd name="connsiteX4" fmla="*/ 0 w 3581451"/>
                <a:gd name="connsiteY4" fmla="*/ 6812721 h 6812721"/>
                <a:gd name="connsiteX5" fmla="*/ 11781 w 3581451"/>
                <a:gd name="connsiteY5" fmla="*/ 4055717 h 6812721"/>
                <a:gd name="connsiteX0" fmla="*/ 612621 w 3581451"/>
                <a:gd name="connsiteY0" fmla="*/ 6282082 h 6812721"/>
                <a:gd name="connsiteX1" fmla="*/ 3167864 w 3581451"/>
                <a:gd name="connsiteY1" fmla="*/ 17117 h 6812721"/>
                <a:gd name="connsiteX2" fmla="*/ 3581451 w 3581451"/>
                <a:gd name="connsiteY2" fmla="*/ 0 h 6812721"/>
                <a:gd name="connsiteX3" fmla="*/ 2406444 w 3581451"/>
                <a:gd name="connsiteY3" fmla="*/ 6802782 h 6812721"/>
                <a:gd name="connsiteX4" fmla="*/ 0 w 3581451"/>
                <a:gd name="connsiteY4" fmla="*/ 6812721 h 6812721"/>
                <a:gd name="connsiteX5" fmla="*/ 612621 w 3581451"/>
                <a:gd name="connsiteY5" fmla="*/ 6282082 h 6812721"/>
                <a:gd name="connsiteX0" fmla="*/ 0 w 2968830"/>
                <a:gd name="connsiteY0" fmla="*/ 6282082 h 6822660"/>
                <a:gd name="connsiteX1" fmla="*/ 2555243 w 2968830"/>
                <a:gd name="connsiteY1" fmla="*/ 17117 h 6822660"/>
                <a:gd name="connsiteX2" fmla="*/ 2968830 w 2968830"/>
                <a:gd name="connsiteY2" fmla="*/ 0 h 6822660"/>
                <a:gd name="connsiteX3" fmla="*/ 1793823 w 2968830"/>
                <a:gd name="connsiteY3" fmla="*/ 6802782 h 6822660"/>
                <a:gd name="connsiteX4" fmla="*/ 365216 w 2968830"/>
                <a:gd name="connsiteY4" fmla="*/ 6822660 h 6822660"/>
                <a:gd name="connsiteX5" fmla="*/ 0 w 2968830"/>
                <a:gd name="connsiteY5" fmla="*/ 6282082 h 6822660"/>
                <a:gd name="connsiteX0" fmla="*/ 0 w 3180891"/>
                <a:gd name="connsiteY0" fmla="*/ 6798916 h 6822660"/>
                <a:gd name="connsiteX1" fmla="*/ 2767304 w 3180891"/>
                <a:gd name="connsiteY1" fmla="*/ 17117 h 6822660"/>
                <a:gd name="connsiteX2" fmla="*/ 3180891 w 3180891"/>
                <a:gd name="connsiteY2" fmla="*/ 0 h 6822660"/>
                <a:gd name="connsiteX3" fmla="*/ 2005884 w 3180891"/>
                <a:gd name="connsiteY3" fmla="*/ 6802782 h 6822660"/>
                <a:gd name="connsiteX4" fmla="*/ 577277 w 3180891"/>
                <a:gd name="connsiteY4" fmla="*/ 6822660 h 6822660"/>
                <a:gd name="connsiteX5" fmla="*/ 0 w 3180891"/>
                <a:gd name="connsiteY5" fmla="*/ 6798916 h 6822660"/>
                <a:gd name="connsiteX0" fmla="*/ 0 w 3180891"/>
                <a:gd name="connsiteY0" fmla="*/ 6801677 h 6825421"/>
                <a:gd name="connsiteX1" fmla="*/ 2761414 w 3180891"/>
                <a:gd name="connsiteY1" fmla="*/ 0 h 6825421"/>
                <a:gd name="connsiteX2" fmla="*/ 3180891 w 3180891"/>
                <a:gd name="connsiteY2" fmla="*/ 2761 h 6825421"/>
                <a:gd name="connsiteX3" fmla="*/ 2005884 w 3180891"/>
                <a:gd name="connsiteY3" fmla="*/ 6805543 h 6825421"/>
                <a:gd name="connsiteX4" fmla="*/ 577277 w 3180891"/>
                <a:gd name="connsiteY4" fmla="*/ 6825421 h 6825421"/>
                <a:gd name="connsiteX5" fmla="*/ 0 w 3180891"/>
                <a:gd name="connsiteY5" fmla="*/ 6801677 h 6825421"/>
                <a:gd name="connsiteX0" fmla="*/ 0 w 3180891"/>
                <a:gd name="connsiteY0" fmla="*/ 6798916 h 6822660"/>
                <a:gd name="connsiteX1" fmla="*/ 2843883 w 3180891"/>
                <a:gd name="connsiteY1" fmla="*/ 7178 h 6822660"/>
                <a:gd name="connsiteX2" fmla="*/ 3180891 w 3180891"/>
                <a:gd name="connsiteY2" fmla="*/ 0 h 6822660"/>
                <a:gd name="connsiteX3" fmla="*/ 2005884 w 3180891"/>
                <a:gd name="connsiteY3" fmla="*/ 6802782 h 6822660"/>
                <a:gd name="connsiteX4" fmla="*/ 577277 w 3180891"/>
                <a:gd name="connsiteY4" fmla="*/ 6822660 h 6822660"/>
                <a:gd name="connsiteX5" fmla="*/ 0 w 3180891"/>
                <a:gd name="connsiteY5" fmla="*/ 6798916 h 6822660"/>
                <a:gd name="connsiteX0" fmla="*/ 0 w 3180891"/>
                <a:gd name="connsiteY0" fmla="*/ 6801677 h 6825421"/>
                <a:gd name="connsiteX1" fmla="*/ 2784977 w 3180891"/>
                <a:gd name="connsiteY1" fmla="*/ 0 h 6825421"/>
                <a:gd name="connsiteX2" fmla="*/ 3180891 w 3180891"/>
                <a:gd name="connsiteY2" fmla="*/ 2761 h 6825421"/>
                <a:gd name="connsiteX3" fmla="*/ 2005884 w 3180891"/>
                <a:gd name="connsiteY3" fmla="*/ 6805543 h 6825421"/>
                <a:gd name="connsiteX4" fmla="*/ 577277 w 3180891"/>
                <a:gd name="connsiteY4" fmla="*/ 6825421 h 6825421"/>
                <a:gd name="connsiteX5" fmla="*/ 0 w 3180891"/>
                <a:gd name="connsiteY5" fmla="*/ 6801677 h 6825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80891" h="6825421">
                  <a:moveTo>
                    <a:pt x="0" y="6801677"/>
                  </a:moveTo>
                  <a:lnTo>
                    <a:pt x="2784977" y="0"/>
                  </a:lnTo>
                  <a:lnTo>
                    <a:pt x="3180891" y="2761"/>
                  </a:lnTo>
                  <a:lnTo>
                    <a:pt x="2005884" y="6805543"/>
                  </a:lnTo>
                  <a:lnTo>
                    <a:pt x="577277" y="6825421"/>
                  </a:lnTo>
                  <a:lnTo>
                    <a:pt x="0" y="6801677"/>
                  </a:lnTo>
                  <a:close/>
                </a:path>
              </a:pathLst>
            </a:custGeom>
            <a:gradFill>
              <a:gsLst>
                <a:gs pos="83000">
                  <a:srgbClr val="0F5F7E">
                    <a:alpha val="0"/>
                  </a:srgbClr>
                </a:gs>
                <a:gs pos="0">
                  <a:schemeClr val="bg1">
                    <a:alpha val="26000"/>
                  </a:scheme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Freeform: Shape 14">
            <a:extLst>
              <a:ext uri="{FF2B5EF4-FFF2-40B4-BE49-F238E27FC236}">
                <a16:creationId xmlns:a16="http://schemas.microsoft.com/office/drawing/2014/main" id="{929C891D-7608-4401-8BFA-7BB4BBDF004F}"/>
              </a:ext>
            </a:extLst>
          </p:cNvPr>
          <p:cNvSpPr/>
          <p:nvPr userDrawn="1"/>
        </p:nvSpPr>
        <p:spPr>
          <a:xfrm>
            <a:off x="0" y="-62994"/>
            <a:ext cx="3596874" cy="6542259"/>
          </a:xfrm>
          <a:custGeom>
            <a:avLst/>
            <a:gdLst>
              <a:gd name="connsiteX0" fmla="*/ 3596874 w 3596874"/>
              <a:gd name="connsiteY0" fmla="*/ 0 h 6542259"/>
              <a:gd name="connsiteX1" fmla="*/ 0 w 3596874"/>
              <a:gd name="connsiteY1" fmla="*/ 6542259 h 6542259"/>
              <a:gd name="connsiteX2" fmla="*/ 0 w 3596874"/>
              <a:gd name="connsiteY2" fmla="*/ 1641660 h 6542259"/>
              <a:gd name="connsiteX3" fmla="*/ 3129673 w 3596874"/>
              <a:gd name="connsiteY3" fmla="*/ 7178 h 6542259"/>
            </a:gdLst>
            <a:ahLst/>
            <a:cxnLst>
              <a:cxn ang="0">
                <a:pos x="connsiteX0" y="connsiteY0"/>
              </a:cxn>
              <a:cxn ang="0">
                <a:pos x="connsiteX1" y="connsiteY1"/>
              </a:cxn>
              <a:cxn ang="0">
                <a:pos x="connsiteX2" y="connsiteY2"/>
              </a:cxn>
              <a:cxn ang="0">
                <a:pos x="connsiteX3" y="connsiteY3"/>
              </a:cxn>
            </a:cxnLst>
            <a:rect l="l" t="t" r="r" b="b"/>
            <a:pathLst>
              <a:path w="3596874" h="6542259">
                <a:moveTo>
                  <a:pt x="3596874" y="0"/>
                </a:moveTo>
                <a:lnTo>
                  <a:pt x="0" y="6542259"/>
                </a:lnTo>
                <a:lnTo>
                  <a:pt x="0" y="1641660"/>
                </a:lnTo>
                <a:lnTo>
                  <a:pt x="3129673" y="7178"/>
                </a:lnTo>
                <a:close/>
              </a:path>
            </a:pathLst>
          </a:custGeom>
          <a:gradFill>
            <a:gsLst>
              <a:gs pos="48000">
                <a:srgbClr val="0F5F7E">
                  <a:alpha val="0"/>
                </a:srgbClr>
              </a:gs>
              <a:gs pos="0">
                <a:schemeClr val="bg1">
                  <a:alpha val="26000"/>
                </a:scheme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7" name="Freeform 36">
            <a:extLst>
              <a:ext uri="{FF2B5EF4-FFF2-40B4-BE49-F238E27FC236}">
                <a16:creationId xmlns:a16="http://schemas.microsoft.com/office/drawing/2014/main" id="{97256B38-8013-6144-9D23-B533B43CDBCB}"/>
              </a:ext>
            </a:extLst>
          </p:cNvPr>
          <p:cNvSpPr/>
          <p:nvPr userDrawn="1"/>
        </p:nvSpPr>
        <p:spPr>
          <a:xfrm>
            <a:off x="-143124" y="-55817"/>
            <a:ext cx="4260763" cy="6825421"/>
          </a:xfrm>
          <a:custGeom>
            <a:avLst/>
            <a:gdLst>
              <a:gd name="connsiteX0" fmla="*/ 0 w 3175000"/>
              <a:gd name="connsiteY0" fmla="*/ 1981200 h 6845300"/>
              <a:gd name="connsiteX1" fmla="*/ 2832100 w 3175000"/>
              <a:gd name="connsiteY1" fmla="*/ 0 h 6845300"/>
              <a:gd name="connsiteX2" fmla="*/ 3175000 w 3175000"/>
              <a:gd name="connsiteY2" fmla="*/ 12700 h 6845300"/>
              <a:gd name="connsiteX3" fmla="*/ 368300 w 3175000"/>
              <a:gd name="connsiteY3" fmla="*/ 6845300 h 6845300"/>
              <a:gd name="connsiteX4" fmla="*/ 0 w 3175000"/>
              <a:gd name="connsiteY4" fmla="*/ 6845300 h 6845300"/>
              <a:gd name="connsiteX5" fmla="*/ 0 w 3175000"/>
              <a:gd name="connsiteY5" fmla="*/ 1981200 h 6845300"/>
              <a:gd name="connsiteX0" fmla="*/ 0 w 3180891"/>
              <a:gd name="connsiteY0" fmla="*/ 1988378 h 6852478"/>
              <a:gd name="connsiteX1" fmla="*/ 2832100 w 3180891"/>
              <a:gd name="connsiteY1" fmla="*/ 7178 h 6852478"/>
              <a:gd name="connsiteX2" fmla="*/ 3180891 w 3180891"/>
              <a:gd name="connsiteY2" fmla="*/ 0 h 6852478"/>
              <a:gd name="connsiteX3" fmla="*/ 368300 w 3180891"/>
              <a:gd name="connsiteY3" fmla="*/ 6852478 h 6852478"/>
              <a:gd name="connsiteX4" fmla="*/ 0 w 3180891"/>
              <a:gd name="connsiteY4" fmla="*/ 6852478 h 6852478"/>
              <a:gd name="connsiteX5" fmla="*/ 0 w 3180891"/>
              <a:gd name="connsiteY5" fmla="*/ 1988378 h 6852478"/>
              <a:gd name="connsiteX0" fmla="*/ 0 w 3180891"/>
              <a:gd name="connsiteY0" fmla="*/ 1988378 h 6852478"/>
              <a:gd name="connsiteX1" fmla="*/ 1960294 w 3180891"/>
              <a:gd name="connsiteY1" fmla="*/ 7178 h 6852478"/>
              <a:gd name="connsiteX2" fmla="*/ 3180891 w 3180891"/>
              <a:gd name="connsiteY2" fmla="*/ 0 h 6852478"/>
              <a:gd name="connsiteX3" fmla="*/ 368300 w 3180891"/>
              <a:gd name="connsiteY3" fmla="*/ 6852478 h 6852478"/>
              <a:gd name="connsiteX4" fmla="*/ 0 w 3180891"/>
              <a:gd name="connsiteY4" fmla="*/ 6852478 h 6852478"/>
              <a:gd name="connsiteX5" fmla="*/ 0 w 3180891"/>
              <a:gd name="connsiteY5" fmla="*/ 1988378 h 6852478"/>
              <a:gd name="connsiteX0" fmla="*/ 0 w 3180891"/>
              <a:gd name="connsiteY0" fmla="*/ 1988378 h 6971748"/>
              <a:gd name="connsiteX1" fmla="*/ 1960294 w 3180891"/>
              <a:gd name="connsiteY1" fmla="*/ 7178 h 6971748"/>
              <a:gd name="connsiteX2" fmla="*/ 3180891 w 3180891"/>
              <a:gd name="connsiteY2" fmla="*/ 0 h 6971748"/>
              <a:gd name="connsiteX3" fmla="*/ 1257779 w 3180891"/>
              <a:gd name="connsiteY3" fmla="*/ 6971748 h 6971748"/>
              <a:gd name="connsiteX4" fmla="*/ 0 w 3180891"/>
              <a:gd name="connsiteY4" fmla="*/ 6852478 h 6971748"/>
              <a:gd name="connsiteX5" fmla="*/ 0 w 3180891"/>
              <a:gd name="connsiteY5" fmla="*/ 1988378 h 6971748"/>
              <a:gd name="connsiteX0" fmla="*/ 0 w 4294212"/>
              <a:gd name="connsiteY0" fmla="*/ 4065656 h 6971748"/>
              <a:gd name="connsiteX1" fmla="*/ 3073615 w 4294212"/>
              <a:gd name="connsiteY1" fmla="*/ 7178 h 6971748"/>
              <a:gd name="connsiteX2" fmla="*/ 4294212 w 4294212"/>
              <a:gd name="connsiteY2" fmla="*/ 0 h 6971748"/>
              <a:gd name="connsiteX3" fmla="*/ 2371100 w 4294212"/>
              <a:gd name="connsiteY3" fmla="*/ 6971748 h 6971748"/>
              <a:gd name="connsiteX4" fmla="*/ 1113321 w 4294212"/>
              <a:gd name="connsiteY4" fmla="*/ 6852478 h 6971748"/>
              <a:gd name="connsiteX5" fmla="*/ 0 w 4294212"/>
              <a:gd name="connsiteY5" fmla="*/ 4065656 h 6971748"/>
              <a:gd name="connsiteX0" fmla="*/ 11781 w 4305993"/>
              <a:gd name="connsiteY0" fmla="*/ 4065656 h 6971748"/>
              <a:gd name="connsiteX1" fmla="*/ 3085396 w 4305993"/>
              <a:gd name="connsiteY1" fmla="*/ 7178 h 6971748"/>
              <a:gd name="connsiteX2" fmla="*/ 4305993 w 4305993"/>
              <a:gd name="connsiteY2" fmla="*/ 0 h 6971748"/>
              <a:gd name="connsiteX3" fmla="*/ 2382881 w 4305993"/>
              <a:gd name="connsiteY3" fmla="*/ 6971748 h 6971748"/>
              <a:gd name="connsiteX4" fmla="*/ 0 w 4305993"/>
              <a:gd name="connsiteY4" fmla="*/ 6822660 h 6971748"/>
              <a:gd name="connsiteX5" fmla="*/ 11781 w 4305993"/>
              <a:gd name="connsiteY5" fmla="*/ 4065656 h 6971748"/>
              <a:gd name="connsiteX0" fmla="*/ 11781 w 4305993"/>
              <a:gd name="connsiteY0" fmla="*/ 4065656 h 6822660"/>
              <a:gd name="connsiteX1" fmla="*/ 3085396 w 4305993"/>
              <a:gd name="connsiteY1" fmla="*/ 7178 h 6822660"/>
              <a:gd name="connsiteX2" fmla="*/ 4305993 w 4305993"/>
              <a:gd name="connsiteY2" fmla="*/ 0 h 6822660"/>
              <a:gd name="connsiteX3" fmla="*/ 2406444 w 4305993"/>
              <a:gd name="connsiteY3" fmla="*/ 6812721 h 6822660"/>
              <a:gd name="connsiteX4" fmla="*/ 0 w 4305993"/>
              <a:gd name="connsiteY4" fmla="*/ 6822660 h 6822660"/>
              <a:gd name="connsiteX5" fmla="*/ 11781 w 4305993"/>
              <a:gd name="connsiteY5" fmla="*/ 4065656 h 6822660"/>
              <a:gd name="connsiteX0" fmla="*/ 11781 w 3581451"/>
              <a:gd name="connsiteY0" fmla="*/ 4058478 h 6815482"/>
              <a:gd name="connsiteX1" fmla="*/ 3085396 w 3581451"/>
              <a:gd name="connsiteY1" fmla="*/ 0 h 6815482"/>
              <a:gd name="connsiteX2" fmla="*/ 3581451 w 3581451"/>
              <a:gd name="connsiteY2" fmla="*/ 2761 h 6815482"/>
              <a:gd name="connsiteX3" fmla="*/ 2406444 w 3581451"/>
              <a:gd name="connsiteY3" fmla="*/ 6805543 h 6815482"/>
              <a:gd name="connsiteX4" fmla="*/ 0 w 3581451"/>
              <a:gd name="connsiteY4" fmla="*/ 6815482 h 6815482"/>
              <a:gd name="connsiteX5" fmla="*/ 11781 w 3581451"/>
              <a:gd name="connsiteY5" fmla="*/ 4058478 h 6815482"/>
              <a:gd name="connsiteX0" fmla="*/ 11781 w 3581451"/>
              <a:gd name="connsiteY0" fmla="*/ 4055717 h 6812721"/>
              <a:gd name="connsiteX1" fmla="*/ 3167864 w 3581451"/>
              <a:gd name="connsiteY1" fmla="*/ 17117 h 6812721"/>
              <a:gd name="connsiteX2" fmla="*/ 3581451 w 3581451"/>
              <a:gd name="connsiteY2" fmla="*/ 0 h 6812721"/>
              <a:gd name="connsiteX3" fmla="*/ 2406444 w 3581451"/>
              <a:gd name="connsiteY3" fmla="*/ 6802782 h 6812721"/>
              <a:gd name="connsiteX4" fmla="*/ 0 w 3581451"/>
              <a:gd name="connsiteY4" fmla="*/ 6812721 h 6812721"/>
              <a:gd name="connsiteX5" fmla="*/ 11781 w 3581451"/>
              <a:gd name="connsiteY5" fmla="*/ 4055717 h 6812721"/>
              <a:gd name="connsiteX0" fmla="*/ 612621 w 3581451"/>
              <a:gd name="connsiteY0" fmla="*/ 6282082 h 6812721"/>
              <a:gd name="connsiteX1" fmla="*/ 3167864 w 3581451"/>
              <a:gd name="connsiteY1" fmla="*/ 17117 h 6812721"/>
              <a:gd name="connsiteX2" fmla="*/ 3581451 w 3581451"/>
              <a:gd name="connsiteY2" fmla="*/ 0 h 6812721"/>
              <a:gd name="connsiteX3" fmla="*/ 2406444 w 3581451"/>
              <a:gd name="connsiteY3" fmla="*/ 6802782 h 6812721"/>
              <a:gd name="connsiteX4" fmla="*/ 0 w 3581451"/>
              <a:gd name="connsiteY4" fmla="*/ 6812721 h 6812721"/>
              <a:gd name="connsiteX5" fmla="*/ 612621 w 3581451"/>
              <a:gd name="connsiteY5" fmla="*/ 6282082 h 6812721"/>
              <a:gd name="connsiteX0" fmla="*/ 0 w 2968830"/>
              <a:gd name="connsiteY0" fmla="*/ 6282082 h 6822660"/>
              <a:gd name="connsiteX1" fmla="*/ 2555243 w 2968830"/>
              <a:gd name="connsiteY1" fmla="*/ 17117 h 6822660"/>
              <a:gd name="connsiteX2" fmla="*/ 2968830 w 2968830"/>
              <a:gd name="connsiteY2" fmla="*/ 0 h 6822660"/>
              <a:gd name="connsiteX3" fmla="*/ 1793823 w 2968830"/>
              <a:gd name="connsiteY3" fmla="*/ 6802782 h 6822660"/>
              <a:gd name="connsiteX4" fmla="*/ 365216 w 2968830"/>
              <a:gd name="connsiteY4" fmla="*/ 6822660 h 6822660"/>
              <a:gd name="connsiteX5" fmla="*/ 0 w 2968830"/>
              <a:gd name="connsiteY5" fmla="*/ 6282082 h 6822660"/>
              <a:gd name="connsiteX0" fmla="*/ 0 w 3180891"/>
              <a:gd name="connsiteY0" fmla="*/ 6798916 h 6822660"/>
              <a:gd name="connsiteX1" fmla="*/ 2767304 w 3180891"/>
              <a:gd name="connsiteY1" fmla="*/ 17117 h 6822660"/>
              <a:gd name="connsiteX2" fmla="*/ 3180891 w 3180891"/>
              <a:gd name="connsiteY2" fmla="*/ 0 h 6822660"/>
              <a:gd name="connsiteX3" fmla="*/ 2005884 w 3180891"/>
              <a:gd name="connsiteY3" fmla="*/ 6802782 h 6822660"/>
              <a:gd name="connsiteX4" fmla="*/ 577277 w 3180891"/>
              <a:gd name="connsiteY4" fmla="*/ 6822660 h 6822660"/>
              <a:gd name="connsiteX5" fmla="*/ 0 w 3180891"/>
              <a:gd name="connsiteY5" fmla="*/ 6798916 h 6822660"/>
              <a:gd name="connsiteX0" fmla="*/ 0 w 3180891"/>
              <a:gd name="connsiteY0" fmla="*/ 6801677 h 6825421"/>
              <a:gd name="connsiteX1" fmla="*/ 2761414 w 3180891"/>
              <a:gd name="connsiteY1" fmla="*/ 0 h 6825421"/>
              <a:gd name="connsiteX2" fmla="*/ 3180891 w 3180891"/>
              <a:gd name="connsiteY2" fmla="*/ 2761 h 6825421"/>
              <a:gd name="connsiteX3" fmla="*/ 2005884 w 3180891"/>
              <a:gd name="connsiteY3" fmla="*/ 6805543 h 6825421"/>
              <a:gd name="connsiteX4" fmla="*/ 577277 w 3180891"/>
              <a:gd name="connsiteY4" fmla="*/ 6825421 h 6825421"/>
              <a:gd name="connsiteX5" fmla="*/ 0 w 3180891"/>
              <a:gd name="connsiteY5" fmla="*/ 6801677 h 6825421"/>
              <a:gd name="connsiteX0" fmla="*/ 0 w 3180891"/>
              <a:gd name="connsiteY0" fmla="*/ 6798916 h 6822660"/>
              <a:gd name="connsiteX1" fmla="*/ 2843883 w 3180891"/>
              <a:gd name="connsiteY1" fmla="*/ 7178 h 6822660"/>
              <a:gd name="connsiteX2" fmla="*/ 3180891 w 3180891"/>
              <a:gd name="connsiteY2" fmla="*/ 0 h 6822660"/>
              <a:gd name="connsiteX3" fmla="*/ 2005884 w 3180891"/>
              <a:gd name="connsiteY3" fmla="*/ 6802782 h 6822660"/>
              <a:gd name="connsiteX4" fmla="*/ 577277 w 3180891"/>
              <a:gd name="connsiteY4" fmla="*/ 6822660 h 6822660"/>
              <a:gd name="connsiteX5" fmla="*/ 0 w 3180891"/>
              <a:gd name="connsiteY5" fmla="*/ 6798916 h 6822660"/>
              <a:gd name="connsiteX0" fmla="*/ 0 w 3180891"/>
              <a:gd name="connsiteY0" fmla="*/ 6801677 h 6825421"/>
              <a:gd name="connsiteX1" fmla="*/ 2784977 w 3180891"/>
              <a:gd name="connsiteY1" fmla="*/ 0 h 6825421"/>
              <a:gd name="connsiteX2" fmla="*/ 3180891 w 3180891"/>
              <a:gd name="connsiteY2" fmla="*/ 2761 h 6825421"/>
              <a:gd name="connsiteX3" fmla="*/ 2005884 w 3180891"/>
              <a:gd name="connsiteY3" fmla="*/ 6805543 h 6825421"/>
              <a:gd name="connsiteX4" fmla="*/ 577277 w 3180891"/>
              <a:gd name="connsiteY4" fmla="*/ 6825421 h 6825421"/>
              <a:gd name="connsiteX5" fmla="*/ 0 w 3180891"/>
              <a:gd name="connsiteY5" fmla="*/ 6801677 h 6825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80891" h="6825421">
                <a:moveTo>
                  <a:pt x="0" y="6801677"/>
                </a:moveTo>
                <a:lnTo>
                  <a:pt x="2784977" y="0"/>
                </a:lnTo>
                <a:lnTo>
                  <a:pt x="3180891" y="2761"/>
                </a:lnTo>
                <a:lnTo>
                  <a:pt x="2005884" y="6805543"/>
                </a:lnTo>
                <a:lnTo>
                  <a:pt x="577277" y="6825421"/>
                </a:lnTo>
                <a:lnTo>
                  <a:pt x="0" y="6801677"/>
                </a:lnTo>
                <a:close/>
              </a:path>
            </a:pathLst>
          </a:custGeom>
          <a:gradFill>
            <a:gsLst>
              <a:gs pos="83000">
                <a:srgbClr val="0F5F7E">
                  <a:alpha val="0"/>
                </a:srgbClr>
              </a:gs>
              <a:gs pos="0">
                <a:schemeClr val="bg1">
                  <a:alpha val="26000"/>
                </a:scheme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B7ADAF9F-D1AC-E247-AC14-A706766F19E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2" y="6133788"/>
            <a:ext cx="1130807" cy="348629"/>
          </a:xfrm>
          <a:prstGeom prst="rect">
            <a:avLst/>
          </a:prstGeom>
        </p:spPr>
      </p:pic>
      <p:cxnSp>
        <p:nvCxnSpPr>
          <p:cNvPr id="13" name="Straight Connector 12">
            <a:extLst>
              <a:ext uri="{FF2B5EF4-FFF2-40B4-BE49-F238E27FC236}">
                <a16:creationId xmlns:a16="http://schemas.microsoft.com/office/drawing/2014/main" id="{E797757B-12CF-FA42-8ADD-C957B746CC95}"/>
              </a:ext>
            </a:extLst>
          </p:cNvPr>
          <p:cNvCxnSpPr>
            <a:cxnSpLocks/>
          </p:cNvCxnSpPr>
          <p:nvPr userDrawn="1"/>
        </p:nvCxnSpPr>
        <p:spPr>
          <a:xfrm flipV="1">
            <a:off x="8913701" y="-1788"/>
            <a:ext cx="2227575" cy="6854266"/>
          </a:xfrm>
          <a:prstGeom prst="line">
            <a:avLst/>
          </a:prstGeom>
          <a:ln w="22225">
            <a:gradFill>
              <a:gsLst>
                <a:gs pos="88000">
                  <a:schemeClr val="accent3"/>
                </a:gs>
                <a:gs pos="47000">
                  <a:schemeClr val="accent1"/>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493F39B5-8FEE-0441-9169-8FDDBF0938C3}"/>
              </a:ext>
            </a:extLst>
          </p:cNvPr>
          <p:cNvCxnSpPr>
            <a:cxnSpLocks/>
          </p:cNvCxnSpPr>
          <p:nvPr userDrawn="1"/>
        </p:nvCxnSpPr>
        <p:spPr>
          <a:xfrm flipH="1" flipV="1">
            <a:off x="11790500" y="-1788"/>
            <a:ext cx="401500" cy="4262892"/>
          </a:xfrm>
          <a:prstGeom prst="line">
            <a:avLst/>
          </a:prstGeom>
          <a:ln w="22225">
            <a:gradFill>
              <a:gsLst>
                <a:gs pos="88000">
                  <a:schemeClr val="accent3"/>
                </a:gs>
                <a:gs pos="47000">
                  <a:schemeClr val="accent1"/>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0785D38A-0244-584C-AF1C-3FE9408D9695}"/>
              </a:ext>
            </a:extLst>
          </p:cNvPr>
          <p:cNvCxnSpPr>
            <a:cxnSpLocks/>
          </p:cNvCxnSpPr>
          <p:nvPr userDrawn="1"/>
        </p:nvCxnSpPr>
        <p:spPr>
          <a:xfrm flipV="1">
            <a:off x="76398" y="-57385"/>
            <a:ext cx="3749237" cy="6963258"/>
          </a:xfrm>
          <a:prstGeom prst="line">
            <a:avLst/>
          </a:prstGeom>
          <a:ln w="22225">
            <a:gradFill>
              <a:gsLst>
                <a:gs pos="88000">
                  <a:schemeClr val="accent3"/>
                </a:gs>
                <a:gs pos="47000">
                  <a:schemeClr val="accent1"/>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4A2780DD-FC5C-8B45-A130-A1FB45AD91D3}"/>
              </a:ext>
            </a:extLst>
          </p:cNvPr>
          <p:cNvCxnSpPr>
            <a:cxnSpLocks/>
          </p:cNvCxnSpPr>
          <p:nvPr userDrawn="1"/>
        </p:nvCxnSpPr>
        <p:spPr>
          <a:xfrm flipV="1">
            <a:off x="0" y="-1788"/>
            <a:ext cx="982292" cy="5159004"/>
          </a:xfrm>
          <a:prstGeom prst="line">
            <a:avLst/>
          </a:prstGeom>
          <a:ln w="22225">
            <a:gradFill>
              <a:gsLst>
                <a:gs pos="88000">
                  <a:schemeClr val="accent3"/>
                </a:gs>
                <a:gs pos="47000">
                  <a:schemeClr val="accent1"/>
                </a:gs>
              </a:gsLst>
              <a:lin ang="5400000" scaled="1"/>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66466232"/>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userDrawn="1">
  <p:cSld name="Quote 3">
    <p:bg>
      <p:bgPr>
        <a:gradFill>
          <a:gsLst>
            <a:gs pos="0">
              <a:schemeClr val="tx1"/>
            </a:gs>
            <a:gs pos="62000">
              <a:schemeClr val="accent4"/>
            </a:gs>
          </a:gsLst>
          <a:lin ang="14400000" scaled="0"/>
        </a:gradFill>
        <a:effectLst/>
      </p:bgPr>
    </p:bg>
    <p:spTree>
      <p:nvGrpSpPr>
        <p:cNvPr id="1" name=""/>
        <p:cNvGrpSpPr/>
        <p:nvPr/>
      </p:nvGrpSpPr>
      <p:grpSpPr>
        <a:xfrm>
          <a:off x="0" y="0"/>
          <a:ext cx="0" cy="0"/>
          <a:chOff x="0" y="0"/>
          <a:chExt cx="0" cy="0"/>
        </a:xfrm>
      </p:grpSpPr>
      <p:sp>
        <p:nvSpPr>
          <p:cNvPr id="30" name="Freeform: Shape 29">
            <a:extLst>
              <a:ext uri="{FF2B5EF4-FFF2-40B4-BE49-F238E27FC236}">
                <a16:creationId xmlns:a16="http://schemas.microsoft.com/office/drawing/2014/main" id="{67698CC8-7A15-4CAB-8F24-67DA7E3B635E}"/>
              </a:ext>
            </a:extLst>
          </p:cNvPr>
          <p:cNvSpPr/>
          <p:nvPr userDrawn="1"/>
        </p:nvSpPr>
        <p:spPr>
          <a:xfrm flipH="1">
            <a:off x="8449808" y="0"/>
            <a:ext cx="3742193" cy="6525829"/>
          </a:xfrm>
          <a:custGeom>
            <a:avLst/>
            <a:gdLst>
              <a:gd name="connsiteX0" fmla="*/ 3742193 w 3742193"/>
              <a:gd name="connsiteY0" fmla="*/ 0 h 6525829"/>
              <a:gd name="connsiteX1" fmla="*/ 0 w 3742193"/>
              <a:gd name="connsiteY1" fmla="*/ 6049 h 6525829"/>
              <a:gd name="connsiteX2" fmla="*/ 0 w 3742193"/>
              <a:gd name="connsiteY2" fmla="*/ 6525829 h 6525829"/>
            </a:gdLst>
            <a:ahLst/>
            <a:cxnLst>
              <a:cxn ang="0">
                <a:pos x="connsiteX0" y="connsiteY0"/>
              </a:cxn>
              <a:cxn ang="0">
                <a:pos x="connsiteX1" y="connsiteY1"/>
              </a:cxn>
              <a:cxn ang="0">
                <a:pos x="connsiteX2" y="connsiteY2"/>
              </a:cxn>
            </a:cxnLst>
            <a:rect l="l" t="t" r="r" b="b"/>
            <a:pathLst>
              <a:path w="3742193" h="6525829">
                <a:moveTo>
                  <a:pt x="3742193" y="0"/>
                </a:moveTo>
                <a:lnTo>
                  <a:pt x="0" y="6049"/>
                </a:lnTo>
                <a:lnTo>
                  <a:pt x="0" y="6525829"/>
                </a:lnTo>
                <a:close/>
              </a:path>
            </a:pathLst>
          </a:custGeom>
          <a:gradFill>
            <a:gsLst>
              <a:gs pos="74000">
                <a:schemeClr val="accent4">
                  <a:alpha val="73000"/>
                </a:schemeClr>
              </a:gs>
              <a:gs pos="0">
                <a:schemeClr val="accent1"/>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7" name="Freeform: Shape 36">
            <a:extLst>
              <a:ext uri="{FF2B5EF4-FFF2-40B4-BE49-F238E27FC236}">
                <a16:creationId xmlns:a16="http://schemas.microsoft.com/office/drawing/2014/main" id="{F34B05B2-3782-4678-A34B-8B56BF61B59F}"/>
              </a:ext>
            </a:extLst>
          </p:cNvPr>
          <p:cNvSpPr/>
          <p:nvPr userDrawn="1"/>
        </p:nvSpPr>
        <p:spPr>
          <a:xfrm flipH="1" flipV="1">
            <a:off x="9915779" y="4397"/>
            <a:ext cx="2276221" cy="6853602"/>
          </a:xfrm>
          <a:custGeom>
            <a:avLst/>
            <a:gdLst>
              <a:gd name="connsiteX0" fmla="*/ 558862 w 2276221"/>
              <a:gd name="connsiteY0" fmla="*/ 6853602 h 6853602"/>
              <a:gd name="connsiteX1" fmla="*/ 0 w 2276221"/>
              <a:gd name="connsiteY1" fmla="*/ 6853602 h 6853602"/>
              <a:gd name="connsiteX2" fmla="*/ 0 w 2276221"/>
              <a:gd name="connsiteY2" fmla="*/ 0 h 6853602"/>
              <a:gd name="connsiteX3" fmla="*/ 2276221 w 2276221"/>
              <a:gd name="connsiteY3" fmla="*/ 0 h 6853602"/>
            </a:gdLst>
            <a:ahLst/>
            <a:cxnLst>
              <a:cxn ang="0">
                <a:pos x="connsiteX0" y="connsiteY0"/>
              </a:cxn>
              <a:cxn ang="0">
                <a:pos x="connsiteX1" y="connsiteY1"/>
              </a:cxn>
              <a:cxn ang="0">
                <a:pos x="connsiteX2" y="connsiteY2"/>
              </a:cxn>
              <a:cxn ang="0">
                <a:pos x="connsiteX3" y="connsiteY3"/>
              </a:cxn>
            </a:cxnLst>
            <a:rect l="l" t="t" r="r" b="b"/>
            <a:pathLst>
              <a:path w="2276221" h="6853602">
                <a:moveTo>
                  <a:pt x="558862" y="6853602"/>
                </a:moveTo>
                <a:lnTo>
                  <a:pt x="0" y="6853602"/>
                </a:lnTo>
                <a:lnTo>
                  <a:pt x="0" y="0"/>
                </a:lnTo>
                <a:lnTo>
                  <a:pt x="2276221" y="0"/>
                </a:lnTo>
                <a:close/>
              </a:path>
            </a:pathLst>
          </a:custGeom>
          <a:gradFill>
            <a:gsLst>
              <a:gs pos="0">
                <a:schemeClr val="accent3">
                  <a:lumMod val="78000"/>
                  <a:alpha val="10000"/>
                </a:schemeClr>
              </a:gs>
              <a:gs pos="62000">
                <a:schemeClr val="accent1">
                  <a:alpha val="87000"/>
                  <a:lumMod val="93000"/>
                  <a:lumOff val="700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7" name="Group 6">
            <a:extLst>
              <a:ext uri="{FF2B5EF4-FFF2-40B4-BE49-F238E27FC236}">
                <a16:creationId xmlns:a16="http://schemas.microsoft.com/office/drawing/2014/main" id="{4B00AA43-909C-EF49-9B4D-49D099178FEA}"/>
              </a:ext>
            </a:extLst>
          </p:cNvPr>
          <p:cNvGrpSpPr/>
          <p:nvPr userDrawn="1"/>
        </p:nvGrpSpPr>
        <p:grpSpPr>
          <a:xfrm>
            <a:off x="4642441" y="1747515"/>
            <a:ext cx="2907119" cy="2687989"/>
            <a:chOff x="1808480" y="2034708"/>
            <a:chExt cx="1016000" cy="939417"/>
          </a:xfrm>
        </p:grpSpPr>
        <p:pic>
          <p:nvPicPr>
            <p:cNvPr id="3" name="Picture 2">
              <a:extLst>
                <a:ext uri="{FF2B5EF4-FFF2-40B4-BE49-F238E27FC236}">
                  <a16:creationId xmlns:a16="http://schemas.microsoft.com/office/drawing/2014/main" id="{D97BA65B-AE64-C746-B13D-7FA2FA85E857}"/>
                </a:ext>
              </a:extLst>
            </p:cNvPr>
            <p:cNvPicPr>
              <a:picLocks noChangeAspect="1"/>
            </p:cNvPicPr>
            <p:nvPr userDrawn="1"/>
          </p:nvPicPr>
          <p:blipFill rotWithShape="1">
            <a:blip r:embed="rId2">
              <a:duotone>
                <a:schemeClr val="accent1">
                  <a:shade val="45000"/>
                  <a:satMod val="135000"/>
                </a:schemeClr>
                <a:prstClr val="white"/>
              </a:duotone>
              <a:alphaModFix amt="20000"/>
            </a:blip>
            <a:srcRect r="53883"/>
            <a:stretch/>
          </p:blipFill>
          <p:spPr>
            <a:xfrm>
              <a:off x="1808480" y="2034708"/>
              <a:ext cx="497840" cy="939417"/>
            </a:xfrm>
            <a:prstGeom prst="rect">
              <a:avLst/>
            </a:prstGeom>
          </p:spPr>
        </p:pic>
        <p:pic>
          <p:nvPicPr>
            <p:cNvPr id="15" name="Picture 14">
              <a:extLst>
                <a:ext uri="{FF2B5EF4-FFF2-40B4-BE49-F238E27FC236}">
                  <a16:creationId xmlns:a16="http://schemas.microsoft.com/office/drawing/2014/main" id="{73443284-A3D0-1242-9D77-55FA56DF4CE8}"/>
                </a:ext>
              </a:extLst>
            </p:cNvPr>
            <p:cNvPicPr>
              <a:picLocks noChangeAspect="1"/>
            </p:cNvPicPr>
            <p:nvPr userDrawn="1"/>
          </p:nvPicPr>
          <p:blipFill rotWithShape="1">
            <a:blip r:embed="rId2">
              <a:duotone>
                <a:schemeClr val="accent1">
                  <a:shade val="45000"/>
                  <a:satMod val="135000"/>
                </a:schemeClr>
                <a:prstClr val="white"/>
              </a:duotone>
              <a:alphaModFix amt="20000"/>
            </a:blip>
            <a:srcRect r="53883"/>
            <a:stretch/>
          </p:blipFill>
          <p:spPr>
            <a:xfrm>
              <a:off x="2326640" y="2034708"/>
              <a:ext cx="497840" cy="939417"/>
            </a:xfrm>
            <a:prstGeom prst="rect">
              <a:avLst/>
            </a:prstGeom>
          </p:spPr>
        </p:pic>
      </p:grpSp>
      <p:sp>
        <p:nvSpPr>
          <p:cNvPr id="34" name="Freeform: Shape 33">
            <a:extLst>
              <a:ext uri="{FF2B5EF4-FFF2-40B4-BE49-F238E27FC236}">
                <a16:creationId xmlns:a16="http://schemas.microsoft.com/office/drawing/2014/main" id="{38CF0906-8B84-4B66-BA81-34A0D22A41AC}"/>
              </a:ext>
            </a:extLst>
          </p:cNvPr>
          <p:cNvSpPr/>
          <p:nvPr userDrawn="1"/>
        </p:nvSpPr>
        <p:spPr>
          <a:xfrm rot="10800000" flipH="1">
            <a:off x="0" y="0"/>
            <a:ext cx="3409631" cy="6858000"/>
          </a:xfrm>
          <a:custGeom>
            <a:avLst/>
            <a:gdLst>
              <a:gd name="connsiteX0" fmla="*/ 0 w 3409631"/>
              <a:gd name="connsiteY0" fmla="*/ 6858000 h 6858000"/>
              <a:gd name="connsiteX1" fmla="*/ 96110 w 3409631"/>
              <a:gd name="connsiteY1" fmla="*/ 6858000 h 6858000"/>
              <a:gd name="connsiteX2" fmla="*/ 3409631 w 3409631"/>
              <a:gd name="connsiteY2" fmla="*/ 0 h 6858000"/>
              <a:gd name="connsiteX3" fmla="*/ 0 w 3409631"/>
              <a:gd name="connsiteY3" fmla="*/ 6542 h 6858000"/>
            </a:gdLst>
            <a:ahLst/>
            <a:cxnLst>
              <a:cxn ang="0">
                <a:pos x="connsiteX0" y="connsiteY0"/>
              </a:cxn>
              <a:cxn ang="0">
                <a:pos x="connsiteX1" y="connsiteY1"/>
              </a:cxn>
              <a:cxn ang="0">
                <a:pos x="connsiteX2" y="connsiteY2"/>
              </a:cxn>
              <a:cxn ang="0">
                <a:pos x="connsiteX3" y="connsiteY3"/>
              </a:cxn>
            </a:cxnLst>
            <a:rect l="l" t="t" r="r" b="b"/>
            <a:pathLst>
              <a:path w="3409631" h="6858000">
                <a:moveTo>
                  <a:pt x="0" y="6858000"/>
                </a:moveTo>
                <a:lnTo>
                  <a:pt x="96110" y="6858000"/>
                </a:lnTo>
                <a:lnTo>
                  <a:pt x="3409631" y="0"/>
                </a:lnTo>
                <a:lnTo>
                  <a:pt x="0" y="6542"/>
                </a:lnTo>
                <a:close/>
              </a:path>
            </a:pathLst>
          </a:custGeom>
          <a:gradFill>
            <a:gsLst>
              <a:gs pos="74000">
                <a:schemeClr val="accent4">
                  <a:alpha val="73000"/>
                </a:schemeClr>
              </a:gs>
              <a:gs pos="0">
                <a:schemeClr val="accent1"/>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Freeform: Shape 27">
            <a:extLst>
              <a:ext uri="{FF2B5EF4-FFF2-40B4-BE49-F238E27FC236}">
                <a16:creationId xmlns:a16="http://schemas.microsoft.com/office/drawing/2014/main" id="{FB5A3F59-170C-4358-A0BB-5B1BE3298282}"/>
              </a:ext>
            </a:extLst>
          </p:cNvPr>
          <p:cNvSpPr/>
          <p:nvPr userDrawn="1"/>
        </p:nvSpPr>
        <p:spPr>
          <a:xfrm rot="10800000" flipH="1" flipV="1">
            <a:off x="0" y="0"/>
            <a:ext cx="2170859" cy="6858000"/>
          </a:xfrm>
          <a:custGeom>
            <a:avLst/>
            <a:gdLst>
              <a:gd name="connsiteX0" fmla="*/ 0 w 2170859"/>
              <a:gd name="connsiteY0" fmla="*/ 0 h 6858000"/>
              <a:gd name="connsiteX1" fmla="*/ 2170859 w 2170859"/>
              <a:gd name="connsiteY1" fmla="*/ 0 h 6858000"/>
              <a:gd name="connsiteX2" fmla="*/ 722949 w 2170859"/>
              <a:gd name="connsiteY2" fmla="*/ 6858000 h 6858000"/>
              <a:gd name="connsiteX3" fmla="*/ 0 w 217085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2170859" h="6858000">
                <a:moveTo>
                  <a:pt x="0" y="0"/>
                </a:moveTo>
                <a:lnTo>
                  <a:pt x="2170859" y="0"/>
                </a:lnTo>
                <a:lnTo>
                  <a:pt x="722949" y="6858000"/>
                </a:lnTo>
                <a:lnTo>
                  <a:pt x="0" y="6858000"/>
                </a:lnTo>
                <a:close/>
              </a:path>
            </a:pathLst>
          </a:custGeom>
          <a:gradFill>
            <a:gsLst>
              <a:gs pos="0">
                <a:schemeClr val="accent3">
                  <a:lumMod val="78000"/>
                  <a:alpha val="10000"/>
                </a:schemeClr>
              </a:gs>
              <a:gs pos="62000">
                <a:schemeClr val="accent1">
                  <a:alpha val="87000"/>
                  <a:lumMod val="93000"/>
                  <a:lumOff val="700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6" name="Picture 5">
            <a:extLst>
              <a:ext uri="{FF2B5EF4-FFF2-40B4-BE49-F238E27FC236}">
                <a16:creationId xmlns:a16="http://schemas.microsoft.com/office/drawing/2014/main" id="{B7ADAF9F-D1AC-E247-AC14-A706766F19EB}"/>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451592" y="6133788"/>
            <a:ext cx="1130807" cy="348629"/>
          </a:xfrm>
          <a:prstGeom prst="rect">
            <a:avLst/>
          </a:prstGeom>
        </p:spPr>
      </p:pic>
      <p:sp>
        <p:nvSpPr>
          <p:cNvPr id="13" name="Text Placeholder 3">
            <a:extLst>
              <a:ext uri="{FF2B5EF4-FFF2-40B4-BE49-F238E27FC236}">
                <a16:creationId xmlns:a16="http://schemas.microsoft.com/office/drawing/2014/main" id="{FC6707B3-6D9E-49A2-9D2D-04F27BE251C2}"/>
              </a:ext>
            </a:extLst>
          </p:cNvPr>
          <p:cNvSpPr>
            <a:spLocks noGrp="1"/>
          </p:cNvSpPr>
          <p:nvPr>
            <p:ph type="body" sz="quarter" idx="18" hasCustomPrompt="1"/>
          </p:nvPr>
        </p:nvSpPr>
        <p:spPr>
          <a:xfrm>
            <a:off x="2712720" y="3949400"/>
            <a:ext cx="6766560" cy="639733"/>
          </a:xfrm>
          <a:prstGeom prst="rect">
            <a:avLst/>
          </a:prstGeom>
        </p:spPr>
        <p:txBody>
          <a:bodyPr/>
          <a:lstStyle>
            <a:lvl1pPr marL="0" indent="0" algn="ctr">
              <a:spcBef>
                <a:spcPts val="0"/>
              </a:spcBef>
              <a:buNone/>
              <a:defRPr sz="1800" b="1">
                <a:solidFill>
                  <a:srgbClr val="FFFFFF"/>
                </a:solidFill>
                <a:latin typeface="Arial" panose="020B0604020202020204" pitchFamily="34" charset="0"/>
                <a:cs typeface="Arial" panose="020B0604020202020204" pitchFamily="34" charset="0"/>
              </a:defRPr>
            </a:lvl1pPr>
          </a:lstStyle>
          <a:p>
            <a:pPr lvl="0"/>
            <a:r>
              <a:rPr lang="en-GB" noProof="0"/>
              <a:t>–Attribution name</a:t>
            </a:r>
          </a:p>
        </p:txBody>
      </p:sp>
      <p:sp>
        <p:nvSpPr>
          <p:cNvPr id="4" name="Text Placeholder 3">
            <a:extLst>
              <a:ext uri="{FF2B5EF4-FFF2-40B4-BE49-F238E27FC236}">
                <a16:creationId xmlns:a16="http://schemas.microsoft.com/office/drawing/2014/main" id="{2726C7A7-D878-47CC-9FE2-513EE61127DE}"/>
              </a:ext>
            </a:extLst>
          </p:cNvPr>
          <p:cNvSpPr>
            <a:spLocks noGrp="1"/>
          </p:cNvSpPr>
          <p:nvPr>
            <p:ph type="body" sz="quarter" idx="19" hasCustomPrompt="1"/>
          </p:nvPr>
        </p:nvSpPr>
        <p:spPr>
          <a:xfrm>
            <a:off x="2712720" y="2470150"/>
            <a:ext cx="6766560" cy="1370013"/>
          </a:xfrm>
          <a:prstGeom prst="rect">
            <a:avLst/>
          </a:prstGeom>
        </p:spPr>
        <p:txBody>
          <a:bodyPr anchor="b" anchorCtr="0"/>
          <a:lstStyle>
            <a:lvl1pPr marL="0" indent="0" algn="ctr">
              <a:spcBef>
                <a:spcPts val="0"/>
              </a:spcBef>
              <a:buNone/>
              <a:defRPr sz="4800" b="1">
                <a:solidFill>
                  <a:srgbClr val="FFFFFF"/>
                </a:solidFill>
                <a:latin typeface="Arial" panose="020B0604020202020204" pitchFamily="34" charset="0"/>
                <a:cs typeface="Arial" panose="020B0604020202020204" pitchFamily="34" charset="0"/>
              </a:defRPr>
            </a:lvl1pPr>
          </a:lstStyle>
          <a:p>
            <a:pPr lvl="0"/>
            <a:r>
              <a:rPr lang="en-GB" noProof="0"/>
              <a:t>Click to add quote</a:t>
            </a:r>
          </a:p>
        </p:txBody>
      </p:sp>
    </p:spTree>
    <p:extLst>
      <p:ext uri="{BB962C8B-B14F-4D97-AF65-F5344CB8AC3E}">
        <p14:creationId xmlns:p14="http://schemas.microsoft.com/office/powerpoint/2010/main" val="3548822349"/>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userDrawn="1">
  <p:cSld name="Quote 4">
    <p:bg>
      <p:bgPr>
        <a:gradFill>
          <a:gsLst>
            <a:gs pos="0">
              <a:schemeClr val="tx1"/>
            </a:gs>
            <a:gs pos="62000">
              <a:schemeClr val="accent4"/>
            </a:gs>
          </a:gsLst>
          <a:lin ang="14400000" scaled="0"/>
        </a:gradFill>
        <a:effectLst/>
      </p:bgPr>
    </p:bg>
    <p:spTree>
      <p:nvGrpSpPr>
        <p:cNvPr id="1" name=""/>
        <p:cNvGrpSpPr/>
        <p:nvPr/>
      </p:nvGrpSpPr>
      <p:grpSpPr>
        <a:xfrm>
          <a:off x="0" y="0"/>
          <a:ext cx="0" cy="0"/>
          <a:chOff x="0" y="0"/>
          <a:chExt cx="0" cy="0"/>
        </a:xfrm>
      </p:grpSpPr>
      <p:pic>
        <p:nvPicPr>
          <p:cNvPr id="9" name="Picture 8" descr="A picture containing envelope, stationary, businesscard&#10;&#10;Description automatically generated">
            <a:extLst>
              <a:ext uri="{FF2B5EF4-FFF2-40B4-BE49-F238E27FC236}">
                <a16:creationId xmlns:a16="http://schemas.microsoft.com/office/drawing/2014/main" id="{95FF8235-5A64-4E31-83D5-E4FF5A732377}"/>
              </a:ext>
            </a:extLst>
          </p:cNvPr>
          <p:cNvPicPr>
            <a:picLocks noChangeAspect="1"/>
          </p:cNvPicPr>
          <p:nvPr userDrawn="1"/>
        </p:nvPicPr>
        <p:blipFill rotWithShape="1">
          <a:blip r:embed="rId2">
            <a:alphaModFix amt="91000"/>
          </a:blip>
          <a:srcRect t="24380" r="23270" b="4124"/>
          <a:stretch/>
        </p:blipFill>
        <p:spPr>
          <a:xfrm>
            <a:off x="0" y="0"/>
            <a:ext cx="12210659" cy="6858000"/>
          </a:xfrm>
          <a:custGeom>
            <a:avLst/>
            <a:gdLst>
              <a:gd name="connsiteX0" fmla="*/ 0 w 12210659"/>
              <a:gd name="connsiteY0" fmla="*/ 0 h 6858000"/>
              <a:gd name="connsiteX1" fmla="*/ 12210659 w 12210659"/>
              <a:gd name="connsiteY1" fmla="*/ 0 h 6858000"/>
              <a:gd name="connsiteX2" fmla="*/ 12210659 w 12210659"/>
              <a:gd name="connsiteY2" fmla="*/ 6858000 h 6858000"/>
              <a:gd name="connsiteX3" fmla="*/ 0 w 1221065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210659" h="6858000">
                <a:moveTo>
                  <a:pt x="0" y="0"/>
                </a:moveTo>
                <a:lnTo>
                  <a:pt x="12210659" y="0"/>
                </a:lnTo>
                <a:lnTo>
                  <a:pt x="12210659" y="6858000"/>
                </a:lnTo>
                <a:lnTo>
                  <a:pt x="0" y="6858000"/>
                </a:lnTo>
                <a:close/>
              </a:path>
            </a:pathLst>
          </a:custGeom>
        </p:spPr>
      </p:pic>
      <p:pic>
        <p:nvPicPr>
          <p:cNvPr id="6" name="Picture 5">
            <a:extLst>
              <a:ext uri="{FF2B5EF4-FFF2-40B4-BE49-F238E27FC236}">
                <a16:creationId xmlns:a16="http://schemas.microsoft.com/office/drawing/2014/main" id="{B7ADAF9F-D1AC-E247-AC14-A706766F19EB}"/>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451592" y="6133788"/>
            <a:ext cx="1130807" cy="348629"/>
          </a:xfrm>
          <a:prstGeom prst="rect">
            <a:avLst/>
          </a:prstGeom>
        </p:spPr>
      </p:pic>
      <p:pic>
        <p:nvPicPr>
          <p:cNvPr id="8" name="Picture 7">
            <a:extLst>
              <a:ext uri="{FF2B5EF4-FFF2-40B4-BE49-F238E27FC236}">
                <a16:creationId xmlns:a16="http://schemas.microsoft.com/office/drawing/2014/main" id="{65CFA0AA-800E-7843-B512-35F1E9224D95}"/>
              </a:ext>
            </a:extLst>
          </p:cNvPr>
          <p:cNvPicPr>
            <a:picLocks noChangeAspect="1"/>
          </p:cNvPicPr>
          <p:nvPr userDrawn="1"/>
        </p:nvPicPr>
        <p:blipFill>
          <a:blip r:embed="rId4">
            <a:lum bright="70000" contrast="-70000"/>
            <a:alphaModFix amt="25000"/>
          </a:blip>
          <a:stretch>
            <a:fillRect/>
          </a:stretch>
        </p:blipFill>
        <p:spPr>
          <a:xfrm>
            <a:off x="1119056" y="1659112"/>
            <a:ext cx="735132" cy="639733"/>
          </a:xfrm>
          <a:prstGeom prst="rect">
            <a:avLst/>
          </a:prstGeom>
        </p:spPr>
      </p:pic>
      <p:sp>
        <p:nvSpPr>
          <p:cNvPr id="7" name="Text Placeholder 2">
            <a:extLst>
              <a:ext uri="{FF2B5EF4-FFF2-40B4-BE49-F238E27FC236}">
                <a16:creationId xmlns:a16="http://schemas.microsoft.com/office/drawing/2014/main" id="{7394CB2C-5208-4516-9CE5-87591A200717}"/>
              </a:ext>
            </a:extLst>
          </p:cNvPr>
          <p:cNvSpPr>
            <a:spLocks noGrp="1"/>
          </p:cNvSpPr>
          <p:nvPr>
            <p:ph type="body" sz="quarter" idx="17" hasCustomPrompt="1"/>
          </p:nvPr>
        </p:nvSpPr>
        <p:spPr>
          <a:xfrm>
            <a:off x="1945024" y="1660055"/>
            <a:ext cx="7315200" cy="1657389"/>
          </a:xfrm>
          <a:prstGeom prst="rect">
            <a:avLst/>
          </a:prstGeom>
        </p:spPr>
        <p:txBody>
          <a:bodyPr/>
          <a:lstStyle>
            <a:lvl1pPr marL="0" indent="0">
              <a:spcBef>
                <a:spcPts val="0"/>
              </a:spcBef>
              <a:buNone/>
              <a:defRPr sz="5400" b="1">
                <a:solidFill>
                  <a:srgbClr val="FFFFFF"/>
                </a:solidFill>
                <a:latin typeface="Arial" panose="020B0604020202020204" pitchFamily="34" charset="0"/>
                <a:cs typeface="Arial" panose="020B0604020202020204" pitchFamily="34" charset="0"/>
              </a:defRPr>
            </a:lvl1pPr>
          </a:lstStyle>
          <a:p>
            <a:pPr lvl="0"/>
            <a:r>
              <a:rPr lang="en-GB" noProof="0"/>
              <a:t>Click</a:t>
            </a:r>
            <a:r>
              <a:rPr lang="en-US"/>
              <a:t> to add quote</a:t>
            </a:r>
          </a:p>
        </p:txBody>
      </p:sp>
      <p:sp>
        <p:nvSpPr>
          <p:cNvPr id="10" name="Text Placeholder 2">
            <a:extLst>
              <a:ext uri="{FF2B5EF4-FFF2-40B4-BE49-F238E27FC236}">
                <a16:creationId xmlns:a16="http://schemas.microsoft.com/office/drawing/2014/main" id="{E5376B58-0D2B-4FF4-B53E-D9BC23DE7360}"/>
              </a:ext>
            </a:extLst>
          </p:cNvPr>
          <p:cNvSpPr>
            <a:spLocks noGrp="1"/>
          </p:cNvSpPr>
          <p:nvPr>
            <p:ph type="body" sz="quarter" idx="18" hasCustomPrompt="1"/>
          </p:nvPr>
        </p:nvSpPr>
        <p:spPr>
          <a:xfrm>
            <a:off x="1945024" y="3323179"/>
            <a:ext cx="7315200" cy="661016"/>
          </a:xfrm>
          <a:prstGeom prst="rect">
            <a:avLst/>
          </a:prstGeom>
        </p:spPr>
        <p:txBody>
          <a:bodyPr/>
          <a:lstStyle>
            <a:lvl1pPr marL="0" indent="0">
              <a:spcBef>
                <a:spcPts val="0"/>
              </a:spcBef>
              <a:buNone/>
              <a:defRPr sz="1800" b="1">
                <a:solidFill>
                  <a:srgbClr val="FFFFFF"/>
                </a:solidFill>
                <a:latin typeface="Arial" panose="020B0604020202020204" pitchFamily="34" charset="0"/>
                <a:cs typeface="Arial" panose="020B0604020202020204" pitchFamily="34" charset="0"/>
              </a:defRPr>
            </a:lvl1pPr>
          </a:lstStyle>
          <a:p>
            <a:pPr lvl="0"/>
            <a:r>
              <a:rPr lang="en-US"/>
              <a:t>–</a:t>
            </a:r>
            <a:r>
              <a:rPr lang="en-GB" noProof="0"/>
              <a:t>Attribution</a:t>
            </a:r>
            <a:r>
              <a:rPr lang="en-US"/>
              <a:t> name</a:t>
            </a:r>
          </a:p>
        </p:txBody>
      </p:sp>
    </p:spTree>
    <p:extLst>
      <p:ext uri="{BB962C8B-B14F-4D97-AF65-F5344CB8AC3E}">
        <p14:creationId xmlns:p14="http://schemas.microsoft.com/office/powerpoint/2010/main" val="1983816428"/>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userDrawn="1">
  <p:cSld name="Quote 5">
    <p:bg>
      <p:bgPr>
        <a:gradFill>
          <a:gsLst>
            <a:gs pos="0">
              <a:schemeClr val="tx1"/>
            </a:gs>
            <a:gs pos="62000">
              <a:schemeClr val="accent4"/>
            </a:gs>
          </a:gsLst>
          <a:lin ang="14400000" scaled="0"/>
        </a:gra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7ADAF9F-D1AC-E247-AC14-A706766F19E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2" y="6133788"/>
            <a:ext cx="1130807" cy="348629"/>
          </a:xfrm>
          <a:prstGeom prst="rect">
            <a:avLst/>
          </a:prstGeom>
        </p:spPr>
      </p:pic>
      <p:pic>
        <p:nvPicPr>
          <p:cNvPr id="18" name="Picture 17">
            <a:extLst>
              <a:ext uri="{FF2B5EF4-FFF2-40B4-BE49-F238E27FC236}">
                <a16:creationId xmlns:a16="http://schemas.microsoft.com/office/drawing/2014/main" id="{150B8144-276B-844E-AB09-856E360E0D4B}"/>
              </a:ext>
            </a:extLst>
          </p:cNvPr>
          <p:cNvPicPr>
            <a:picLocks noChangeAspect="1"/>
          </p:cNvPicPr>
          <p:nvPr userDrawn="1"/>
        </p:nvPicPr>
        <p:blipFill>
          <a:blip r:embed="rId3">
            <a:lum bright="70000" contrast="-70000"/>
            <a:alphaModFix amt="30000"/>
          </a:blip>
          <a:stretch>
            <a:fillRect/>
          </a:stretch>
        </p:blipFill>
        <p:spPr>
          <a:xfrm>
            <a:off x="3712175" y="977594"/>
            <a:ext cx="735132" cy="639733"/>
          </a:xfrm>
          <a:prstGeom prst="rect">
            <a:avLst/>
          </a:prstGeom>
        </p:spPr>
      </p:pic>
      <p:sp>
        <p:nvSpPr>
          <p:cNvPr id="20" name="Freeform: Shape 19">
            <a:extLst>
              <a:ext uri="{FF2B5EF4-FFF2-40B4-BE49-F238E27FC236}">
                <a16:creationId xmlns:a16="http://schemas.microsoft.com/office/drawing/2014/main" id="{5BCDE960-5EC6-49DA-9537-3203C82B14A8}"/>
              </a:ext>
            </a:extLst>
          </p:cNvPr>
          <p:cNvSpPr/>
          <p:nvPr userDrawn="1"/>
        </p:nvSpPr>
        <p:spPr>
          <a:xfrm flipV="1">
            <a:off x="0" y="0"/>
            <a:ext cx="3753196" cy="4975888"/>
          </a:xfrm>
          <a:custGeom>
            <a:avLst/>
            <a:gdLst>
              <a:gd name="connsiteX0" fmla="*/ 0 w 3753196"/>
              <a:gd name="connsiteY0" fmla="*/ 4975888 h 4975888"/>
              <a:gd name="connsiteX1" fmla="*/ 3753196 w 3753196"/>
              <a:gd name="connsiteY1" fmla="*/ 4975888 h 4975888"/>
              <a:gd name="connsiteX2" fmla="*/ 0 w 3753196"/>
              <a:gd name="connsiteY2" fmla="*/ 0 h 4975888"/>
            </a:gdLst>
            <a:ahLst/>
            <a:cxnLst>
              <a:cxn ang="0">
                <a:pos x="connsiteX0" y="connsiteY0"/>
              </a:cxn>
              <a:cxn ang="0">
                <a:pos x="connsiteX1" y="connsiteY1"/>
              </a:cxn>
              <a:cxn ang="0">
                <a:pos x="connsiteX2" y="connsiteY2"/>
              </a:cxn>
            </a:cxnLst>
            <a:rect l="l" t="t" r="r" b="b"/>
            <a:pathLst>
              <a:path w="3753196" h="4975888">
                <a:moveTo>
                  <a:pt x="0" y="4975888"/>
                </a:moveTo>
                <a:lnTo>
                  <a:pt x="3753196" y="4975888"/>
                </a:lnTo>
                <a:lnTo>
                  <a:pt x="0" y="0"/>
                </a:lnTo>
                <a:close/>
              </a:path>
            </a:pathLst>
          </a:custGeom>
          <a:gradFill>
            <a:gsLst>
              <a:gs pos="0">
                <a:schemeClr val="accent1"/>
              </a:gs>
              <a:gs pos="55000">
                <a:schemeClr val="accent4">
                  <a:alpha val="8900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cxnSp>
        <p:nvCxnSpPr>
          <p:cNvPr id="14" name="Straight Connector 13">
            <a:extLst>
              <a:ext uri="{FF2B5EF4-FFF2-40B4-BE49-F238E27FC236}">
                <a16:creationId xmlns:a16="http://schemas.microsoft.com/office/drawing/2014/main" id="{34771F24-B90F-2B4E-BFD9-7FA2F32128D3}"/>
              </a:ext>
            </a:extLst>
          </p:cNvPr>
          <p:cNvCxnSpPr>
            <a:cxnSpLocks/>
          </p:cNvCxnSpPr>
          <p:nvPr userDrawn="1"/>
        </p:nvCxnSpPr>
        <p:spPr>
          <a:xfrm>
            <a:off x="524676" y="-27432"/>
            <a:ext cx="5310859" cy="6888754"/>
          </a:xfrm>
          <a:prstGeom prst="line">
            <a:avLst/>
          </a:prstGeom>
          <a:ln w="22225">
            <a:gradFill>
              <a:gsLst>
                <a:gs pos="88000">
                  <a:schemeClr val="accent3"/>
                </a:gs>
                <a:gs pos="47000">
                  <a:schemeClr val="accent1"/>
                </a:gs>
              </a:gsLst>
              <a:lin ang="10800000" scaled="0"/>
            </a:gradFill>
          </a:ln>
        </p:spPr>
        <p:style>
          <a:lnRef idx="1">
            <a:schemeClr val="accent1"/>
          </a:lnRef>
          <a:fillRef idx="0">
            <a:schemeClr val="accent1"/>
          </a:fillRef>
          <a:effectRef idx="0">
            <a:schemeClr val="accent1"/>
          </a:effectRef>
          <a:fontRef idx="minor">
            <a:schemeClr val="tx1"/>
          </a:fontRef>
        </p:style>
      </p:cxnSp>
      <p:sp>
        <p:nvSpPr>
          <p:cNvPr id="23" name="Freeform: Shape 22">
            <a:extLst>
              <a:ext uri="{FF2B5EF4-FFF2-40B4-BE49-F238E27FC236}">
                <a16:creationId xmlns:a16="http://schemas.microsoft.com/office/drawing/2014/main" id="{B1309D15-EC9B-4E1C-9849-0B80574505B4}"/>
              </a:ext>
            </a:extLst>
          </p:cNvPr>
          <p:cNvSpPr/>
          <p:nvPr userDrawn="1"/>
        </p:nvSpPr>
        <p:spPr>
          <a:xfrm>
            <a:off x="2" y="1"/>
            <a:ext cx="5712299" cy="6858000"/>
          </a:xfrm>
          <a:custGeom>
            <a:avLst/>
            <a:gdLst>
              <a:gd name="connsiteX0" fmla="*/ 0 w 5712299"/>
              <a:gd name="connsiteY0" fmla="*/ 0 h 6858000"/>
              <a:gd name="connsiteX1" fmla="*/ 416065 w 5712299"/>
              <a:gd name="connsiteY1" fmla="*/ 0 h 6858000"/>
              <a:gd name="connsiteX2" fmla="*/ 5712299 w 5712299"/>
              <a:gd name="connsiteY2" fmla="*/ 6858000 h 6858000"/>
              <a:gd name="connsiteX3" fmla="*/ 0 w 571229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712299" h="6858000">
                <a:moveTo>
                  <a:pt x="0" y="0"/>
                </a:moveTo>
                <a:lnTo>
                  <a:pt x="416065" y="0"/>
                </a:lnTo>
                <a:lnTo>
                  <a:pt x="5712299" y="6858000"/>
                </a:lnTo>
                <a:lnTo>
                  <a:pt x="0" y="6858000"/>
                </a:lnTo>
                <a:close/>
              </a:path>
            </a:pathLst>
          </a:custGeom>
          <a:gradFill>
            <a:gsLst>
              <a:gs pos="0">
                <a:schemeClr val="accent1"/>
              </a:gs>
              <a:gs pos="98000">
                <a:schemeClr val="accent4">
                  <a:alpha val="8700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cxnSp>
        <p:nvCxnSpPr>
          <p:cNvPr id="21" name="Straight Connector 20">
            <a:extLst>
              <a:ext uri="{FF2B5EF4-FFF2-40B4-BE49-F238E27FC236}">
                <a16:creationId xmlns:a16="http://schemas.microsoft.com/office/drawing/2014/main" id="{86ADD10B-0146-F745-B646-3159F9A476D9}"/>
              </a:ext>
            </a:extLst>
          </p:cNvPr>
          <p:cNvCxnSpPr>
            <a:cxnSpLocks/>
          </p:cNvCxnSpPr>
          <p:nvPr userDrawn="1"/>
        </p:nvCxnSpPr>
        <p:spPr>
          <a:xfrm>
            <a:off x="662505" y="-27432"/>
            <a:ext cx="5321115" cy="6902057"/>
          </a:xfrm>
          <a:prstGeom prst="line">
            <a:avLst/>
          </a:prstGeom>
          <a:ln w="22225">
            <a:gradFill>
              <a:gsLst>
                <a:gs pos="88000">
                  <a:schemeClr val="accent3"/>
                </a:gs>
                <a:gs pos="47000">
                  <a:schemeClr val="accent1"/>
                </a:gs>
              </a:gsLst>
              <a:lin ang="10800000" scaled="0"/>
            </a:gradFill>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DEC95B8E-39CC-444F-A866-75C77C714FBD}"/>
              </a:ext>
            </a:extLst>
          </p:cNvPr>
          <p:cNvSpPr>
            <a:spLocks noGrp="1"/>
          </p:cNvSpPr>
          <p:nvPr>
            <p:ph type="body" sz="quarter" idx="17" hasCustomPrompt="1"/>
          </p:nvPr>
        </p:nvSpPr>
        <p:spPr>
          <a:xfrm>
            <a:off x="4516208" y="1104861"/>
            <a:ext cx="7066192" cy="1657389"/>
          </a:xfrm>
          <a:prstGeom prst="rect">
            <a:avLst/>
          </a:prstGeom>
        </p:spPr>
        <p:txBody>
          <a:bodyPr/>
          <a:lstStyle>
            <a:lvl1pPr marL="0" indent="0">
              <a:spcBef>
                <a:spcPts val="0"/>
              </a:spcBef>
              <a:buNone/>
              <a:defRPr sz="5400" b="1">
                <a:solidFill>
                  <a:srgbClr val="FFFFFF"/>
                </a:solidFill>
                <a:latin typeface="Arial" panose="020B0604020202020204" pitchFamily="34" charset="0"/>
                <a:cs typeface="Arial" panose="020B0604020202020204" pitchFamily="34" charset="0"/>
              </a:defRPr>
            </a:lvl1pPr>
          </a:lstStyle>
          <a:p>
            <a:pPr lvl="0"/>
            <a:r>
              <a:rPr lang="en-GB" noProof="0"/>
              <a:t>Click</a:t>
            </a:r>
            <a:r>
              <a:rPr lang="en-US"/>
              <a:t> to add quote</a:t>
            </a:r>
          </a:p>
        </p:txBody>
      </p:sp>
      <p:sp>
        <p:nvSpPr>
          <p:cNvPr id="12" name="Text Placeholder 2">
            <a:extLst>
              <a:ext uri="{FF2B5EF4-FFF2-40B4-BE49-F238E27FC236}">
                <a16:creationId xmlns:a16="http://schemas.microsoft.com/office/drawing/2014/main" id="{6D020BAC-609F-401F-BEDF-5E4D14F6090B}"/>
              </a:ext>
            </a:extLst>
          </p:cNvPr>
          <p:cNvSpPr>
            <a:spLocks noGrp="1"/>
          </p:cNvSpPr>
          <p:nvPr>
            <p:ph type="body" sz="quarter" idx="18" hasCustomPrompt="1"/>
          </p:nvPr>
        </p:nvSpPr>
        <p:spPr>
          <a:xfrm>
            <a:off x="4516208" y="2767985"/>
            <a:ext cx="7066192" cy="661016"/>
          </a:xfrm>
          <a:prstGeom prst="rect">
            <a:avLst/>
          </a:prstGeom>
        </p:spPr>
        <p:txBody>
          <a:bodyPr/>
          <a:lstStyle>
            <a:lvl1pPr marL="0" indent="0">
              <a:spcBef>
                <a:spcPts val="0"/>
              </a:spcBef>
              <a:buNone/>
              <a:defRPr sz="1800" b="1">
                <a:solidFill>
                  <a:schemeClr val="bg1"/>
                </a:solidFill>
                <a:latin typeface="Arial" panose="020B0604020202020204" pitchFamily="34" charset="0"/>
                <a:cs typeface="Arial" panose="020B0604020202020204" pitchFamily="34" charset="0"/>
              </a:defRPr>
            </a:lvl1pPr>
          </a:lstStyle>
          <a:p>
            <a:pPr lvl="0"/>
            <a:r>
              <a:rPr lang="en-GB" noProof="0"/>
              <a:t>–Attribution name</a:t>
            </a:r>
          </a:p>
        </p:txBody>
      </p:sp>
    </p:spTree>
    <p:extLst>
      <p:ext uri="{BB962C8B-B14F-4D97-AF65-F5344CB8AC3E}">
        <p14:creationId xmlns:p14="http://schemas.microsoft.com/office/powerpoint/2010/main" val="3329932188"/>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userDrawn="1">
  <p:cSld name="Quote 6">
    <p:bg>
      <p:bgPr>
        <a:gradFill>
          <a:gsLst>
            <a:gs pos="0">
              <a:schemeClr val="tx1"/>
            </a:gs>
            <a:gs pos="62000">
              <a:schemeClr val="accent4"/>
            </a:gs>
          </a:gsLst>
          <a:lin ang="14400000" scaled="0"/>
        </a:gradFill>
        <a:effectLst/>
      </p:bgPr>
    </p:bg>
    <p:spTree>
      <p:nvGrpSpPr>
        <p:cNvPr id="1" name=""/>
        <p:cNvGrpSpPr/>
        <p:nvPr/>
      </p:nvGrpSpPr>
      <p:grpSpPr>
        <a:xfrm>
          <a:off x="0" y="0"/>
          <a:ext cx="0" cy="0"/>
          <a:chOff x="0" y="0"/>
          <a:chExt cx="0" cy="0"/>
        </a:xfrm>
      </p:grpSpPr>
      <p:sp>
        <p:nvSpPr>
          <p:cNvPr id="18" name="Freeform: Shape 17">
            <a:extLst>
              <a:ext uri="{FF2B5EF4-FFF2-40B4-BE49-F238E27FC236}">
                <a16:creationId xmlns:a16="http://schemas.microsoft.com/office/drawing/2014/main" id="{0B31051F-FBBC-40A7-A61A-056F1FEA4451}"/>
              </a:ext>
            </a:extLst>
          </p:cNvPr>
          <p:cNvSpPr/>
          <p:nvPr userDrawn="1"/>
        </p:nvSpPr>
        <p:spPr>
          <a:xfrm>
            <a:off x="7973568" y="4032504"/>
            <a:ext cx="4218432" cy="2834640"/>
          </a:xfrm>
          <a:custGeom>
            <a:avLst/>
            <a:gdLst>
              <a:gd name="connsiteX0" fmla="*/ 3712464 w 4218432"/>
              <a:gd name="connsiteY0" fmla="*/ 0 h 2834640"/>
              <a:gd name="connsiteX1" fmla="*/ 4218432 w 4218432"/>
              <a:gd name="connsiteY1" fmla="*/ 550449 h 2834640"/>
              <a:gd name="connsiteX2" fmla="*/ 4218432 w 4218432"/>
              <a:gd name="connsiteY2" fmla="*/ 2834640 h 2834640"/>
              <a:gd name="connsiteX3" fmla="*/ 0 w 4218432"/>
              <a:gd name="connsiteY3" fmla="*/ 2834640 h 2834640"/>
            </a:gdLst>
            <a:ahLst/>
            <a:cxnLst>
              <a:cxn ang="0">
                <a:pos x="connsiteX0" y="connsiteY0"/>
              </a:cxn>
              <a:cxn ang="0">
                <a:pos x="connsiteX1" y="connsiteY1"/>
              </a:cxn>
              <a:cxn ang="0">
                <a:pos x="connsiteX2" y="connsiteY2"/>
              </a:cxn>
              <a:cxn ang="0">
                <a:pos x="connsiteX3" y="connsiteY3"/>
              </a:cxn>
            </a:cxnLst>
            <a:rect l="l" t="t" r="r" b="b"/>
            <a:pathLst>
              <a:path w="4218432" h="2834640">
                <a:moveTo>
                  <a:pt x="3712464" y="0"/>
                </a:moveTo>
                <a:lnTo>
                  <a:pt x="4218432" y="550449"/>
                </a:lnTo>
                <a:lnTo>
                  <a:pt x="4218432" y="2834640"/>
                </a:lnTo>
                <a:lnTo>
                  <a:pt x="0" y="2834640"/>
                </a:lnTo>
                <a:close/>
              </a:path>
            </a:pathLst>
          </a:cu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2E9E87C1-9A3A-4500-86C6-E801FFF2C005}"/>
              </a:ext>
            </a:extLst>
          </p:cNvPr>
          <p:cNvSpPr/>
          <p:nvPr userDrawn="1"/>
        </p:nvSpPr>
        <p:spPr>
          <a:xfrm>
            <a:off x="4448326" y="2"/>
            <a:ext cx="7743674" cy="6860921"/>
          </a:xfrm>
          <a:custGeom>
            <a:avLst/>
            <a:gdLst>
              <a:gd name="connsiteX0" fmla="*/ 0 w 7743674"/>
              <a:gd name="connsiteY0" fmla="*/ 0 h 6860921"/>
              <a:gd name="connsiteX1" fmla="*/ 3597449 w 7743674"/>
              <a:gd name="connsiteY1" fmla="*/ 0 h 6860921"/>
              <a:gd name="connsiteX2" fmla="*/ 7743674 w 7743674"/>
              <a:gd name="connsiteY2" fmla="*/ 4608431 h 6860921"/>
              <a:gd name="connsiteX3" fmla="*/ 7743674 w 7743674"/>
              <a:gd name="connsiteY3" fmla="*/ 6860921 h 6860921"/>
              <a:gd name="connsiteX4" fmla="*/ 6077872 w 7743674"/>
              <a:gd name="connsiteY4" fmla="*/ 6853286 h 68609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43674" h="6860921">
                <a:moveTo>
                  <a:pt x="0" y="0"/>
                </a:moveTo>
                <a:lnTo>
                  <a:pt x="3597449" y="0"/>
                </a:lnTo>
                <a:lnTo>
                  <a:pt x="7743674" y="4608431"/>
                </a:lnTo>
                <a:lnTo>
                  <a:pt x="7743674" y="6860921"/>
                </a:lnTo>
                <a:lnTo>
                  <a:pt x="6077872" y="6853286"/>
                </a:lnTo>
                <a:close/>
              </a:path>
            </a:pathLst>
          </a:custGeom>
          <a:solidFill>
            <a:schemeClr val="accent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cxnSp>
        <p:nvCxnSpPr>
          <p:cNvPr id="13" name="Straight Connector 12">
            <a:extLst>
              <a:ext uri="{FF2B5EF4-FFF2-40B4-BE49-F238E27FC236}">
                <a16:creationId xmlns:a16="http://schemas.microsoft.com/office/drawing/2014/main" id="{C1F6C0BD-34E2-F343-B5DD-837F21A1131F}"/>
              </a:ext>
            </a:extLst>
          </p:cNvPr>
          <p:cNvCxnSpPr>
            <a:cxnSpLocks/>
          </p:cNvCxnSpPr>
          <p:nvPr userDrawn="1"/>
        </p:nvCxnSpPr>
        <p:spPr>
          <a:xfrm flipH="1" flipV="1">
            <a:off x="4339771" y="19781"/>
            <a:ext cx="6056958" cy="6844153"/>
          </a:xfrm>
          <a:prstGeom prst="line">
            <a:avLst/>
          </a:prstGeom>
          <a:ln w="22225">
            <a:gradFill>
              <a:gsLst>
                <a:gs pos="88000">
                  <a:schemeClr val="accent3"/>
                </a:gs>
                <a:gs pos="47000">
                  <a:schemeClr val="accent1"/>
                </a:gs>
              </a:gsLst>
              <a:lin ang="5400000" scaled="1"/>
            </a:gra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B7ADAF9F-D1AC-E247-AC14-A706766F19E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2" y="6133788"/>
            <a:ext cx="1130807" cy="348629"/>
          </a:xfrm>
          <a:prstGeom prst="rect">
            <a:avLst/>
          </a:prstGeom>
        </p:spPr>
      </p:pic>
      <p:sp>
        <p:nvSpPr>
          <p:cNvPr id="3" name="Text Placeholder 2">
            <a:extLst>
              <a:ext uri="{FF2B5EF4-FFF2-40B4-BE49-F238E27FC236}">
                <a16:creationId xmlns:a16="http://schemas.microsoft.com/office/drawing/2014/main" id="{EF691EB9-C81E-45A1-9DB1-928056528407}"/>
              </a:ext>
            </a:extLst>
          </p:cNvPr>
          <p:cNvSpPr>
            <a:spLocks noGrp="1"/>
          </p:cNvSpPr>
          <p:nvPr>
            <p:ph type="body" sz="quarter" idx="16" hasCustomPrompt="1"/>
          </p:nvPr>
        </p:nvSpPr>
        <p:spPr>
          <a:xfrm>
            <a:off x="609599" y="2787650"/>
            <a:ext cx="5669280" cy="2498725"/>
          </a:xfrm>
          <a:prstGeom prst="rect">
            <a:avLst/>
          </a:prstGeom>
        </p:spPr>
        <p:txBody>
          <a:bodyPr/>
          <a:lstStyle>
            <a:lvl1pPr marL="0" indent="0">
              <a:lnSpc>
                <a:spcPct val="100000"/>
              </a:lnSpc>
              <a:spcBef>
                <a:spcPts val="0"/>
              </a:spcBef>
              <a:buNone/>
              <a:defRPr sz="5400" b="1">
                <a:solidFill>
                  <a:srgbClr val="FFFFFF"/>
                </a:solidFill>
                <a:latin typeface="Arial" panose="020B0604020202020204" pitchFamily="34" charset="0"/>
                <a:cs typeface="Arial" panose="020B0604020202020204" pitchFamily="34" charset="0"/>
              </a:defRPr>
            </a:lvl1pPr>
            <a:lvl2pPr>
              <a:defRPr sz="5400" b="1"/>
            </a:lvl2pPr>
            <a:lvl3pPr>
              <a:defRPr sz="5400" b="1"/>
            </a:lvl3pPr>
            <a:lvl4pPr>
              <a:defRPr sz="5400" b="1"/>
            </a:lvl4pPr>
            <a:lvl5pPr>
              <a:defRPr sz="5400" b="1"/>
            </a:lvl5pPr>
          </a:lstStyle>
          <a:p>
            <a:pPr lvl="0"/>
            <a:r>
              <a:rPr lang="en-US"/>
              <a:t>Click to add quote</a:t>
            </a:r>
          </a:p>
        </p:txBody>
      </p:sp>
    </p:spTree>
    <p:extLst>
      <p:ext uri="{BB962C8B-B14F-4D97-AF65-F5344CB8AC3E}">
        <p14:creationId xmlns:p14="http://schemas.microsoft.com/office/powerpoint/2010/main" val="589261962"/>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userDrawn="1">
  <p:cSld name="Title / Content / Video ">
    <p:bg>
      <p:bgPr>
        <a:gradFill>
          <a:gsLst>
            <a:gs pos="100000">
              <a:schemeClr val="tx1"/>
            </a:gs>
            <a:gs pos="9000">
              <a:schemeClr val="accent4"/>
            </a:gs>
          </a:gsLst>
          <a:lin ang="14400000" scaled="0"/>
        </a:gradFill>
        <a:effectLst/>
      </p:bgPr>
    </p:bg>
    <p:spTree>
      <p:nvGrpSpPr>
        <p:cNvPr id="1" name=""/>
        <p:cNvGrpSpPr/>
        <p:nvPr/>
      </p:nvGrpSpPr>
      <p:grpSpPr>
        <a:xfrm>
          <a:off x="0" y="0"/>
          <a:ext cx="0" cy="0"/>
          <a:chOff x="0" y="0"/>
          <a:chExt cx="0" cy="0"/>
        </a:xfrm>
      </p:grpSpPr>
      <p:sp>
        <p:nvSpPr>
          <p:cNvPr id="31" name="Freeform: Shape 30">
            <a:extLst>
              <a:ext uri="{FF2B5EF4-FFF2-40B4-BE49-F238E27FC236}">
                <a16:creationId xmlns:a16="http://schemas.microsoft.com/office/drawing/2014/main" id="{F4B077E5-E609-4C17-8B6A-CF0BD3BD978F}"/>
              </a:ext>
            </a:extLst>
          </p:cNvPr>
          <p:cNvSpPr/>
          <p:nvPr/>
        </p:nvSpPr>
        <p:spPr>
          <a:xfrm rot="19379608">
            <a:off x="1248447" y="-2838051"/>
            <a:ext cx="7456088" cy="7238188"/>
          </a:xfrm>
          <a:custGeom>
            <a:avLst/>
            <a:gdLst>
              <a:gd name="connsiteX0" fmla="*/ 224099 w 7456088"/>
              <a:gd name="connsiteY0" fmla="*/ 0 h 7238188"/>
              <a:gd name="connsiteX1" fmla="*/ 6750984 w 7456088"/>
              <a:gd name="connsiteY1" fmla="*/ 4919527 h 7238188"/>
              <a:gd name="connsiteX2" fmla="*/ 7456088 w 7456088"/>
              <a:gd name="connsiteY2" fmla="*/ 7238188 h 7238188"/>
              <a:gd name="connsiteX3" fmla="*/ 0 w 7456088"/>
              <a:gd name="connsiteY3" fmla="*/ 297319 h 7238188"/>
            </a:gdLst>
            <a:ahLst/>
            <a:cxnLst>
              <a:cxn ang="0">
                <a:pos x="connsiteX0" y="connsiteY0"/>
              </a:cxn>
              <a:cxn ang="0">
                <a:pos x="connsiteX1" y="connsiteY1"/>
              </a:cxn>
              <a:cxn ang="0">
                <a:pos x="connsiteX2" y="connsiteY2"/>
              </a:cxn>
              <a:cxn ang="0">
                <a:pos x="connsiteX3" y="connsiteY3"/>
              </a:cxn>
            </a:cxnLst>
            <a:rect l="l" t="t" r="r" b="b"/>
            <a:pathLst>
              <a:path w="7456088" h="7238188">
                <a:moveTo>
                  <a:pt x="224099" y="0"/>
                </a:moveTo>
                <a:lnTo>
                  <a:pt x="6750984" y="4919527"/>
                </a:lnTo>
                <a:lnTo>
                  <a:pt x="7456088" y="7238188"/>
                </a:lnTo>
                <a:lnTo>
                  <a:pt x="0" y="297319"/>
                </a:lnTo>
                <a:close/>
              </a:path>
            </a:pathLst>
          </a:custGeom>
          <a:gradFill>
            <a:gsLst>
              <a:gs pos="100000">
                <a:schemeClr val="bg1">
                  <a:alpha val="15000"/>
                </a:schemeClr>
              </a:gs>
              <a:gs pos="0">
                <a:schemeClr val="bg1">
                  <a:alpha val="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7" name="Freeform: Shape 36">
            <a:extLst>
              <a:ext uri="{FF2B5EF4-FFF2-40B4-BE49-F238E27FC236}">
                <a16:creationId xmlns:a16="http://schemas.microsoft.com/office/drawing/2014/main" id="{66640645-9C01-4014-ACB6-CFEC73305AA1}"/>
              </a:ext>
            </a:extLst>
          </p:cNvPr>
          <p:cNvSpPr/>
          <p:nvPr/>
        </p:nvSpPr>
        <p:spPr>
          <a:xfrm rot="19379608">
            <a:off x="-1748160" y="-602034"/>
            <a:ext cx="7674989" cy="7712885"/>
          </a:xfrm>
          <a:custGeom>
            <a:avLst/>
            <a:gdLst>
              <a:gd name="connsiteX0" fmla="*/ 7674989 w 7674989"/>
              <a:gd name="connsiteY0" fmla="*/ 2673579 h 7712885"/>
              <a:gd name="connsiteX1" fmla="*/ 2966986 w 7674989"/>
              <a:gd name="connsiteY1" fmla="*/ 7712885 h 7712885"/>
              <a:gd name="connsiteX2" fmla="*/ 0 w 7674989"/>
              <a:gd name="connsiteY2" fmla="*/ 5476571 h 7712885"/>
              <a:gd name="connsiteX3" fmla="*/ 4127871 w 7674989"/>
              <a:gd name="connsiteY3" fmla="*/ 0 h 7712885"/>
            </a:gdLst>
            <a:ahLst/>
            <a:cxnLst>
              <a:cxn ang="0">
                <a:pos x="connsiteX0" y="connsiteY0"/>
              </a:cxn>
              <a:cxn ang="0">
                <a:pos x="connsiteX1" y="connsiteY1"/>
              </a:cxn>
              <a:cxn ang="0">
                <a:pos x="connsiteX2" y="connsiteY2"/>
              </a:cxn>
              <a:cxn ang="0">
                <a:pos x="connsiteX3" y="connsiteY3"/>
              </a:cxn>
            </a:cxnLst>
            <a:rect l="l" t="t" r="r" b="b"/>
            <a:pathLst>
              <a:path w="7674989" h="7712885">
                <a:moveTo>
                  <a:pt x="7674989" y="2673579"/>
                </a:moveTo>
                <a:lnTo>
                  <a:pt x="2966986" y="7712885"/>
                </a:lnTo>
                <a:lnTo>
                  <a:pt x="0" y="5476571"/>
                </a:lnTo>
                <a:lnTo>
                  <a:pt x="4127871" y="0"/>
                </a:lnTo>
                <a:close/>
              </a:path>
            </a:pathLst>
          </a:custGeom>
          <a:gradFill>
            <a:gsLst>
              <a:gs pos="100000">
                <a:schemeClr val="bg1">
                  <a:alpha val="0"/>
                </a:schemeClr>
              </a:gs>
              <a:gs pos="0">
                <a:schemeClr val="bg1">
                  <a:alpha val="1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5" name="Freeform: Shape 34">
            <a:extLst>
              <a:ext uri="{FF2B5EF4-FFF2-40B4-BE49-F238E27FC236}">
                <a16:creationId xmlns:a16="http://schemas.microsoft.com/office/drawing/2014/main" id="{02F2CA31-ACC6-4DB3-A513-DA544EF904F4}"/>
              </a:ext>
            </a:extLst>
          </p:cNvPr>
          <p:cNvSpPr/>
          <p:nvPr/>
        </p:nvSpPr>
        <p:spPr>
          <a:xfrm rot="19379608">
            <a:off x="-255267" y="2384753"/>
            <a:ext cx="11353959" cy="4469448"/>
          </a:xfrm>
          <a:custGeom>
            <a:avLst/>
            <a:gdLst>
              <a:gd name="connsiteX0" fmla="*/ 11353959 w 11353959"/>
              <a:gd name="connsiteY0" fmla="*/ 2541281 h 4469448"/>
              <a:gd name="connsiteX1" fmla="*/ 4922798 w 11353959"/>
              <a:gd name="connsiteY1" fmla="*/ 4469448 h 4469448"/>
              <a:gd name="connsiteX2" fmla="*/ 0 w 11353959"/>
              <a:gd name="connsiteY2" fmla="*/ 758974 h 4469448"/>
              <a:gd name="connsiteX3" fmla="*/ 572064 w 11353959"/>
              <a:gd name="connsiteY3" fmla="*/ 0 h 4469448"/>
            </a:gdLst>
            <a:ahLst/>
            <a:cxnLst>
              <a:cxn ang="0">
                <a:pos x="connsiteX0" y="connsiteY0"/>
              </a:cxn>
              <a:cxn ang="0">
                <a:pos x="connsiteX1" y="connsiteY1"/>
              </a:cxn>
              <a:cxn ang="0">
                <a:pos x="connsiteX2" y="connsiteY2"/>
              </a:cxn>
              <a:cxn ang="0">
                <a:pos x="connsiteX3" y="connsiteY3"/>
              </a:cxn>
            </a:cxnLst>
            <a:rect l="l" t="t" r="r" b="b"/>
            <a:pathLst>
              <a:path w="11353959" h="4469448">
                <a:moveTo>
                  <a:pt x="11353959" y="2541281"/>
                </a:moveTo>
                <a:lnTo>
                  <a:pt x="4922798" y="4469448"/>
                </a:lnTo>
                <a:lnTo>
                  <a:pt x="0" y="758974"/>
                </a:lnTo>
                <a:lnTo>
                  <a:pt x="572064" y="0"/>
                </a:lnTo>
                <a:close/>
              </a:path>
            </a:pathLst>
          </a:custGeom>
          <a:gradFill>
            <a:gsLst>
              <a:gs pos="99000">
                <a:schemeClr val="bg1">
                  <a:alpha val="9000"/>
                </a:schemeClr>
              </a:gs>
              <a:gs pos="0">
                <a:schemeClr val="bg1">
                  <a:alpha val="4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6" name="Picture 5">
            <a:extLst>
              <a:ext uri="{FF2B5EF4-FFF2-40B4-BE49-F238E27FC236}">
                <a16:creationId xmlns:a16="http://schemas.microsoft.com/office/drawing/2014/main" id="{B7ADAF9F-D1AC-E247-AC14-A706766F19E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2" y="6133788"/>
            <a:ext cx="1130807" cy="348629"/>
          </a:xfrm>
          <a:prstGeom prst="rect">
            <a:avLst/>
          </a:prstGeom>
        </p:spPr>
      </p:pic>
      <p:pic>
        <p:nvPicPr>
          <p:cNvPr id="13" name="Picture 12">
            <a:extLst>
              <a:ext uri="{FF2B5EF4-FFF2-40B4-BE49-F238E27FC236}">
                <a16:creationId xmlns:a16="http://schemas.microsoft.com/office/drawing/2014/main" id="{9DE6D801-0970-A944-893E-ECB4C295E379}"/>
              </a:ext>
            </a:extLst>
          </p:cNvPr>
          <p:cNvPicPr>
            <a:picLocks noChangeAspect="1"/>
          </p:cNvPicPr>
          <p:nvPr userDrawn="1"/>
        </p:nvPicPr>
        <p:blipFill rotWithShape="1">
          <a:blip r:embed="rId3"/>
          <a:srcRect b="60978"/>
          <a:stretch/>
        </p:blipFill>
        <p:spPr>
          <a:xfrm>
            <a:off x="0" y="6775487"/>
            <a:ext cx="12192000" cy="82513"/>
          </a:xfrm>
          <a:prstGeom prst="rect">
            <a:avLst/>
          </a:prstGeom>
        </p:spPr>
      </p:pic>
      <p:sp>
        <p:nvSpPr>
          <p:cNvPr id="14" name="Text Placeholder 2">
            <a:extLst>
              <a:ext uri="{FF2B5EF4-FFF2-40B4-BE49-F238E27FC236}">
                <a16:creationId xmlns:a16="http://schemas.microsoft.com/office/drawing/2014/main" id="{C4354659-C908-4A17-9232-5C7E621292D5}"/>
              </a:ext>
            </a:extLst>
          </p:cNvPr>
          <p:cNvSpPr>
            <a:spLocks noGrp="1"/>
          </p:cNvSpPr>
          <p:nvPr>
            <p:ph type="body" sz="quarter" idx="20" hasCustomPrompt="1"/>
          </p:nvPr>
        </p:nvSpPr>
        <p:spPr>
          <a:xfrm>
            <a:off x="609601" y="1019833"/>
            <a:ext cx="10972800" cy="369332"/>
          </a:xfrm>
          <a:prstGeom prst="rect">
            <a:avLst/>
          </a:prstGeom>
        </p:spPr>
        <p:txBody>
          <a:bodyPr wrap="square" lIns="0" rIns="0">
            <a:spAutoFit/>
          </a:bodyPr>
          <a:lstStyle>
            <a:lvl1pPr marL="0" indent="0">
              <a:buNone/>
              <a:defRPr sz="2000">
                <a:solidFill>
                  <a:srgbClr val="FFFFFF"/>
                </a:solidFill>
                <a:latin typeface="Arial" panose="020B0604020202020204" pitchFamily="34" charset="0"/>
                <a:cs typeface="Arial" panose="020B0604020202020204" pitchFamily="34" charset="0"/>
              </a:defRPr>
            </a:lvl1pPr>
          </a:lstStyle>
          <a:p>
            <a:pPr lvl="0"/>
            <a:r>
              <a:rPr lang="en-US"/>
              <a:t>Click to add sub-title</a:t>
            </a:r>
            <a:endParaRPr lang="en-GB"/>
          </a:p>
        </p:txBody>
      </p:sp>
      <p:sp>
        <p:nvSpPr>
          <p:cNvPr id="15" name="Title 1">
            <a:extLst>
              <a:ext uri="{FF2B5EF4-FFF2-40B4-BE49-F238E27FC236}">
                <a16:creationId xmlns:a16="http://schemas.microsoft.com/office/drawing/2014/main" id="{3CEBA134-1D60-44D3-A84D-91E2966DE40C}"/>
              </a:ext>
            </a:extLst>
          </p:cNvPr>
          <p:cNvSpPr>
            <a:spLocks noGrp="1"/>
          </p:cNvSpPr>
          <p:nvPr>
            <p:ph type="title" hasCustomPrompt="1"/>
          </p:nvPr>
        </p:nvSpPr>
        <p:spPr>
          <a:xfrm>
            <a:off x="609600" y="609600"/>
            <a:ext cx="10972800" cy="410233"/>
          </a:xfrm>
          <a:prstGeom prst="rect">
            <a:avLst/>
          </a:prstGeom>
        </p:spPr>
        <p:txBody>
          <a:bodyPr lIns="0" tIns="0" rIns="0" bIns="0" anchor="t">
            <a:noAutofit/>
          </a:bodyPr>
          <a:lstStyle>
            <a:lvl1pPr>
              <a:defRPr sz="2400" b="1" i="0">
                <a:solidFill>
                  <a:srgbClr val="FFFFFF"/>
                </a:solidFill>
                <a:latin typeface="Arial" panose="020B0604020202020204" pitchFamily="34" charset="0"/>
                <a:cs typeface="Arial" panose="020B0604020202020204" pitchFamily="34" charset="0"/>
              </a:defRPr>
            </a:lvl1pPr>
          </a:lstStyle>
          <a:p>
            <a:r>
              <a:rPr lang="en-US"/>
              <a:t>Click to add title</a:t>
            </a:r>
          </a:p>
        </p:txBody>
      </p:sp>
      <p:sp>
        <p:nvSpPr>
          <p:cNvPr id="16" name="Content Placeholder 2">
            <a:extLst>
              <a:ext uri="{FF2B5EF4-FFF2-40B4-BE49-F238E27FC236}">
                <a16:creationId xmlns:a16="http://schemas.microsoft.com/office/drawing/2014/main" id="{D1D9A821-078D-43B9-8464-538D8E012862}"/>
              </a:ext>
            </a:extLst>
          </p:cNvPr>
          <p:cNvSpPr>
            <a:spLocks noGrp="1"/>
          </p:cNvSpPr>
          <p:nvPr>
            <p:ph sz="quarter" idx="21" hasCustomPrompt="1"/>
          </p:nvPr>
        </p:nvSpPr>
        <p:spPr>
          <a:xfrm>
            <a:off x="9056788" y="2108778"/>
            <a:ext cx="2525611"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chemeClr val="bg1"/>
                </a:solidFill>
                <a:latin typeface="Arial" panose="020B0604020202020204" pitchFamily="34" charset="0"/>
                <a:cs typeface="Arial" panose="020B0604020202020204" pitchFamily="34" charset="0"/>
              </a:defRPr>
            </a:lvl1pPr>
            <a:lvl2pPr marL="465138" indent="-233363">
              <a:spcBef>
                <a:spcPts val="500"/>
              </a:spcBef>
              <a:defRPr sz="1600">
                <a:solidFill>
                  <a:schemeClr val="bg1"/>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chemeClr val="bg1"/>
                </a:solidFill>
                <a:latin typeface="Arial" panose="020B0604020202020204" pitchFamily="34" charset="0"/>
                <a:cs typeface="Arial" panose="020B0604020202020204" pitchFamily="34" charset="0"/>
              </a:defRPr>
            </a:lvl3pPr>
            <a:lvl4pPr marL="914400" indent="-231775">
              <a:spcBef>
                <a:spcPts val="500"/>
              </a:spcBef>
              <a:defRPr sz="1400">
                <a:solidFill>
                  <a:schemeClr val="bg1"/>
                </a:solidFill>
                <a:latin typeface="Arial" panose="020B0604020202020204" pitchFamily="34" charset="0"/>
                <a:cs typeface="Arial" panose="020B0604020202020204" pitchFamily="34" charset="0"/>
              </a:defRPr>
            </a:lvl4pPr>
            <a:lvl5pPr marL="1146175" indent="-231775">
              <a:spcBef>
                <a:spcPts val="500"/>
              </a:spcBef>
              <a:defRPr sz="1400">
                <a:solidFill>
                  <a:schemeClr val="bg1"/>
                </a:solidFill>
                <a:latin typeface="Arial" panose="020B0604020202020204" pitchFamily="34" charset="0"/>
                <a:cs typeface="Arial" panose="020B0604020202020204" pitchFamily="34" charset="0"/>
              </a:defRPr>
            </a:lvl5pPr>
          </a:lstStyle>
          <a:p>
            <a:pPr lvl="0"/>
            <a:r>
              <a:rPr lang="en-US"/>
              <a:t>Click to add text</a:t>
            </a:r>
          </a:p>
          <a:p>
            <a:pPr lvl="1"/>
            <a:r>
              <a:rPr lang="en-GB" noProof="0"/>
              <a:t>Second</a:t>
            </a:r>
            <a:r>
              <a:rPr lang="en-US"/>
              <a:t> level</a:t>
            </a:r>
          </a:p>
          <a:p>
            <a:pPr lvl="2"/>
            <a:r>
              <a:rPr lang="en-US"/>
              <a:t>Third level</a:t>
            </a:r>
          </a:p>
          <a:p>
            <a:pPr lvl="3"/>
            <a:r>
              <a:rPr lang="en-US"/>
              <a:t>Fourth level</a:t>
            </a:r>
          </a:p>
          <a:p>
            <a:pPr lvl="4"/>
            <a:r>
              <a:rPr lang="en-US"/>
              <a:t>Fifth level</a:t>
            </a:r>
          </a:p>
        </p:txBody>
      </p:sp>
      <p:sp>
        <p:nvSpPr>
          <p:cNvPr id="3" name="Media Placeholder 2">
            <a:extLst>
              <a:ext uri="{FF2B5EF4-FFF2-40B4-BE49-F238E27FC236}">
                <a16:creationId xmlns:a16="http://schemas.microsoft.com/office/drawing/2014/main" id="{3366D18E-8AA5-4690-BA85-84E71374D53A}"/>
              </a:ext>
            </a:extLst>
          </p:cNvPr>
          <p:cNvSpPr>
            <a:spLocks noGrp="1"/>
          </p:cNvSpPr>
          <p:nvPr>
            <p:ph type="media" sz="quarter" idx="24" hasCustomPrompt="1"/>
          </p:nvPr>
        </p:nvSpPr>
        <p:spPr>
          <a:xfrm>
            <a:off x="609600" y="1471584"/>
            <a:ext cx="8107182" cy="4443480"/>
          </a:xfrm>
          <a:prstGeom prst="rect">
            <a:avLst/>
          </a:prstGeom>
          <a:effectLst>
            <a:softEdge rad="0"/>
          </a:effectLst>
        </p:spPr>
        <p:txBody>
          <a:bodyPr anchor="ctr"/>
          <a:lstStyle>
            <a:lvl1pPr marL="0" indent="0" algn="ctr">
              <a:buNone/>
              <a:defRPr>
                <a:solidFill>
                  <a:srgbClr val="FFFFFF"/>
                </a:solidFill>
              </a:defRPr>
            </a:lvl1pPr>
          </a:lstStyle>
          <a:p>
            <a:r>
              <a:rPr lang="en-US"/>
              <a:t>Click to </a:t>
            </a:r>
            <a:r>
              <a:rPr lang="en-GB" noProof="0"/>
              <a:t>insert</a:t>
            </a:r>
            <a:r>
              <a:rPr lang="en-US"/>
              <a:t> video</a:t>
            </a:r>
          </a:p>
        </p:txBody>
      </p:sp>
      <p:sp>
        <p:nvSpPr>
          <p:cNvPr id="12" name="Text Placeholder 2">
            <a:extLst>
              <a:ext uri="{FF2B5EF4-FFF2-40B4-BE49-F238E27FC236}">
                <a16:creationId xmlns:a16="http://schemas.microsoft.com/office/drawing/2014/main" id="{38BCB93E-1DD3-D242-AFF8-8CD8BC6569A6}"/>
              </a:ext>
            </a:extLst>
          </p:cNvPr>
          <p:cNvSpPr>
            <a:spLocks noGrp="1"/>
          </p:cNvSpPr>
          <p:nvPr>
            <p:ph type="body" sz="quarter" idx="31"/>
          </p:nvPr>
        </p:nvSpPr>
        <p:spPr>
          <a:xfrm>
            <a:off x="9056788" y="1531199"/>
            <a:ext cx="2525612" cy="449942"/>
          </a:xfrm>
          <a:prstGeom prst="rect">
            <a:avLst/>
          </a:prstGeom>
        </p:spPr>
        <p:txBody>
          <a:bodyPr lIns="0" tIns="0" rIns="0" bIns="0"/>
          <a:lstStyle>
            <a:lvl1pPr marL="0" indent="0">
              <a:buNone/>
              <a:defRPr lang="en-US" sz="1800" b="1" dirty="0" smtClean="0">
                <a:solidFill>
                  <a:srgbClr val="FFFFFF"/>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Tree>
    <p:extLst>
      <p:ext uri="{BB962C8B-B14F-4D97-AF65-F5344CB8AC3E}">
        <p14:creationId xmlns:p14="http://schemas.microsoft.com/office/powerpoint/2010/main" val="3912560762"/>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355600" y="1447800"/>
            <a:ext cx="11474451"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677432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C9D812-3F26-49FD-8571-00CAA9C76B1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9973A68-2D96-4B66-BB82-AFAEFC799EA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6489189-D67C-49FB-8FC3-32821AFF206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E9A123A-546C-4F76-A443-83AF64990104}"/>
              </a:ext>
            </a:extLst>
          </p:cNvPr>
          <p:cNvSpPr>
            <a:spLocks noGrp="1"/>
          </p:cNvSpPr>
          <p:nvPr>
            <p:ph type="dt" sz="half" idx="10"/>
          </p:nvPr>
        </p:nvSpPr>
        <p:spPr/>
        <p:txBody>
          <a:bodyPr/>
          <a:lstStyle/>
          <a:p>
            <a:fld id="{30DFD48F-AE6D-43E9-ABD6-2816321F68D8}" type="datetimeFigureOut">
              <a:rPr lang="en-US" smtClean="0"/>
              <a:t>11/7/2022</a:t>
            </a:fld>
            <a:endParaRPr lang="en-US"/>
          </a:p>
        </p:txBody>
      </p:sp>
      <p:sp>
        <p:nvSpPr>
          <p:cNvPr id="6" name="Footer Placeholder 5">
            <a:extLst>
              <a:ext uri="{FF2B5EF4-FFF2-40B4-BE49-F238E27FC236}">
                <a16:creationId xmlns:a16="http://schemas.microsoft.com/office/drawing/2014/main" id="{4A3F1665-A2D2-4FB4-B5D1-0EEF2963BFA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744D724-C4B6-475A-838D-FA42258C29BA}"/>
              </a:ext>
            </a:extLst>
          </p:cNvPr>
          <p:cNvSpPr>
            <a:spLocks noGrp="1"/>
          </p:cNvSpPr>
          <p:nvPr>
            <p:ph type="sldNum" sz="quarter" idx="12"/>
          </p:nvPr>
        </p:nvSpPr>
        <p:spPr/>
        <p:txBody>
          <a:bodyPr/>
          <a:lstStyle/>
          <a:p>
            <a:fld id="{07938C39-307A-467C-AF17-58B2BC169095}" type="slidenum">
              <a:rPr lang="en-US" smtClean="0"/>
              <a:t>‹#›</a:t>
            </a:fld>
            <a:endParaRPr lang="en-US"/>
          </a:p>
        </p:txBody>
      </p:sp>
    </p:spTree>
    <p:extLst>
      <p:ext uri="{BB962C8B-B14F-4D97-AF65-F5344CB8AC3E}">
        <p14:creationId xmlns:p14="http://schemas.microsoft.com/office/powerpoint/2010/main" val="2534481704"/>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userDrawn="1">
  <p:cSld name="2_Image1_no Text">
    <p:spTree>
      <p:nvGrpSpPr>
        <p:cNvPr id="1" name=""/>
        <p:cNvGrpSpPr/>
        <p:nvPr/>
      </p:nvGrpSpPr>
      <p:grpSpPr>
        <a:xfrm>
          <a:off x="0" y="0"/>
          <a:ext cx="0" cy="0"/>
          <a:chOff x="0" y="0"/>
          <a:chExt cx="0" cy="0"/>
        </a:xfrm>
      </p:grpSpPr>
      <p:sp>
        <p:nvSpPr>
          <p:cNvPr id="5" name="Picture Placeholder 4"/>
          <p:cNvSpPr>
            <a:spLocks noGrp="1"/>
          </p:cNvSpPr>
          <p:nvPr>
            <p:ph type="pic" sz="quarter" idx="13"/>
          </p:nvPr>
        </p:nvSpPr>
        <p:spPr>
          <a:xfrm>
            <a:off x="0" y="0"/>
            <a:ext cx="12192000" cy="6858000"/>
          </a:xfrm>
          <a:prstGeom prst="rect">
            <a:avLst/>
          </a:prstGeom>
        </p:spPr>
        <p:txBody>
          <a:bodyPr/>
          <a:lstStyle/>
          <a:p>
            <a:endParaRPr lang="en-US"/>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685"/>
            <a:ext cx="12191997" cy="6856628"/>
          </a:xfrm>
          <a:prstGeom prst="rect">
            <a:avLst/>
          </a:prstGeom>
        </p:spPr>
      </p:pic>
      <p:sp>
        <p:nvSpPr>
          <p:cNvPr id="23" name="Text Placeholder 22"/>
          <p:cNvSpPr>
            <a:spLocks noGrp="1"/>
          </p:cNvSpPr>
          <p:nvPr>
            <p:ph type="body" sz="quarter" idx="14"/>
          </p:nvPr>
        </p:nvSpPr>
        <p:spPr>
          <a:xfrm>
            <a:off x="8180665" y="2693199"/>
            <a:ext cx="3513793" cy="2455826"/>
          </a:xfrm>
          <a:prstGeom prst="rect">
            <a:avLst/>
          </a:prstGeom>
        </p:spPr>
        <p:txBody>
          <a:bodyPr/>
          <a:lstStyle>
            <a:lvl1pPr marL="117475" indent="339725">
              <a:buNone/>
              <a:defRPr>
                <a:solidFill>
                  <a:schemeClr val="bg1"/>
                </a:solidFill>
              </a:defRPr>
            </a:lvl1pPr>
            <a:lvl2pPr marL="228600" indent="0">
              <a:buNone/>
              <a:defRPr>
                <a:solidFill>
                  <a:schemeClr val="bg1"/>
                </a:solidFill>
              </a:defRPr>
            </a:lvl2pPr>
            <a:lvl3pPr marL="457200" indent="0">
              <a:buNone/>
              <a:defRPr>
                <a:solidFill>
                  <a:schemeClr val="bg1"/>
                </a:solidFill>
              </a:defRPr>
            </a:lvl3pPr>
            <a:lvl4pPr marL="685800" indent="0">
              <a:buNone/>
              <a:defRPr>
                <a:solidFill>
                  <a:schemeClr val="bg1"/>
                </a:solidFill>
              </a:defRPr>
            </a:lvl4pPr>
            <a:lvl5pPr marL="914400" indent="0">
              <a:buNone/>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5" name="Freeform 6"/>
          <p:cNvSpPr>
            <a:spLocks noEditPoints="1"/>
          </p:cNvSpPr>
          <p:nvPr userDrawn="1"/>
        </p:nvSpPr>
        <p:spPr bwMode="auto">
          <a:xfrm>
            <a:off x="8024037" y="2469760"/>
            <a:ext cx="694660" cy="448128"/>
          </a:xfrm>
          <a:custGeom>
            <a:avLst/>
            <a:gdLst>
              <a:gd name="T0" fmla="*/ 694 w 1167"/>
              <a:gd name="T1" fmla="*/ 1006 h 1006"/>
              <a:gd name="T2" fmla="*/ 694 w 1167"/>
              <a:gd name="T3" fmla="*/ 1006 h 1006"/>
              <a:gd name="T4" fmla="*/ 694 w 1167"/>
              <a:gd name="T5" fmla="*/ 562 h 1006"/>
              <a:gd name="T6" fmla="*/ 1043 w 1167"/>
              <a:gd name="T7" fmla="*/ 0 h 1006"/>
              <a:gd name="T8" fmla="*/ 1148 w 1167"/>
              <a:gd name="T9" fmla="*/ 191 h 1006"/>
              <a:gd name="T10" fmla="*/ 934 w 1167"/>
              <a:gd name="T11" fmla="*/ 526 h 1006"/>
              <a:gd name="T12" fmla="*/ 1167 w 1167"/>
              <a:gd name="T13" fmla="*/ 526 h 1006"/>
              <a:gd name="T14" fmla="*/ 1167 w 1167"/>
              <a:gd name="T15" fmla="*/ 1006 h 1006"/>
              <a:gd name="T16" fmla="*/ 694 w 1167"/>
              <a:gd name="T17" fmla="*/ 1006 h 1006"/>
              <a:gd name="T18" fmla="*/ 0 w 1167"/>
              <a:gd name="T19" fmla="*/ 1006 h 1006"/>
              <a:gd name="T20" fmla="*/ 0 w 1167"/>
              <a:gd name="T21" fmla="*/ 1006 h 1006"/>
              <a:gd name="T22" fmla="*/ 0 w 1167"/>
              <a:gd name="T23" fmla="*/ 562 h 1006"/>
              <a:gd name="T24" fmla="*/ 342 w 1167"/>
              <a:gd name="T25" fmla="*/ 0 h 1006"/>
              <a:gd name="T26" fmla="*/ 448 w 1167"/>
              <a:gd name="T27" fmla="*/ 191 h 1006"/>
              <a:gd name="T28" fmla="*/ 234 w 1167"/>
              <a:gd name="T29" fmla="*/ 526 h 1006"/>
              <a:gd name="T30" fmla="*/ 471 w 1167"/>
              <a:gd name="T31" fmla="*/ 526 h 1006"/>
              <a:gd name="T32" fmla="*/ 471 w 1167"/>
              <a:gd name="T33" fmla="*/ 1006 h 1006"/>
              <a:gd name="T34" fmla="*/ 0 w 1167"/>
              <a:gd name="T35" fmla="*/ 1006 h 10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67" h="1006">
                <a:moveTo>
                  <a:pt x="694" y="1006"/>
                </a:moveTo>
                <a:lnTo>
                  <a:pt x="694" y="1006"/>
                </a:lnTo>
                <a:lnTo>
                  <a:pt x="694" y="562"/>
                </a:lnTo>
                <a:cubicBezTo>
                  <a:pt x="694" y="296"/>
                  <a:pt x="770" y="115"/>
                  <a:pt x="1043" y="0"/>
                </a:cubicBezTo>
                <a:lnTo>
                  <a:pt x="1148" y="191"/>
                </a:lnTo>
                <a:cubicBezTo>
                  <a:pt x="977" y="273"/>
                  <a:pt x="934" y="361"/>
                  <a:pt x="934" y="526"/>
                </a:cubicBezTo>
                <a:lnTo>
                  <a:pt x="1167" y="526"/>
                </a:lnTo>
                <a:lnTo>
                  <a:pt x="1167" y="1006"/>
                </a:lnTo>
                <a:lnTo>
                  <a:pt x="694" y="1006"/>
                </a:lnTo>
                <a:close/>
                <a:moveTo>
                  <a:pt x="0" y="1006"/>
                </a:moveTo>
                <a:lnTo>
                  <a:pt x="0" y="1006"/>
                </a:lnTo>
                <a:lnTo>
                  <a:pt x="0" y="562"/>
                </a:lnTo>
                <a:cubicBezTo>
                  <a:pt x="0" y="296"/>
                  <a:pt x="69" y="115"/>
                  <a:pt x="342" y="0"/>
                </a:cubicBezTo>
                <a:lnTo>
                  <a:pt x="448" y="191"/>
                </a:lnTo>
                <a:cubicBezTo>
                  <a:pt x="277" y="273"/>
                  <a:pt x="234" y="361"/>
                  <a:pt x="234" y="526"/>
                </a:cubicBezTo>
                <a:lnTo>
                  <a:pt x="471" y="526"/>
                </a:lnTo>
                <a:lnTo>
                  <a:pt x="471" y="1006"/>
                </a:lnTo>
                <a:lnTo>
                  <a:pt x="0" y="1006"/>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grpSp>
        <p:nvGrpSpPr>
          <p:cNvPr id="24" name="Group 23"/>
          <p:cNvGrpSpPr/>
          <p:nvPr userDrawn="1"/>
        </p:nvGrpSpPr>
        <p:grpSpPr>
          <a:xfrm>
            <a:off x="9991557" y="6124008"/>
            <a:ext cx="1841972" cy="571323"/>
            <a:chOff x="8178800" y="5559425"/>
            <a:chExt cx="3106738" cy="963613"/>
          </a:xfrm>
        </p:grpSpPr>
        <p:sp>
          <p:nvSpPr>
            <p:cNvPr id="26" name="Freeform 25"/>
            <p:cNvSpPr>
              <a:spLocks/>
            </p:cNvSpPr>
            <p:nvPr/>
          </p:nvSpPr>
          <p:spPr bwMode="auto">
            <a:xfrm>
              <a:off x="9242425" y="5881688"/>
              <a:ext cx="252413" cy="325438"/>
            </a:xfrm>
            <a:custGeom>
              <a:avLst/>
              <a:gdLst>
                <a:gd name="T0" fmla="*/ 122 w 159"/>
                <a:gd name="T1" fmla="*/ 205 h 205"/>
                <a:gd name="T2" fmla="*/ 122 w 159"/>
                <a:gd name="T3" fmla="*/ 116 h 205"/>
                <a:gd name="T4" fmla="*/ 37 w 159"/>
                <a:gd name="T5" fmla="*/ 116 h 205"/>
                <a:gd name="T6" fmla="*/ 37 w 159"/>
                <a:gd name="T7" fmla="*/ 205 h 205"/>
                <a:gd name="T8" fmla="*/ 0 w 159"/>
                <a:gd name="T9" fmla="*/ 205 h 205"/>
                <a:gd name="T10" fmla="*/ 0 w 159"/>
                <a:gd name="T11" fmla="*/ 0 h 205"/>
                <a:gd name="T12" fmla="*/ 37 w 159"/>
                <a:gd name="T13" fmla="*/ 0 h 205"/>
                <a:gd name="T14" fmla="*/ 37 w 159"/>
                <a:gd name="T15" fmla="*/ 80 h 205"/>
                <a:gd name="T16" fmla="*/ 122 w 159"/>
                <a:gd name="T17" fmla="*/ 80 h 205"/>
                <a:gd name="T18" fmla="*/ 122 w 159"/>
                <a:gd name="T19" fmla="*/ 0 h 205"/>
                <a:gd name="T20" fmla="*/ 159 w 159"/>
                <a:gd name="T21" fmla="*/ 0 h 205"/>
                <a:gd name="T22" fmla="*/ 159 w 159"/>
                <a:gd name="T23" fmla="*/ 205 h 205"/>
                <a:gd name="T24" fmla="*/ 122 w 159"/>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9" h="205">
                  <a:moveTo>
                    <a:pt x="122" y="205"/>
                  </a:moveTo>
                  <a:lnTo>
                    <a:pt x="122" y="116"/>
                  </a:lnTo>
                  <a:lnTo>
                    <a:pt x="37" y="116"/>
                  </a:lnTo>
                  <a:lnTo>
                    <a:pt x="37" y="205"/>
                  </a:lnTo>
                  <a:lnTo>
                    <a:pt x="0" y="205"/>
                  </a:lnTo>
                  <a:lnTo>
                    <a:pt x="0" y="0"/>
                  </a:lnTo>
                  <a:lnTo>
                    <a:pt x="37" y="0"/>
                  </a:lnTo>
                  <a:lnTo>
                    <a:pt x="37" y="80"/>
                  </a:lnTo>
                  <a:lnTo>
                    <a:pt x="122" y="80"/>
                  </a:lnTo>
                  <a:lnTo>
                    <a:pt x="122" y="0"/>
                  </a:lnTo>
                  <a:lnTo>
                    <a:pt x="159" y="0"/>
                  </a:lnTo>
                  <a:lnTo>
                    <a:pt x="159" y="205"/>
                  </a:lnTo>
                  <a:lnTo>
                    <a:pt x="122"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6"/>
            <p:cNvSpPr>
              <a:spLocks/>
            </p:cNvSpPr>
            <p:nvPr/>
          </p:nvSpPr>
          <p:spPr bwMode="auto">
            <a:xfrm>
              <a:off x="9558338" y="5881688"/>
              <a:ext cx="222250" cy="325438"/>
            </a:xfrm>
            <a:custGeom>
              <a:avLst/>
              <a:gdLst>
                <a:gd name="T0" fmla="*/ 0 w 140"/>
                <a:gd name="T1" fmla="*/ 205 h 205"/>
                <a:gd name="T2" fmla="*/ 0 w 140"/>
                <a:gd name="T3" fmla="*/ 0 h 205"/>
                <a:gd name="T4" fmla="*/ 140 w 140"/>
                <a:gd name="T5" fmla="*/ 0 h 205"/>
                <a:gd name="T6" fmla="*/ 140 w 140"/>
                <a:gd name="T7" fmla="*/ 33 h 205"/>
                <a:gd name="T8" fmla="*/ 37 w 140"/>
                <a:gd name="T9" fmla="*/ 33 h 205"/>
                <a:gd name="T10" fmla="*/ 37 w 140"/>
                <a:gd name="T11" fmla="*/ 81 h 205"/>
                <a:gd name="T12" fmla="*/ 127 w 140"/>
                <a:gd name="T13" fmla="*/ 81 h 205"/>
                <a:gd name="T14" fmla="*/ 127 w 140"/>
                <a:gd name="T15" fmla="*/ 115 h 205"/>
                <a:gd name="T16" fmla="*/ 37 w 140"/>
                <a:gd name="T17" fmla="*/ 115 h 205"/>
                <a:gd name="T18" fmla="*/ 37 w 140"/>
                <a:gd name="T19" fmla="*/ 172 h 205"/>
                <a:gd name="T20" fmla="*/ 140 w 140"/>
                <a:gd name="T21" fmla="*/ 172 h 205"/>
                <a:gd name="T22" fmla="*/ 140 w 140"/>
                <a:gd name="T23" fmla="*/ 205 h 205"/>
                <a:gd name="T24" fmla="*/ 0 w 140"/>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205">
                  <a:moveTo>
                    <a:pt x="0" y="205"/>
                  </a:moveTo>
                  <a:lnTo>
                    <a:pt x="0" y="0"/>
                  </a:lnTo>
                  <a:lnTo>
                    <a:pt x="140" y="0"/>
                  </a:lnTo>
                  <a:lnTo>
                    <a:pt x="140" y="33"/>
                  </a:lnTo>
                  <a:lnTo>
                    <a:pt x="37" y="33"/>
                  </a:lnTo>
                  <a:lnTo>
                    <a:pt x="37" y="81"/>
                  </a:lnTo>
                  <a:lnTo>
                    <a:pt x="127" y="81"/>
                  </a:lnTo>
                  <a:lnTo>
                    <a:pt x="127" y="115"/>
                  </a:lnTo>
                  <a:lnTo>
                    <a:pt x="37" y="115"/>
                  </a:lnTo>
                  <a:lnTo>
                    <a:pt x="37" y="172"/>
                  </a:lnTo>
                  <a:lnTo>
                    <a:pt x="140" y="172"/>
                  </a:lnTo>
                  <a:lnTo>
                    <a:pt x="140" y="205"/>
                  </a:lnTo>
                  <a:lnTo>
                    <a:pt x="0"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7"/>
            <p:cNvSpPr>
              <a:spLocks/>
            </p:cNvSpPr>
            <p:nvPr/>
          </p:nvSpPr>
          <p:spPr bwMode="auto">
            <a:xfrm>
              <a:off x="9809163" y="5881688"/>
              <a:ext cx="276225" cy="325438"/>
            </a:xfrm>
            <a:custGeom>
              <a:avLst/>
              <a:gdLst>
                <a:gd name="T0" fmla="*/ 133 w 174"/>
                <a:gd name="T1" fmla="*/ 205 h 205"/>
                <a:gd name="T2" fmla="*/ 87 w 174"/>
                <a:gd name="T3" fmla="*/ 131 h 205"/>
                <a:gd name="T4" fmla="*/ 41 w 174"/>
                <a:gd name="T5" fmla="*/ 205 h 205"/>
                <a:gd name="T6" fmla="*/ 0 w 174"/>
                <a:gd name="T7" fmla="*/ 205 h 205"/>
                <a:gd name="T8" fmla="*/ 65 w 174"/>
                <a:gd name="T9" fmla="*/ 101 h 205"/>
                <a:gd name="T10" fmla="*/ 1 w 174"/>
                <a:gd name="T11" fmla="*/ 0 h 205"/>
                <a:gd name="T12" fmla="*/ 42 w 174"/>
                <a:gd name="T13" fmla="*/ 0 h 205"/>
                <a:gd name="T14" fmla="*/ 88 w 174"/>
                <a:gd name="T15" fmla="*/ 72 h 205"/>
                <a:gd name="T16" fmla="*/ 133 w 174"/>
                <a:gd name="T17" fmla="*/ 0 h 205"/>
                <a:gd name="T18" fmla="*/ 173 w 174"/>
                <a:gd name="T19" fmla="*/ 0 h 205"/>
                <a:gd name="T20" fmla="*/ 110 w 174"/>
                <a:gd name="T21" fmla="*/ 101 h 205"/>
                <a:gd name="T22" fmla="*/ 174 w 174"/>
                <a:gd name="T23" fmla="*/ 205 h 205"/>
                <a:gd name="T24" fmla="*/ 133 w 174"/>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4" h="205">
                  <a:moveTo>
                    <a:pt x="133" y="205"/>
                  </a:moveTo>
                  <a:lnTo>
                    <a:pt x="87" y="131"/>
                  </a:lnTo>
                  <a:lnTo>
                    <a:pt x="41" y="205"/>
                  </a:lnTo>
                  <a:lnTo>
                    <a:pt x="0" y="205"/>
                  </a:lnTo>
                  <a:lnTo>
                    <a:pt x="65" y="101"/>
                  </a:lnTo>
                  <a:lnTo>
                    <a:pt x="1" y="0"/>
                  </a:lnTo>
                  <a:lnTo>
                    <a:pt x="42" y="0"/>
                  </a:lnTo>
                  <a:lnTo>
                    <a:pt x="88" y="72"/>
                  </a:lnTo>
                  <a:lnTo>
                    <a:pt x="133" y="0"/>
                  </a:lnTo>
                  <a:lnTo>
                    <a:pt x="173" y="0"/>
                  </a:lnTo>
                  <a:lnTo>
                    <a:pt x="110" y="101"/>
                  </a:lnTo>
                  <a:lnTo>
                    <a:pt x="174" y="205"/>
                  </a:lnTo>
                  <a:lnTo>
                    <a:pt x="133"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8"/>
            <p:cNvSpPr>
              <a:spLocks noEditPoints="1"/>
            </p:cNvSpPr>
            <p:nvPr/>
          </p:nvSpPr>
          <p:spPr bwMode="auto">
            <a:xfrm>
              <a:off x="10088563" y="5881688"/>
              <a:ext cx="293688" cy="325438"/>
            </a:xfrm>
            <a:custGeom>
              <a:avLst/>
              <a:gdLst>
                <a:gd name="T0" fmla="*/ 146 w 185"/>
                <a:gd name="T1" fmla="*/ 205 h 205"/>
                <a:gd name="T2" fmla="*/ 133 w 185"/>
                <a:gd name="T3" fmla="*/ 166 h 205"/>
                <a:gd name="T4" fmla="*/ 51 w 185"/>
                <a:gd name="T5" fmla="*/ 166 h 205"/>
                <a:gd name="T6" fmla="*/ 38 w 185"/>
                <a:gd name="T7" fmla="*/ 205 h 205"/>
                <a:gd name="T8" fmla="*/ 0 w 185"/>
                <a:gd name="T9" fmla="*/ 205 h 205"/>
                <a:gd name="T10" fmla="*/ 72 w 185"/>
                <a:gd name="T11" fmla="*/ 0 h 205"/>
                <a:gd name="T12" fmla="*/ 113 w 185"/>
                <a:gd name="T13" fmla="*/ 0 h 205"/>
                <a:gd name="T14" fmla="*/ 185 w 185"/>
                <a:gd name="T15" fmla="*/ 205 h 205"/>
                <a:gd name="T16" fmla="*/ 146 w 185"/>
                <a:gd name="T17" fmla="*/ 205 h 205"/>
                <a:gd name="T18" fmla="*/ 92 w 185"/>
                <a:gd name="T19" fmla="*/ 45 h 205"/>
                <a:gd name="T20" fmla="*/ 63 w 185"/>
                <a:gd name="T21" fmla="*/ 132 h 205"/>
                <a:gd name="T22" fmla="*/ 121 w 185"/>
                <a:gd name="T23" fmla="*/ 132 h 205"/>
                <a:gd name="T24" fmla="*/ 92 w 185"/>
                <a:gd name="T25" fmla="*/ 4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5" h="205">
                  <a:moveTo>
                    <a:pt x="146" y="205"/>
                  </a:moveTo>
                  <a:lnTo>
                    <a:pt x="133" y="166"/>
                  </a:lnTo>
                  <a:lnTo>
                    <a:pt x="51" y="166"/>
                  </a:lnTo>
                  <a:lnTo>
                    <a:pt x="38" y="205"/>
                  </a:lnTo>
                  <a:lnTo>
                    <a:pt x="0" y="205"/>
                  </a:lnTo>
                  <a:lnTo>
                    <a:pt x="72" y="0"/>
                  </a:lnTo>
                  <a:lnTo>
                    <a:pt x="113" y="0"/>
                  </a:lnTo>
                  <a:lnTo>
                    <a:pt x="185" y="205"/>
                  </a:lnTo>
                  <a:lnTo>
                    <a:pt x="146" y="205"/>
                  </a:lnTo>
                  <a:close/>
                  <a:moveTo>
                    <a:pt x="92" y="45"/>
                  </a:moveTo>
                  <a:lnTo>
                    <a:pt x="63" y="132"/>
                  </a:lnTo>
                  <a:lnTo>
                    <a:pt x="121" y="132"/>
                  </a:lnTo>
                  <a:lnTo>
                    <a:pt x="92" y="4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29"/>
            <p:cNvSpPr>
              <a:spLocks/>
            </p:cNvSpPr>
            <p:nvPr/>
          </p:nvSpPr>
          <p:spPr bwMode="auto">
            <a:xfrm>
              <a:off x="10394950" y="5875338"/>
              <a:ext cx="265113" cy="338138"/>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30"/>
            <p:cNvSpPr>
              <a:spLocks noEditPoints="1"/>
            </p:cNvSpPr>
            <p:nvPr/>
          </p:nvSpPr>
          <p:spPr bwMode="auto">
            <a:xfrm>
              <a:off x="10709275" y="5875338"/>
              <a:ext cx="269875" cy="338138"/>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30"/>
            <p:cNvSpPr>
              <a:spLocks/>
            </p:cNvSpPr>
            <p:nvPr/>
          </p:nvSpPr>
          <p:spPr bwMode="auto">
            <a:xfrm>
              <a:off x="11025188" y="5881688"/>
              <a:ext cx="260350" cy="325438"/>
            </a:xfrm>
            <a:custGeom>
              <a:avLst/>
              <a:gdLst>
                <a:gd name="T0" fmla="*/ 125 w 164"/>
                <a:gd name="T1" fmla="*/ 205 h 205"/>
                <a:gd name="T2" fmla="*/ 36 w 164"/>
                <a:gd name="T3" fmla="*/ 64 h 205"/>
                <a:gd name="T4" fmla="*/ 36 w 164"/>
                <a:gd name="T5" fmla="*/ 205 h 205"/>
                <a:gd name="T6" fmla="*/ 0 w 164"/>
                <a:gd name="T7" fmla="*/ 205 h 205"/>
                <a:gd name="T8" fmla="*/ 0 w 164"/>
                <a:gd name="T9" fmla="*/ 0 h 205"/>
                <a:gd name="T10" fmla="*/ 39 w 164"/>
                <a:gd name="T11" fmla="*/ 0 h 205"/>
                <a:gd name="T12" fmla="*/ 127 w 164"/>
                <a:gd name="T13" fmla="*/ 139 h 205"/>
                <a:gd name="T14" fmla="*/ 127 w 164"/>
                <a:gd name="T15" fmla="*/ 0 h 205"/>
                <a:gd name="T16" fmla="*/ 164 w 164"/>
                <a:gd name="T17" fmla="*/ 0 h 205"/>
                <a:gd name="T18" fmla="*/ 164 w 164"/>
                <a:gd name="T19" fmla="*/ 205 h 205"/>
                <a:gd name="T20" fmla="*/ 125 w 164"/>
                <a:gd name="T21"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4" h="205">
                  <a:moveTo>
                    <a:pt x="125" y="205"/>
                  </a:moveTo>
                  <a:lnTo>
                    <a:pt x="36" y="64"/>
                  </a:lnTo>
                  <a:lnTo>
                    <a:pt x="36" y="205"/>
                  </a:lnTo>
                  <a:lnTo>
                    <a:pt x="0" y="205"/>
                  </a:lnTo>
                  <a:lnTo>
                    <a:pt x="0" y="0"/>
                  </a:lnTo>
                  <a:lnTo>
                    <a:pt x="39" y="0"/>
                  </a:lnTo>
                  <a:lnTo>
                    <a:pt x="127" y="139"/>
                  </a:lnTo>
                  <a:lnTo>
                    <a:pt x="127" y="0"/>
                  </a:lnTo>
                  <a:lnTo>
                    <a:pt x="164" y="0"/>
                  </a:lnTo>
                  <a:lnTo>
                    <a:pt x="164" y="205"/>
                  </a:lnTo>
                  <a:lnTo>
                    <a:pt x="125"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31"/>
            <p:cNvSpPr>
              <a:spLocks/>
            </p:cNvSpPr>
            <p:nvPr/>
          </p:nvSpPr>
          <p:spPr bwMode="auto">
            <a:xfrm>
              <a:off x="8596313" y="6281738"/>
              <a:ext cx="417513" cy="241300"/>
            </a:xfrm>
            <a:custGeom>
              <a:avLst/>
              <a:gdLst>
                <a:gd name="T0" fmla="*/ 88 w 263"/>
                <a:gd name="T1" fmla="*/ 0 h 152"/>
                <a:gd name="T2" fmla="*/ 0 w 263"/>
                <a:gd name="T3" fmla="*/ 152 h 152"/>
                <a:gd name="T4" fmla="*/ 263 w 263"/>
                <a:gd name="T5" fmla="*/ 0 h 152"/>
                <a:gd name="T6" fmla="*/ 88 w 263"/>
                <a:gd name="T7" fmla="*/ 0 h 152"/>
              </a:gdLst>
              <a:ahLst/>
              <a:cxnLst>
                <a:cxn ang="0">
                  <a:pos x="T0" y="T1"/>
                </a:cxn>
                <a:cxn ang="0">
                  <a:pos x="T2" y="T3"/>
                </a:cxn>
                <a:cxn ang="0">
                  <a:pos x="T4" y="T5"/>
                </a:cxn>
                <a:cxn ang="0">
                  <a:pos x="T6" y="T7"/>
                </a:cxn>
              </a:cxnLst>
              <a:rect l="0" t="0" r="r" b="b"/>
              <a:pathLst>
                <a:path w="263" h="152">
                  <a:moveTo>
                    <a:pt x="88" y="0"/>
                  </a:moveTo>
                  <a:lnTo>
                    <a:pt x="0" y="152"/>
                  </a:lnTo>
                  <a:lnTo>
                    <a:pt x="263" y="0"/>
                  </a:lnTo>
                  <a:lnTo>
                    <a:pt x="88" y="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32"/>
            <p:cNvSpPr>
              <a:spLocks/>
            </p:cNvSpPr>
            <p:nvPr/>
          </p:nvSpPr>
          <p:spPr bwMode="auto">
            <a:xfrm>
              <a:off x="8736013" y="5799138"/>
              <a:ext cx="277813" cy="482600"/>
            </a:xfrm>
            <a:custGeom>
              <a:avLst/>
              <a:gdLst>
                <a:gd name="T0" fmla="*/ 175 w 175"/>
                <a:gd name="T1" fmla="*/ 304 h 304"/>
                <a:gd name="T2" fmla="*/ 175 w 175"/>
                <a:gd name="T3" fmla="*/ 0 h 304"/>
                <a:gd name="T4" fmla="*/ 175 w 175"/>
                <a:gd name="T5" fmla="*/ 0 h 304"/>
                <a:gd name="T6" fmla="*/ 0 w 175"/>
                <a:gd name="T7" fmla="*/ 304 h 304"/>
                <a:gd name="T8" fmla="*/ 175 w 175"/>
                <a:gd name="T9" fmla="*/ 304 h 304"/>
              </a:gdLst>
              <a:ahLst/>
              <a:cxnLst>
                <a:cxn ang="0">
                  <a:pos x="T0" y="T1"/>
                </a:cxn>
                <a:cxn ang="0">
                  <a:pos x="T2" y="T3"/>
                </a:cxn>
                <a:cxn ang="0">
                  <a:pos x="T4" y="T5"/>
                </a:cxn>
                <a:cxn ang="0">
                  <a:pos x="T6" y="T7"/>
                </a:cxn>
                <a:cxn ang="0">
                  <a:pos x="T8" y="T9"/>
                </a:cxn>
              </a:cxnLst>
              <a:rect l="0" t="0" r="r" b="b"/>
              <a:pathLst>
                <a:path w="175" h="304">
                  <a:moveTo>
                    <a:pt x="175" y="304"/>
                  </a:moveTo>
                  <a:lnTo>
                    <a:pt x="175" y="0"/>
                  </a:lnTo>
                  <a:lnTo>
                    <a:pt x="175" y="0"/>
                  </a:lnTo>
                  <a:lnTo>
                    <a:pt x="0" y="304"/>
                  </a:lnTo>
                  <a:lnTo>
                    <a:pt x="175" y="304"/>
                  </a:lnTo>
                  <a:close/>
                </a:path>
              </a:pathLst>
            </a:custGeom>
            <a:solidFill>
              <a:schemeClr val="bg1">
                <a:alpha val="91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33"/>
            <p:cNvSpPr>
              <a:spLocks/>
            </p:cNvSpPr>
            <p:nvPr/>
          </p:nvSpPr>
          <p:spPr bwMode="auto">
            <a:xfrm>
              <a:off x="8318500" y="5559425"/>
              <a:ext cx="277813" cy="603250"/>
            </a:xfrm>
            <a:custGeom>
              <a:avLst/>
              <a:gdLst>
                <a:gd name="T0" fmla="*/ 43 w 175"/>
                <a:gd name="T1" fmla="*/ 380 h 380"/>
                <a:gd name="T2" fmla="*/ 175 w 175"/>
                <a:gd name="T3" fmla="*/ 303 h 380"/>
                <a:gd name="T4" fmla="*/ 175 w 175"/>
                <a:gd name="T5" fmla="*/ 0 h 380"/>
                <a:gd name="T6" fmla="*/ 0 w 175"/>
                <a:gd name="T7" fmla="*/ 303 h 380"/>
                <a:gd name="T8" fmla="*/ 43 w 175"/>
                <a:gd name="T9" fmla="*/ 380 h 380"/>
              </a:gdLst>
              <a:ahLst/>
              <a:cxnLst>
                <a:cxn ang="0">
                  <a:pos x="T0" y="T1"/>
                </a:cxn>
                <a:cxn ang="0">
                  <a:pos x="T2" y="T3"/>
                </a:cxn>
                <a:cxn ang="0">
                  <a:pos x="T4" y="T5"/>
                </a:cxn>
                <a:cxn ang="0">
                  <a:pos x="T6" y="T7"/>
                </a:cxn>
                <a:cxn ang="0">
                  <a:pos x="T8" y="T9"/>
                </a:cxn>
              </a:cxnLst>
              <a:rect l="0" t="0" r="r" b="b"/>
              <a:pathLst>
                <a:path w="175" h="380">
                  <a:moveTo>
                    <a:pt x="43" y="380"/>
                  </a:moveTo>
                  <a:lnTo>
                    <a:pt x="175" y="303"/>
                  </a:lnTo>
                  <a:lnTo>
                    <a:pt x="175" y="0"/>
                  </a:lnTo>
                  <a:lnTo>
                    <a:pt x="0" y="303"/>
                  </a:lnTo>
                  <a:lnTo>
                    <a:pt x="43" y="38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34"/>
            <p:cNvSpPr>
              <a:spLocks/>
            </p:cNvSpPr>
            <p:nvPr/>
          </p:nvSpPr>
          <p:spPr bwMode="auto">
            <a:xfrm>
              <a:off x="8456613" y="6281738"/>
              <a:ext cx="139700" cy="241300"/>
            </a:xfrm>
            <a:custGeom>
              <a:avLst/>
              <a:gdLst>
                <a:gd name="T0" fmla="*/ 0 w 88"/>
                <a:gd name="T1" fmla="*/ 0 h 152"/>
                <a:gd name="T2" fmla="*/ 88 w 88"/>
                <a:gd name="T3" fmla="*/ 152 h 152"/>
                <a:gd name="T4" fmla="*/ 88 w 88"/>
                <a:gd name="T5" fmla="*/ 0 h 152"/>
                <a:gd name="T6" fmla="*/ 0 w 88"/>
                <a:gd name="T7" fmla="*/ 0 h 152"/>
              </a:gdLst>
              <a:ahLst/>
              <a:cxnLst>
                <a:cxn ang="0">
                  <a:pos x="T0" y="T1"/>
                </a:cxn>
                <a:cxn ang="0">
                  <a:pos x="T2" y="T3"/>
                </a:cxn>
                <a:cxn ang="0">
                  <a:pos x="T4" y="T5"/>
                </a:cxn>
                <a:cxn ang="0">
                  <a:pos x="T6" y="T7"/>
                </a:cxn>
              </a:cxnLst>
              <a:rect l="0" t="0" r="r" b="b"/>
              <a:pathLst>
                <a:path w="88" h="152">
                  <a:moveTo>
                    <a:pt x="0" y="0"/>
                  </a:moveTo>
                  <a:lnTo>
                    <a:pt x="88" y="152"/>
                  </a:lnTo>
                  <a:lnTo>
                    <a:pt x="88" y="0"/>
                  </a:lnTo>
                  <a:lnTo>
                    <a:pt x="0" y="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35"/>
            <p:cNvSpPr>
              <a:spLocks/>
            </p:cNvSpPr>
            <p:nvPr/>
          </p:nvSpPr>
          <p:spPr bwMode="auto">
            <a:xfrm>
              <a:off x="8386762" y="6040438"/>
              <a:ext cx="209551" cy="241301"/>
            </a:xfrm>
            <a:custGeom>
              <a:avLst/>
              <a:gdLst>
                <a:gd name="T0" fmla="*/ 132 w 132"/>
                <a:gd name="T1" fmla="*/ 0 h 152"/>
                <a:gd name="T2" fmla="*/ 0 w 132"/>
                <a:gd name="T3" fmla="*/ 77 h 152"/>
                <a:gd name="T4" fmla="*/ 44 w 132"/>
                <a:gd name="T5" fmla="*/ 152 h 152"/>
                <a:gd name="T6" fmla="*/ 132 w 132"/>
                <a:gd name="T7" fmla="*/ 152 h 152"/>
                <a:gd name="T8" fmla="*/ 132 w 132"/>
                <a:gd name="T9" fmla="*/ 0 h 152"/>
              </a:gdLst>
              <a:ahLst/>
              <a:cxnLst>
                <a:cxn ang="0">
                  <a:pos x="T0" y="T1"/>
                </a:cxn>
                <a:cxn ang="0">
                  <a:pos x="T2" y="T3"/>
                </a:cxn>
                <a:cxn ang="0">
                  <a:pos x="T4" y="T5"/>
                </a:cxn>
                <a:cxn ang="0">
                  <a:pos x="T6" y="T7"/>
                </a:cxn>
                <a:cxn ang="0">
                  <a:pos x="T8" y="T9"/>
                </a:cxn>
              </a:cxnLst>
              <a:rect l="0" t="0" r="r" b="b"/>
              <a:pathLst>
                <a:path w="132" h="152">
                  <a:moveTo>
                    <a:pt x="132" y="0"/>
                  </a:moveTo>
                  <a:lnTo>
                    <a:pt x="0" y="77"/>
                  </a:lnTo>
                  <a:lnTo>
                    <a:pt x="44" y="152"/>
                  </a:lnTo>
                  <a:lnTo>
                    <a:pt x="132" y="152"/>
                  </a:lnTo>
                  <a:lnTo>
                    <a:pt x="132" y="0"/>
                  </a:lnTo>
                  <a:close/>
                </a:path>
              </a:pathLst>
            </a:custGeom>
            <a:solidFill>
              <a:srgbClr val="FFFFFF">
                <a:alpha val="9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36"/>
            <p:cNvSpPr>
              <a:spLocks/>
            </p:cNvSpPr>
            <p:nvPr/>
          </p:nvSpPr>
          <p:spPr bwMode="auto">
            <a:xfrm>
              <a:off x="8178800" y="6162675"/>
              <a:ext cx="277813" cy="119063"/>
            </a:xfrm>
            <a:custGeom>
              <a:avLst/>
              <a:gdLst>
                <a:gd name="T0" fmla="*/ 0 w 175"/>
                <a:gd name="T1" fmla="*/ 75 h 75"/>
                <a:gd name="T2" fmla="*/ 175 w 175"/>
                <a:gd name="T3" fmla="*/ 75 h 75"/>
                <a:gd name="T4" fmla="*/ 131 w 175"/>
                <a:gd name="T5" fmla="*/ 0 h 75"/>
                <a:gd name="T6" fmla="*/ 0 w 175"/>
                <a:gd name="T7" fmla="*/ 75 h 75"/>
              </a:gdLst>
              <a:ahLst/>
              <a:cxnLst>
                <a:cxn ang="0">
                  <a:pos x="T0" y="T1"/>
                </a:cxn>
                <a:cxn ang="0">
                  <a:pos x="T2" y="T3"/>
                </a:cxn>
                <a:cxn ang="0">
                  <a:pos x="T4" y="T5"/>
                </a:cxn>
                <a:cxn ang="0">
                  <a:pos x="T6" y="T7"/>
                </a:cxn>
              </a:cxnLst>
              <a:rect l="0" t="0" r="r" b="b"/>
              <a:pathLst>
                <a:path w="175" h="75">
                  <a:moveTo>
                    <a:pt x="0" y="75"/>
                  </a:moveTo>
                  <a:lnTo>
                    <a:pt x="175" y="75"/>
                  </a:lnTo>
                  <a:lnTo>
                    <a:pt x="131" y="0"/>
                  </a:lnTo>
                  <a:lnTo>
                    <a:pt x="0" y="75"/>
                  </a:lnTo>
                  <a:close/>
                </a:path>
              </a:pathLst>
            </a:custGeom>
            <a:solidFill>
              <a:schemeClr val="bg1">
                <a:alpha val="44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37"/>
            <p:cNvSpPr>
              <a:spLocks/>
            </p:cNvSpPr>
            <p:nvPr/>
          </p:nvSpPr>
          <p:spPr bwMode="auto">
            <a:xfrm>
              <a:off x="8596313" y="5799138"/>
              <a:ext cx="417513" cy="482600"/>
            </a:xfrm>
            <a:custGeom>
              <a:avLst/>
              <a:gdLst>
                <a:gd name="T0" fmla="*/ 88 w 263"/>
                <a:gd name="T1" fmla="*/ 304 h 304"/>
                <a:gd name="T2" fmla="*/ 263 w 263"/>
                <a:gd name="T3" fmla="*/ 0 h 304"/>
                <a:gd name="T4" fmla="*/ 0 w 263"/>
                <a:gd name="T5" fmla="*/ 152 h 304"/>
                <a:gd name="T6" fmla="*/ 0 w 263"/>
                <a:gd name="T7" fmla="*/ 304 h 304"/>
                <a:gd name="T8" fmla="*/ 88 w 263"/>
                <a:gd name="T9" fmla="*/ 304 h 304"/>
              </a:gdLst>
              <a:ahLst/>
              <a:cxnLst>
                <a:cxn ang="0">
                  <a:pos x="T0" y="T1"/>
                </a:cxn>
                <a:cxn ang="0">
                  <a:pos x="T2" y="T3"/>
                </a:cxn>
                <a:cxn ang="0">
                  <a:pos x="T4" y="T5"/>
                </a:cxn>
                <a:cxn ang="0">
                  <a:pos x="T6" y="T7"/>
                </a:cxn>
                <a:cxn ang="0">
                  <a:pos x="T8" y="T9"/>
                </a:cxn>
              </a:cxnLst>
              <a:rect l="0" t="0" r="r" b="b"/>
              <a:pathLst>
                <a:path w="263" h="304">
                  <a:moveTo>
                    <a:pt x="88" y="304"/>
                  </a:moveTo>
                  <a:lnTo>
                    <a:pt x="263" y="0"/>
                  </a:lnTo>
                  <a:lnTo>
                    <a:pt x="0" y="152"/>
                  </a:lnTo>
                  <a:lnTo>
                    <a:pt x="0" y="304"/>
                  </a:lnTo>
                  <a:lnTo>
                    <a:pt x="88" y="304"/>
                  </a:lnTo>
                  <a:close/>
                </a:path>
              </a:pathLst>
            </a:custGeom>
            <a:solidFill>
              <a:srgbClr val="FFFFFF">
                <a:alpha val="37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38"/>
            <p:cNvSpPr>
              <a:spLocks/>
            </p:cNvSpPr>
            <p:nvPr/>
          </p:nvSpPr>
          <p:spPr bwMode="auto">
            <a:xfrm>
              <a:off x="8178800" y="5799138"/>
              <a:ext cx="139700" cy="482600"/>
            </a:xfrm>
            <a:custGeom>
              <a:avLst/>
              <a:gdLst>
                <a:gd name="T0" fmla="*/ 0 w 88"/>
                <a:gd name="T1" fmla="*/ 0 h 304"/>
                <a:gd name="T2" fmla="*/ 0 w 88"/>
                <a:gd name="T3" fmla="*/ 304 h 304"/>
                <a:gd name="T4" fmla="*/ 88 w 88"/>
                <a:gd name="T5" fmla="*/ 152 h 304"/>
                <a:gd name="T6" fmla="*/ 0 w 88"/>
                <a:gd name="T7" fmla="*/ 0 h 304"/>
              </a:gdLst>
              <a:ahLst/>
              <a:cxnLst>
                <a:cxn ang="0">
                  <a:pos x="T0" y="T1"/>
                </a:cxn>
                <a:cxn ang="0">
                  <a:pos x="T2" y="T3"/>
                </a:cxn>
                <a:cxn ang="0">
                  <a:pos x="T4" y="T5"/>
                </a:cxn>
                <a:cxn ang="0">
                  <a:pos x="T6" y="T7"/>
                </a:cxn>
              </a:cxnLst>
              <a:rect l="0" t="0" r="r" b="b"/>
              <a:pathLst>
                <a:path w="88" h="304">
                  <a:moveTo>
                    <a:pt x="0" y="0"/>
                  </a:moveTo>
                  <a:lnTo>
                    <a:pt x="0" y="304"/>
                  </a:lnTo>
                  <a:lnTo>
                    <a:pt x="88" y="152"/>
                  </a:lnTo>
                  <a:lnTo>
                    <a:pt x="0" y="0"/>
                  </a:lnTo>
                  <a:close/>
                </a:path>
              </a:pathLst>
            </a:custGeom>
            <a:solidFill>
              <a:srgbClr val="FFFFFF">
                <a:alpha val="37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39"/>
            <p:cNvSpPr>
              <a:spLocks/>
            </p:cNvSpPr>
            <p:nvPr/>
          </p:nvSpPr>
          <p:spPr bwMode="auto">
            <a:xfrm>
              <a:off x="8178800" y="5559425"/>
              <a:ext cx="417513" cy="481013"/>
            </a:xfrm>
            <a:custGeom>
              <a:avLst/>
              <a:gdLst>
                <a:gd name="T0" fmla="*/ 263 w 263"/>
                <a:gd name="T1" fmla="*/ 0 h 303"/>
                <a:gd name="T2" fmla="*/ 0 w 263"/>
                <a:gd name="T3" fmla="*/ 151 h 303"/>
                <a:gd name="T4" fmla="*/ 88 w 263"/>
                <a:gd name="T5" fmla="*/ 303 h 303"/>
                <a:gd name="T6" fmla="*/ 263 w 263"/>
                <a:gd name="T7" fmla="*/ 0 h 303"/>
              </a:gdLst>
              <a:ahLst/>
              <a:cxnLst>
                <a:cxn ang="0">
                  <a:pos x="T0" y="T1"/>
                </a:cxn>
                <a:cxn ang="0">
                  <a:pos x="T2" y="T3"/>
                </a:cxn>
                <a:cxn ang="0">
                  <a:pos x="T4" y="T5"/>
                </a:cxn>
                <a:cxn ang="0">
                  <a:pos x="T6" y="T7"/>
                </a:cxn>
              </a:cxnLst>
              <a:rect l="0" t="0" r="r" b="b"/>
              <a:pathLst>
                <a:path w="263" h="303">
                  <a:moveTo>
                    <a:pt x="263" y="0"/>
                  </a:moveTo>
                  <a:lnTo>
                    <a:pt x="0" y="151"/>
                  </a:lnTo>
                  <a:lnTo>
                    <a:pt x="88" y="303"/>
                  </a:lnTo>
                  <a:lnTo>
                    <a:pt x="263" y="0"/>
                  </a:lnTo>
                  <a:close/>
                </a:path>
              </a:pathLst>
            </a:custGeom>
            <a:solidFill>
              <a:srgbClr val="FFFFFF">
                <a:alpha val="92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755636443"/>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Text Placeholder 4"/>
          <p:cNvSpPr>
            <a:spLocks noGrp="1"/>
          </p:cNvSpPr>
          <p:nvPr>
            <p:ph idx="1"/>
          </p:nvPr>
        </p:nvSpPr>
        <p:spPr>
          <a:xfrm>
            <a:off x="437535" y="1480319"/>
            <a:ext cx="6548056" cy="462277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Picture Placeholder 2"/>
          <p:cNvSpPr>
            <a:spLocks noGrp="1"/>
          </p:cNvSpPr>
          <p:nvPr>
            <p:ph type="pic" sz="quarter" idx="10"/>
          </p:nvPr>
        </p:nvSpPr>
        <p:spPr>
          <a:xfrm>
            <a:off x="7804150" y="2392325"/>
            <a:ext cx="4387850" cy="3232187"/>
          </a:xfrm>
          <a:prstGeom prst="rect">
            <a:avLst/>
          </a:prstGeom>
        </p:spPr>
        <p:txBody>
          <a:bodyPr/>
          <a:lstStyle/>
          <a:p>
            <a:endParaRPr lang="en-US"/>
          </a:p>
        </p:txBody>
      </p:sp>
    </p:spTree>
    <p:extLst>
      <p:ext uri="{BB962C8B-B14F-4D97-AF65-F5344CB8AC3E}">
        <p14:creationId xmlns:p14="http://schemas.microsoft.com/office/powerpoint/2010/main" val="1513490463"/>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5" name="Text Placeholder 4"/>
          <p:cNvSpPr>
            <a:spLocks noGrp="1"/>
          </p:cNvSpPr>
          <p:nvPr>
            <p:ph idx="1" hasCustomPrompt="1"/>
          </p:nvPr>
        </p:nvSpPr>
        <p:spPr>
          <a:xfrm>
            <a:off x="437535" y="1480319"/>
            <a:ext cx="6548056" cy="4622770"/>
          </a:xfrm>
          <a:prstGeom prst="rect">
            <a:avLst/>
          </a:prstGeom>
        </p:spPr>
        <p:txBody>
          <a:bodyPr vert="horz" lIns="91440" tIns="45720" rIns="91440" bIns="45720" rtlCol="0">
            <a:normAutofit/>
          </a:bodyPr>
          <a:lstStyle>
            <a:lvl1pPr>
              <a:defRPr sz="1200" baseline="0"/>
            </a:lvl1pPr>
          </a:lstStyle>
          <a:p>
            <a:pPr lvl="0"/>
            <a:r>
              <a:rPr lang="en-US"/>
              <a:t>Text</a:t>
            </a:r>
          </a:p>
        </p:txBody>
      </p:sp>
      <p:sp>
        <p:nvSpPr>
          <p:cNvPr id="3" name="Picture Placeholder 2"/>
          <p:cNvSpPr>
            <a:spLocks noGrp="1"/>
          </p:cNvSpPr>
          <p:nvPr>
            <p:ph type="pic" sz="quarter" idx="10"/>
          </p:nvPr>
        </p:nvSpPr>
        <p:spPr>
          <a:xfrm>
            <a:off x="8293395" y="1480319"/>
            <a:ext cx="3898604" cy="2209179"/>
          </a:xfrm>
          <a:prstGeom prst="rect">
            <a:avLst/>
          </a:prstGeom>
        </p:spPr>
        <p:txBody>
          <a:bodyPr/>
          <a:lstStyle/>
          <a:p>
            <a:endParaRPr lang="en-US"/>
          </a:p>
        </p:txBody>
      </p:sp>
      <p:sp>
        <p:nvSpPr>
          <p:cNvPr id="4" name="Picture Placeholder 2"/>
          <p:cNvSpPr>
            <a:spLocks noGrp="1"/>
          </p:cNvSpPr>
          <p:nvPr>
            <p:ph type="pic" sz="quarter" idx="11"/>
          </p:nvPr>
        </p:nvSpPr>
        <p:spPr>
          <a:xfrm>
            <a:off x="8293395" y="3896303"/>
            <a:ext cx="3898604" cy="2209179"/>
          </a:xfrm>
          <a:prstGeom prst="rect">
            <a:avLst/>
          </a:prstGeom>
        </p:spPr>
        <p:txBody>
          <a:bodyPr/>
          <a:lstStyle/>
          <a:p>
            <a:endParaRPr lang="en-US"/>
          </a:p>
        </p:txBody>
      </p:sp>
    </p:spTree>
    <p:extLst>
      <p:ext uri="{BB962C8B-B14F-4D97-AF65-F5344CB8AC3E}">
        <p14:creationId xmlns:p14="http://schemas.microsoft.com/office/powerpoint/2010/main" val="201977789"/>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userDrawn="1">
  <p:cSld name="Title Slide: Icon/Image">
    <p:spTree>
      <p:nvGrpSpPr>
        <p:cNvPr id="1" name=""/>
        <p:cNvGrpSpPr/>
        <p:nvPr/>
      </p:nvGrpSpPr>
      <p:grpSpPr>
        <a:xfrm>
          <a:off x="0" y="0"/>
          <a:ext cx="0" cy="0"/>
          <a:chOff x="0" y="0"/>
          <a:chExt cx="0" cy="0"/>
        </a:xfrm>
      </p:grpSpPr>
      <p:pic>
        <p:nvPicPr>
          <p:cNvPr id="3" name="Picture 2" descr="mining_title_5_opt.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854568" cy="6858000"/>
          </a:xfrm>
          <a:prstGeom prst="rect">
            <a:avLst/>
          </a:prstGeom>
        </p:spPr>
      </p:pic>
      <p:grpSp>
        <p:nvGrpSpPr>
          <p:cNvPr id="24" name="Group 23"/>
          <p:cNvGrpSpPr/>
          <p:nvPr userDrawn="1"/>
        </p:nvGrpSpPr>
        <p:grpSpPr>
          <a:xfrm>
            <a:off x="-9281" y="6354151"/>
            <a:ext cx="481013" cy="361950"/>
            <a:chOff x="-19050" y="6315075"/>
            <a:chExt cx="481013" cy="361950"/>
          </a:xfrm>
        </p:grpSpPr>
        <p:sp>
          <p:nvSpPr>
            <p:cNvPr id="25" name="Freeform 24"/>
            <p:cNvSpPr/>
            <p:nvPr userDrawn="1"/>
          </p:nvSpPr>
          <p:spPr>
            <a:xfrm>
              <a:off x="-19050" y="6315075"/>
              <a:ext cx="481013" cy="361950"/>
            </a:xfrm>
            <a:custGeom>
              <a:avLst/>
              <a:gdLst>
                <a:gd name="connsiteX0" fmla="*/ 0 w 466726"/>
                <a:gd name="connsiteY0" fmla="*/ 0 h 361950"/>
                <a:gd name="connsiteX1" fmla="*/ 466726 w 466726"/>
                <a:gd name="connsiteY1" fmla="*/ 0 h 361950"/>
                <a:gd name="connsiteX2" fmla="*/ 466726 w 466726"/>
                <a:gd name="connsiteY2" fmla="*/ 283369 h 361950"/>
                <a:gd name="connsiteX3" fmla="*/ 338138 w 466726"/>
                <a:gd name="connsiteY3" fmla="*/ 361950 h 361950"/>
                <a:gd name="connsiteX4" fmla="*/ 2382 w 466726"/>
                <a:gd name="connsiteY4" fmla="*/ 361950 h 361950"/>
                <a:gd name="connsiteX5" fmla="*/ 0 w 466726"/>
                <a:gd name="connsiteY5" fmla="*/ 0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726" h="361950">
                  <a:moveTo>
                    <a:pt x="0" y="0"/>
                  </a:moveTo>
                  <a:lnTo>
                    <a:pt x="466726" y="0"/>
                  </a:lnTo>
                  <a:lnTo>
                    <a:pt x="466726" y="283369"/>
                  </a:lnTo>
                  <a:lnTo>
                    <a:pt x="338138" y="361950"/>
                  </a:lnTo>
                  <a:lnTo>
                    <a:pt x="2382" y="361950"/>
                  </a:lnTo>
                  <a:lnTo>
                    <a:pt x="0" y="0"/>
                  </a:lnTo>
                  <a:close/>
                </a:path>
              </a:pathLst>
            </a:custGeom>
            <a:solidFill>
              <a:schemeClr val="bg1"/>
            </a:solidFill>
            <a:ln>
              <a:solidFill>
                <a:schemeClr val="bg2">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p:cNvPicPr>
              <a:picLocks noChangeAspect="1"/>
            </p:cNvPicPr>
            <p:nvPr userDrawn="1"/>
          </p:nvPicPr>
          <p:blipFill rotWithShape="1">
            <a:blip r:embed="rId3" cstate="print">
              <a:extLst>
                <a:ext uri="{28A0092B-C50C-407E-A947-70E740481C1C}">
                  <a14:useLocalDpi xmlns:a14="http://schemas.microsoft.com/office/drawing/2010/main" val="0"/>
                </a:ext>
              </a:extLst>
            </a:blip>
            <a:srcRect l="18710" t="14238" r="22491" b="16093"/>
            <a:stretch/>
          </p:blipFill>
          <p:spPr>
            <a:xfrm>
              <a:off x="50800" y="6353175"/>
              <a:ext cx="384175" cy="285750"/>
            </a:xfrm>
            <a:prstGeom prst="rect">
              <a:avLst/>
            </a:prstGeom>
          </p:spPr>
        </p:pic>
      </p:grpSp>
      <p:pic>
        <p:nvPicPr>
          <p:cNvPr id="36" name="Picture 35" descr="Hexagon_Mining_RGB_Standard.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994900" y="6145213"/>
            <a:ext cx="1847850" cy="569650"/>
          </a:xfrm>
          <a:prstGeom prst="rect">
            <a:avLst/>
          </a:prstGeom>
        </p:spPr>
      </p:pic>
      <p:sp>
        <p:nvSpPr>
          <p:cNvPr id="42" name="Title 1"/>
          <p:cNvSpPr>
            <a:spLocks noGrp="1"/>
          </p:cNvSpPr>
          <p:nvPr>
            <p:ph type="ctrTitle"/>
          </p:nvPr>
        </p:nvSpPr>
        <p:spPr>
          <a:xfrm>
            <a:off x="5410200" y="4150777"/>
            <a:ext cx="6426200" cy="1002240"/>
          </a:xfrm>
          <a:prstGeom prst="rect">
            <a:avLst/>
          </a:prstGeom>
        </p:spPr>
        <p:txBody>
          <a:bodyPr anchor="b">
            <a:normAutofit/>
          </a:bodyPr>
          <a:lstStyle>
            <a:lvl1pPr marL="0" algn="l" defTabSz="685749" rtl="0" eaLnBrk="1" latinLnBrk="0" hangingPunct="1">
              <a:lnSpc>
                <a:spcPct val="100000"/>
              </a:lnSpc>
              <a:spcBef>
                <a:spcPct val="0"/>
              </a:spcBef>
              <a:buNone/>
              <a:defRPr lang="en-US" sz="3000" b="1" kern="1200" spc="-8" dirty="0">
                <a:ln>
                  <a:noFill/>
                </a:ln>
                <a:solidFill>
                  <a:srgbClr val="0B1213"/>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64" name="Text Placeholder 11"/>
          <p:cNvSpPr>
            <a:spLocks noGrp="1"/>
          </p:cNvSpPr>
          <p:nvPr>
            <p:ph type="body" sz="quarter" idx="13"/>
          </p:nvPr>
        </p:nvSpPr>
        <p:spPr>
          <a:xfrm>
            <a:off x="5410200" y="5600238"/>
            <a:ext cx="6426200" cy="289379"/>
          </a:xfrm>
          <a:prstGeom prst="rect">
            <a:avLst/>
          </a:prstGeom>
        </p:spPr>
        <p:txBody>
          <a:bodyPr anchor="t">
            <a:noAutofit/>
          </a:bodyPr>
          <a:lstStyle>
            <a:lvl1pPr marL="0" indent="0" algn="l">
              <a:buNone/>
              <a:defRPr sz="1800">
                <a:solidFill>
                  <a:schemeClr val="accent6"/>
                </a:solidFill>
              </a:defRPr>
            </a:lvl1pPr>
          </a:lstStyle>
          <a:p>
            <a:pPr lvl="0"/>
            <a:r>
              <a:rPr lang="en-US"/>
              <a:t>Click to edit Master text styles</a:t>
            </a:r>
          </a:p>
        </p:txBody>
      </p:sp>
      <p:sp>
        <p:nvSpPr>
          <p:cNvPr id="65" name="Subtitle 2"/>
          <p:cNvSpPr>
            <a:spLocks noGrp="1"/>
          </p:cNvSpPr>
          <p:nvPr>
            <p:ph type="subTitle" idx="1"/>
          </p:nvPr>
        </p:nvSpPr>
        <p:spPr>
          <a:xfrm>
            <a:off x="5410200" y="5153017"/>
            <a:ext cx="6426200" cy="438150"/>
          </a:xfrm>
          <a:prstGeom prst="rect">
            <a:avLst/>
          </a:prstGeom>
        </p:spPr>
        <p:txBody>
          <a:bodyPr anchor="t">
            <a:noAutofit/>
          </a:bodyPr>
          <a:lstStyle>
            <a:lvl1pPr marL="0" indent="0" algn="l" defTabSz="685749" rtl="0" eaLnBrk="1" latinLnBrk="0" hangingPunct="1">
              <a:spcAft>
                <a:spcPts val="450"/>
              </a:spcAft>
              <a:buNone/>
              <a:defRPr lang="en-US" sz="2400" kern="1200" dirty="0">
                <a:solidFill>
                  <a:schemeClr val="accent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cxnSp>
        <p:nvCxnSpPr>
          <p:cNvPr id="66" name="Straight Connector 65"/>
          <p:cNvCxnSpPr/>
          <p:nvPr userDrawn="1"/>
        </p:nvCxnSpPr>
        <p:spPr>
          <a:xfrm>
            <a:off x="5562600" y="5153017"/>
            <a:ext cx="6265210"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6295819"/>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385235" y="656167"/>
            <a:ext cx="11455398" cy="495300"/>
          </a:xfrm>
          <a:prstGeom prst="rect">
            <a:avLst/>
          </a:prstGeom>
        </p:spPr>
        <p:txBody>
          <a:bodyPr vert="horz" lIns="91440" tIns="45720" rIns="91440" bIns="45720" rtlCol="0" anchor="ctr">
            <a:noAutofit/>
          </a:bodyPr>
          <a:lstStyle/>
          <a:p>
            <a:r>
              <a:rPr lang="en-US"/>
              <a:t>Click to edit Master title style</a:t>
            </a:r>
          </a:p>
        </p:txBody>
      </p:sp>
      <p:sp>
        <p:nvSpPr>
          <p:cNvPr id="5" name="Text Placeholder 4"/>
          <p:cNvSpPr>
            <a:spLocks noGrp="1"/>
          </p:cNvSpPr>
          <p:nvPr>
            <p:ph idx="1"/>
          </p:nvPr>
        </p:nvSpPr>
        <p:spPr>
          <a:xfrm>
            <a:off x="395004" y="1480319"/>
            <a:ext cx="11451165" cy="4412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42241633"/>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24" name="Picture 23"/>
          <p:cNvPicPr>
            <a:picLocks noChangeAspect="1"/>
          </p:cNvPicPr>
          <p:nvPr userDrawn="1"/>
        </p:nvPicPr>
        <p:blipFill rotWithShape="1">
          <a:blip r:embed="rId2" cstate="print">
            <a:extLst>
              <a:ext uri="{28A0092B-C50C-407E-A947-70E740481C1C}">
                <a14:useLocalDpi xmlns:a14="http://schemas.microsoft.com/office/drawing/2010/main" val="0"/>
              </a:ext>
            </a:extLst>
          </a:blip>
          <a:stretch/>
        </p:blipFill>
        <p:spPr>
          <a:xfrm>
            <a:off x="1" y="0"/>
            <a:ext cx="12192000" cy="6858686"/>
          </a:xfrm>
          <a:prstGeom prst="rect">
            <a:avLst/>
          </a:prstGeom>
          <a:noFill/>
          <a:ln>
            <a:noFill/>
          </a:ln>
        </p:spPr>
      </p:pic>
      <p:sp>
        <p:nvSpPr>
          <p:cNvPr id="2" name="Title 1"/>
          <p:cNvSpPr>
            <a:spLocks noGrp="1"/>
          </p:cNvSpPr>
          <p:nvPr>
            <p:ph type="ctrTitle"/>
          </p:nvPr>
        </p:nvSpPr>
        <p:spPr>
          <a:xfrm>
            <a:off x="5465131" y="4156500"/>
            <a:ext cx="4540103" cy="1002240"/>
          </a:xfrm>
        </p:spPr>
        <p:txBody>
          <a:bodyPr anchor="b">
            <a:noAutofit/>
          </a:bodyPr>
          <a:lstStyle>
            <a:lvl1pPr marL="0" algn="l" defTabSz="685749" rtl="0" eaLnBrk="1" latinLnBrk="0" hangingPunct="1">
              <a:lnSpc>
                <a:spcPct val="100000"/>
              </a:lnSpc>
              <a:spcBef>
                <a:spcPct val="0"/>
              </a:spcBef>
              <a:buNone/>
              <a:defRPr lang="en-US" sz="2500" b="1" kern="1200" spc="-8" dirty="0">
                <a:ln>
                  <a:noFill/>
                </a:ln>
                <a:solidFill>
                  <a:srgbClr val="000000"/>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3" name="Subtitle 2"/>
          <p:cNvSpPr>
            <a:spLocks noGrp="1"/>
          </p:cNvSpPr>
          <p:nvPr>
            <p:ph type="subTitle" idx="1"/>
          </p:nvPr>
        </p:nvSpPr>
        <p:spPr>
          <a:xfrm>
            <a:off x="5465133" y="5354198"/>
            <a:ext cx="4540102" cy="417512"/>
          </a:xfrm>
          <a:prstGeom prst="rect">
            <a:avLst/>
          </a:prstGeom>
        </p:spPr>
        <p:txBody>
          <a:bodyPr>
            <a:noAutofit/>
          </a:bodyPr>
          <a:lstStyle>
            <a:lvl1pPr marL="0" indent="0" algn="l" defTabSz="685749" rtl="0" eaLnBrk="1" latinLnBrk="0" hangingPunct="1">
              <a:spcAft>
                <a:spcPts val="450"/>
              </a:spcAft>
              <a:buNone/>
              <a:defRPr lang="en-US" sz="1800" kern="1200" dirty="0">
                <a:solidFill>
                  <a:schemeClr val="accent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cxnSp>
        <p:nvCxnSpPr>
          <p:cNvPr id="10" name="Straight Connector 9"/>
          <p:cNvCxnSpPr/>
          <p:nvPr userDrawn="1"/>
        </p:nvCxnSpPr>
        <p:spPr>
          <a:xfrm>
            <a:off x="5571459" y="5221510"/>
            <a:ext cx="4540103"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Text Placeholder 11"/>
          <p:cNvSpPr>
            <a:spLocks noGrp="1"/>
          </p:cNvSpPr>
          <p:nvPr>
            <p:ph type="body" sz="quarter" idx="13"/>
          </p:nvPr>
        </p:nvSpPr>
        <p:spPr>
          <a:xfrm>
            <a:off x="5465132" y="5772150"/>
            <a:ext cx="4540102" cy="419100"/>
          </a:xfrm>
          <a:prstGeom prst="rect">
            <a:avLst/>
          </a:prstGeom>
        </p:spPr>
        <p:txBody>
          <a:bodyPr>
            <a:noAutofit/>
          </a:bodyPr>
          <a:lstStyle>
            <a:lvl1pPr marL="0" indent="0">
              <a:buNone/>
              <a:defRPr sz="1400">
                <a:solidFill>
                  <a:schemeClr val="accent6"/>
                </a:solidFill>
              </a:defRPr>
            </a:lvl1pPr>
          </a:lstStyle>
          <a:p>
            <a:pPr lvl="0"/>
            <a:r>
              <a:rPr lang="en-US"/>
              <a:t>Click to edit Master text styles</a:t>
            </a:r>
          </a:p>
        </p:txBody>
      </p:sp>
      <p:grpSp>
        <p:nvGrpSpPr>
          <p:cNvPr id="26" name="Group 25"/>
          <p:cNvGrpSpPr/>
          <p:nvPr userDrawn="1"/>
        </p:nvGrpSpPr>
        <p:grpSpPr>
          <a:xfrm>
            <a:off x="9991558" y="6122952"/>
            <a:ext cx="1844842" cy="572324"/>
            <a:chOff x="1936751" y="5480050"/>
            <a:chExt cx="7558088" cy="2344738"/>
          </a:xfrm>
        </p:grpSpPr>
        <p:sp>
          <p:nvSpPr>
            <p:cNvPr id="27" name="Freeform 5"/>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6"/>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7"/>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8"/>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9"/>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10"/>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1"/>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768298086"/>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465131" y="4156500"/>
            <a:ext cx="4540103" cy="1002240"/>
          </a:xfrm>
        </p:spPr>
        <p:txBody>
          <a:bodyPr anchor="b">
            <a:noAutofit/>
          </a:bodyPr>
          <a:lstStyle>
            <a:lvl1pPr marL="0" algn="l" defTabSz="685749" rtl="0" eaLnBrk="1" latinLnBrk="0" hangingPunct="1">
              <a:lnSpc>
                <a:spcPct val="100000"/>
              </a:lnSpc>
              <a:spcBef>
                <a:spcPct val="0"/>
              </a:spcBef>
              <a:buNone/>
              <a:defRPr lang="en-US" sz="2500" b="1" kern="1200" spc="-8" dirty="0">
                <a:ln>
                  <a:noFill/>
                </a:ln>
                <a:solidFill>
                  <a:srgbClr val="000000"/>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3" name="Subtitle 2"/>
          <p:cNvSpPr>
            <a:spLocks noGrp="1"/>
          </p:cNvSpPr>
          <p:nvPr>
            <p:ph type="subTitle" idx="1"/>
          </p:nvPr>
        </p:nvSpPr>
        <p:spPr>
          <a:xfrm>
            <a:off x="5465133" y="5354198"/>
            <a:ext cx="4540102" cy="417512"/>
          </a:xfrm>
          <a:prstGeom prst="rect">
            <a:avLst/>
          </a:prstGeom>
        </p:spPr>
        <p:txBody>
          <a:bodyPr>
            <a:noAutofit/>
          </a:bodyPr>
          <a:lstStyle>
            <a:lvl1pPr marL="0" indent="0" algn="l" defTabSz="685749" rtl="0" eaLnBrk="1" latinLnBrk="0" hangingPunct="1">
              <a:spcAft>
                <a:spcPts val="450"/>
              </a:spcAft>
              <a:buNone/>
              <a:defRPr lang="en-US" sz="1800" kern="1200" dirty="0">
                <a:solidFill>
                  <a:schemeClr val="accent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cxnSp>
        <p:nvCxnSpPr>
          <p:cNvPr id="10" name="Straight Connector 9"/>
          <p:cNvCxnSpPr/>
          <p:nvPr userDrawn="1"/>
        </p:nvCxnSpPr>
        <p:spPr>
          <a:xfrm>
            <a:off x="5571459" y="5221510"/>
            <a:ext cx="4540103"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Text Placeholder 11"/>
          <p:cNvSpPr>
            <a:spLocks noGrp="1"/>
          </p:cNvSpPr>
          <p:nvPr>
            <p:ph type="body" sz="quarter" idx="13"/>
          </p:nvPr>
        </p:nvSpPr>
        <p:spPr>
          <a:xfrm>
            <a:off x="5465132" y="5772150"/>
            <a:ext cx="4540102" cy="419100"/>
          </a:xfrm>
          <a:prstGeom prst="rect">
            <a:avLst/>
          </a:prstGeom>
        </p:spPr>
        <p:txBody>
          <a:bodyPr>
            <a:noAutofit/>
          </a:bodyPr>
          <a:lstStyle>
            <a:lvl1pPr marL="0" indent="0">
              <a:buNone/>
              <a:defRPr sz="1400">
                <a:solidFill>
                  <a:schemeClr val="accent6"/>
                </a:solidFill>
              </a:defRPr>
            </a:lvl1pPr>
          </a:lstStyle>
          <a:p>
            <a:pPr lvl="0"/>
            <a:r>
              <a:rPr lang="en-US"/>
              <a:t>Click to edit Master text styles</a:t>
            </a:r>
          </a:p>
        </p:txBody>
      </p:sp>
      <p:grpSp>
        <p:nvGrpSpPr>
          <p:cNvPr id="26" name="Group 25"/>
          <p:cNvGrpSpPr/>
          <p:nvPr userDrawn="1"/>
        </p:nvGrpSpPr>
        <p:grpSpPr>
          <a:xfrm>
            <a:off x="9991558" y="6122952"/>
            <a:ext cx="1844842" cy="572324"/>
            <a:chOff x="1936751" y="5480050"/>
            <a:chExt cx="7558088" cy="2344738"/>
          </a:xfrm>
        </p:grpSpPr>
        <p:sp>
          <p:nvSpPr>
            <p:cNvPr id="27" name="Freeform 5"/>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6"/>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7"/>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8"/>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9"/>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10"/>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1"/>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040052031"/>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preserve="1" userDrawn="1">
  <p:cSld name="2_Title Slide">
    <p:spTree>
      <p:nvGrpSpPr>
        <p:cNvPr id="1" name=""/>
        <p:cNvGrpSpPr/>
        <p:nvPr/>
      </p:nvGrpSpPr>
      <p:grpSpPr>
        <a:xfrm>
          <a:off x="0" y="0"/>
          <a:ext cx="0" cy="0"/>
          <a:chOff x="0" y="0"/>
          <a:chExt cx="0" cy="0"/>
        </a:xfrm>
      </p:grpSpPr>
      <p:grpSp>
        <p:nvGrpSpPr>
          <p:cNvPr id="26" name="Group 25"/>
          <p:cNvGrpSpPr/>
          <p:nvPr userDrawn="1"/>
        </p:nvGrpSpPr>
        <p:grpSpPr>
          <a:xfrm>
            <a:off x="9991558" y="6122952"/>
            <a:ext cx="1844842" cy="572324"/>
            <a:chOff x="1936751" y="5480050"/>
            <a:chExt cx="7558088" cy="2344738"/>
          </a:xfrm>
        </p:grpSpPr>
        <p:sp>
          <p:nvSpPr>
            <p:cNvPr id="27" name="Freeform 5"/>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6"/>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7"/>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8"/>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9"/>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10"/>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1"/>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155624836"/>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preserve="1" userDrawn="1">
  <p:cSld name="3_Title Slide">
    <p:spTree>
      <p:nvGrpSpPr>
        <p:cNvPr id="1" name=""/>
        <p:cNvGrpSpPr/>
        <p:nvPr/>
      </p:nvGrpSpPr>
      <p:grpSpPr>
        <a:xfrm>
          <a:off x="0" y="0"/>
          <a:ext cx="0" cy="0"/>
          <a:chOff x="0" y="0"/>
          <a:chExt cx="0" cy="0"/>
        </a:xfrm>
      </p:grpSpPr>
      <p:pic>
        <p:nvPicPr>
          <p:cNvPr id="13" name="Picture 12"/>
          <p:cNvPicPr>
            <a:picLocks noChangeAspect="1"/>
          </p:cNvPicPr>
          <p:nvPr userDrawn="1"/>
        </p:nvPicPr>
        <p:blipFill rotWithShape="1">
          <a:blip r:embed="rId2">
            <a:extLst>
              <a:ext uri="{28A0092B-C50C-407E-A947-70E740481C1C}">
                <a14:useLocalDpi xmlns:a14="http://schemas.microsoft.com/office/drawing/2010/main" val="0"/>
              </a:ext>
            </a:extLst>
          </a:blip>
          <a:srcRect t="22543" r="53742"/>
          <a:stretch/>
        </p:blipFill>
        <p:spPr>
          <a:xfrm>
            <a:off x="1" y="-32085"/>
            <a:ext cx="7315199" cy="6890085"/>
          </a:xfrm>
          <a:prstGeom prst="rect">
            <a:avLst/>
          </a:prstGeom>
          <a:noFill/>
          <a:ln>
            <a:noFill/>
          </a:ln>
        </p:spPr>
      </p:pic>
      <p:sp>
        <p:nvSpPr>
          <p:cNvPr id="2" name="Title 1"/>
          <p:cNvSpPr>
            <a:spLocks noGrp="1"/>
          </p:cNvSpPr>
          <p:nvPr>
            <p:ph type="ctrTitle"/>
          </p:nvPr>
        </p:nvSpPr>
        <p:spPr>
          <a:xfrm>
            <a:off x="5466229" y="4156500"/>
            <a:ext cx="5904391" cy="1002240"/>
          </a:xfrm>
        </p:spPr>
        <p:txBody>
          <a:bodyPr anchor="b">
            <a:normAutofit/>
          </a:bodyPr>
          <a:lstStyle>
            <a:lvl1pPr marL="0" algn="l" defTabSz="685749" rtl="0" eaLnBrk="1" latinLnBrk="0" hangingPunct="1">
              <a:lnSpc>
                <a:spcPct val="100000"/>
              </a:lnSpc>
              <a:spcBef>
                <a:spcPct val="0"/>
              </a:spcBef>
              <a:buNone/>
              <a:defRPr lang="en-US" sz="2500" b="1" kern="1200" spc="-8" dirty="0">
                <a:ln>
                  <a:noFill/>
                </a:ln>
                <a:solidFill>
                  <a:srgbClr val="000000"/>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3" name="Subtitle 2"/>
          <p:cNvSpPr>
            <a:spLocks noGrp="1"/>
          </p:cNvSpPr>
          <p:nvPr>
            <p:ph type="subTitle" idx="1"/>
          </p:nvPr>
        </p:nvSpPr>
        <p:spPr>
          <a:xfrm>
            <a:off x="5466228" y="5354198"/>
            <a:ext cx="5904392" cy="417512"/>
          </a:xfrm>
          <a:prstGeom prst="rect">
            <a:avLst/>
          </a:prstGeom>
        </p:spPr>
        <p:txBody>
          <a:bodyPr>
            <a:noAutofit/>
          </a:bodyPr>
          <a:lstStyle>
            <a:lvl1pPr marL="0" indent="0" algn="l" defTabSz="685749" rtl="0" eaLnBrk="1" latinLnBrk="0" hangingPunct="1">
              <a:spcAft>
                <a:spcPts val="450"/>
              </a:spcAft>
              <a:buNone/>
              <a:defRPr lang="en-US" sz="1800" kern="1200" dirty="0">
                <a:solidFill>
                  <a:schemeClr val="accent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cxnSp>
        <p:nvCxnSpPr>
          <p:cNvPr id="10" name="Straight Connector 9"/>
          <p:cNvCxnSpPr/>
          <p:nvPr userDrawn="1"/>
        </p:nvCxnSpPr>
        <p:spPr>
          <a:xfrm>
            <a:off x="5572597" y="5221510"/>
            <a:ext cx="5798023"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Text Placeholder 11"/>
          <p:cNvSpPr>
            <a:spLocks noGrp="1"/>
          </p:cNvSpPr>
          <p:nvPr>
            <p:ph type="body" sz="quarter" idx="13"/>
          </p:nvPr>
        </p:nvSpPr>
        <p:spPr>
          <a:xfrm>
            <a:off x="5466227" y="5772150"/>
            <a:ext cx="5840037" cy="419100"/>
          </a:xfrm>
          <a:prstGeom prst="rect">
            <a:avLst/>
          </a:prstGeom>
        </p:spPr>
        <p:txBody>
          <a:bodyPr>
            <a:noAutofit/>
          </a:bodyPr>
          <a:lstStyle>
            <a:lvl1pPr marL="0" indent="0">
              <a:buNone/>
              <a:defRPr sz="1400">
                <a:solidFill>
                  <a:schemeClr val="accent6"/>
                </a:solidFill>
              </a:defRPr>
            </a:lvl1pPr>
          </a:lstStyle>
          <a:p>
            <a:pPr lvl="0"/>
            <a:r>
              <a:rPr lang="en-US"/>
              <a:t>Click to edit Master text styles</a:t>
            </a:r>
          </a:p>
        </p:txBody>
      </p:sp>
      <p:pic>
        <p:nvPicPr>
          <p:cNvPr id="25" name="Picture 24"/>
          <p:cNvPicPr>
            <a:picLocks noChangeAspect="1"/>
          </p:cNvPicPr>
          <p:nvPr userDrawn="1"/>
        </p:nvPicPr>
        <p:blipFill rotWithShape="1">
          <a:blip r:embed="rId2">
            <a:extLst>
              <a:ext uri="{28A0092B-C50C-407E-A947-70E740481C1C}">
                <a14:useLocalDpi xmlns:a14="http://schemas.microsoft.com/office/drawing/2010/main" val="0"/>
              </a:ext>
            </a:extLst>
          </a:blip>
          <a:srcRect l="73158"/>
          <a:stretch/>
        </p:blipFill>
        <p:spPr>
          <a:xfrm>
            <a:off x="8919411" y="1"/>
            <a:ext cx="3272588" cy="6858000"/>
          </a:xfrm>
          <a:prstGeom prst="rect">
            <a:avLst/>
          </a:prstGeom>
          <a:noFill/>
          <a:ln>
            <a:noFill/>
          </a:ln>
        </p:spPr>
      </p:pic>
      <p:grpSp>
        <p:nvGrpSpPr>
          <p:cNvPr id="26" name="Group 25"/>
          <p:cNvGrpSpPr/>
          <p:nvPr userDrawn="1"/>
        </p:nvGrpSpPr>
        <p:grpSpPr>
          <a:xfrm>
            <a:off x="9991558" y="6122952"/>
            <a:ext cx="1844842" cy="572324"/>
            <a:chOff x="1936751" y="5480050"/>
            <a:chExt cx="7558088" cy="2344738"/>
          </a:xfrm>
        </p:grpSpPr>
        <p:sp>
          <p:nvSpPr>
            <p:cNvPr id="27" name="Freeform 5"/>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6"/>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7"/>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8"/>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9"/>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10"/>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1"/>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841595345"/>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355600" y="1447800"/>
            <a:ext cx="11474451"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582831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02C35D-B9E9-44BC-97E1-AB2C1FA2C97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3888D6E-A41B-49F0-9053-F37B95A577D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74A0DD7-F14B-4B3A-A502-BB317677264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23B7715-164F-419A-99FD-AB631C14357A}"/>
              </a:ext>
            </a:extLst>
          </p:cNvPr>
          <p:cNvSpPr>
            <a:spLocks noGrp="1"/>
          </p:cNvSpPr>
          <p:nvPr>
            <p:ph type="dt" sz="half" idx="10"/>
          </p:nvPr>
        </p:nvSpPr>
        <p:spPr/>
        <p:txBody>
          <a:bodyPr/>
          <a:lstStyle/>
          <a:p>
            <a:fld id="{30DFD48F-AE6D-43E9-ABD6-2816321F68D8}" type="datetimeFigureOut">
              <a:rPr lang="en-US" smtClean="0"/>
              <a:t>11/7/2022</a:t>
            </a:fld>
            <a:endParaRPr lang="en-US"/>
          </a:p>
        </p:txBody>
      </p:sp>
      <p:sp>
        <p:nvSpPr>
          <p:cNvPr id="6" name="Footer Placeholder 5">
            <a:extLst>
              <a:ext uri="{FF2B5EF4-FFF2-40B4-BE49-F238E27FC236}">
                <a16:creationId xmlns:a16="http://schemas.microsoft.com/office/drawing/2014/main" id="{9AD42420-9E63-4CB2-A9B7-E042FC10B79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5AC7708-8670-4471-B222-5DAFBFA34286}"/>
              </a:ext>
            </a:extLst>
          </p:cNvPr>
          <p:cNvSpPr>
            <a:spLocks noGrp="1"/>
          </p:cNvSpPr>
          <p:nvPr>
            <p:ph type="sldNum" sz="quarter" idx="12"/>
          </p:nvPr>
        </p:nvSpPr>
        <p:spPr/>
        <p:txBody>
          <a:bodyPr/>
          <a:lstStyle/>
          <a:p>
            <a:fld id="{07938C39-307A-467C-AF17-58B2BC169095}" type="slidenum">
              <a:rPr lang="en-US" smtClean="0"/>
              <a:t>‹#›</a:t>
            </a:fld>
            <a:endParaRPr lang="en-US"/>
          </a:p>
        </p:txBody>
      </p:sp>
    </p:spTree>
    <p:extLst>
      <p:ext uri="{BB962C8B-B14F-4D97-AF65-F5344CB8AC3E}">
        <p14:creationId xmlns:p14="http://schemas.microsoft.com/office/powerpoint/2010/main" val="1174964425"/>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preserve="1" userDrawn="1">
  <p:cSld name="Opening 1">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71" y="1"/>
            <a:ext cx="12199571" cy="6857999"/>
          </a:xfrm>
          <a:prstGeom prst="rect">
            <a:avLst/>
          </a:prstGeom>
          <a:noFill/>
          <a:ln>
            <a:noFill/>
          </a:ln>
        </p:spPr>
      </p:pic>
      <p:grpSp>
        <p:nvGrpSpPr>
          <p:cNvPr id="20" name="Group 19"/>
          <p:cNvGrpSpPr/>
          <p:nvPr userDrawn="1"/>
        </p:nvGrpSpPr>
        <p:grpSpPr>
          <a:xfrm>
            <a:off x="7662660" y="4335379"/>
            <a:ext cx="3917067" cy="1215189"/>
            <a:chOff x="1936751" y="5480050"/>
            <a:chExt cx="7558088" cy="2344738"/>
          </a:xfrm>
        </p:grpSpPr>
        <p:sp>
          <p:nvSpPr>
            <p:cNvPr id="21" name="Freeform 5"/>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6"/>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7"/>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8"/>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9"/>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10"/>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1"/>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757792393"/>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preserve="1" userDrawn="1">
  <p:cSld name="3_Opening 1">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print">
            <a:extLst>
              <a:ext uri="{28A0092B-C50C-407E-A947-70E740481C1C}">
                <a14:useLocalDpi xmlns:a14="http://schemas.microsoft.com/office/drawing/2010/main" val="0"/>
              </a:ext>
            </a:extLst>
          </a:blip>
          <a:stretch/>
        </p:blipFill>
        <p:spPr>
          <a:xfrm>
            <a:off x="-232" y="0"/>
            <a:ext cx="12190780" cy="6858000"/>
          </a:xfrm>
          <a:prstGeom prst="rect">
            <a:avLst/>
          </a:prstGeom>
          <a:noFill/>
          <a:ln>
            <a:noFill/>
          </a:ln>
        </p:spPr>
      </p:pic>
      <p:grpSp>
        <p:nvGrpSpPr>
          <p:cNvPr id="20" name="Group 19"/>
          <p:cNvGrpSpPr/>
          <p:nvPr userDrawn="1"/>
        </p:nvGrpSpPr>
        <p:grpSpPr>
          <a:xfrm>
            <a:off x="5331871" y="4767602"/>
            <a:ext cx="5100785" cy="1582412"/>
            <a:chOff x="1936751" y="5480050"/>
            <a:chExt cx="7558088" cy="2344738"/>
          </a:xfrm>
        </p:grpSpPr>
        <p:sp>
          <p:nvSpPr>
            <p:cNvPr id="21" name="Freeform 5"/>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6"/>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7"/>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8"/>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9"/>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10"/>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1"/>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805381285"/>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preserve="1" userDrawn="1">
  <p:cSld name="10_Section/Breaker ">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print">
            <a:extLst>
              <a:ext uri="{28A0092B-C50C-407E-A947-70E740481C1C}">
                <a14:useLocalDpi xmlns:a14="http://schemas.microsoft.com/office/drawing/2010/main" val="0"/>
              </a:ext>
            </a:extLst>
          </a:blip>
          <a:stretch/>
        </p:blipFill>
        <p:spPr>
          <a:xfrm>
            <a:off x="2" y="0"/>
            <a:ext cx="12190780" cy="6858000"/>
          </a:xfrm>
          <a:prstGeom prst="rect">
            <a:avLst/>
          </a:prstGeom>
          <a:noFill/>
          <a:ln>
            <a:noFill/>
          </a:ln>
        </p:spPr>
      </p:pic>
      <p:sp>
        <p:nvSpPr>
          <p:cNvPr id="2" name="Title 1"/>
          <p:cNvSpPr>
            <a:spLocks noGrp="1"/>
          </p:cNvSpPr>
          <p:nvPr>
            <p:ph type="ctrTitle"/>
          </p:nvPr>
        </p:nvSpPr>
        <p:spPr>
          <a:xfrm>
            <a:off x="7150099" y="3940170"/>
            <a:ext cx="4866548" cy="528638"/>
          </a:xfrm>
        </p:spPr>
        <p:txBody>
          <a:bodyPr anchor="b">
            <a:noAutofit/>
          </a:bodyPr>
          <a:lstStyle>
            <a:lvl1pPr marL="0" algn="r" defTabSz="685749" rtl="0" eaLnBrk="1" latinLnBrk="0" hangingPunct="1">
              <a:lnSpc>
                <a:spcPct val="100000"/>
              </a:lnSpc>
              <a:defRPr lang="en-US" sz="1900" b="1" kern="1200" dirty="0">
                <a:ln>
                  <a:noFill/>
                </a:ln>
                <a:solidFill>
                  <a:schemeClr val="bg1"/>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3" name="Subtitle 2"/>
          <p:cNvSpPr>
            <a:spLocks noGrp="1"/>
          </p:cNvSpPr>
          <p:nvPr>
            <p:ph type="subTitle" idx="1"/>
          </p:nvPr>
        </p:nvSpPr>
        <p:spPr>
          <a:xfrm>
            <a:off x="7150098" y="4664266"/>
            <a:ext cx="4866551" cy="417512"/>
          </a:xfrm>
          <a:prstGeom prst="rect">
            <a:avLst/>
          </a:prstGeom>
        </p:spPr>
        <p:txBody>
          <a:bodyPr>
            <a:noAutofit/>
          </a:bodyPr>
          <a:lstStyle>
            <a:lvl1pPr marL="0" indent="0" algn="r" defTabSz="685749" rtl="0" eaLnBrk="1" latinLnBrk="0" hangingPunct="1">
              <a:lnSpc>
                <a:spcPct val="100000"/>
              </a:lnSpc>
              <a:spcAft>
                <a:spcPts val="450"/>
              </a:spcAft>
              <a:buNone/>
              <a:defRPr lang="en-US" sz="1500" kern="1200" dirty="0">
                <a:ln>
                  <a:noFill/>
                </a:ln>
                <a:solidFill>
                  <a:schemeClr val="bg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cxnSp>
        <p:nvCxnSpPr>
          <p:cNvPr id="58" name="Straight Connector 57"/>
          <p:cNvCxnSpPr/>
          <p:nvPr userDrawn="1"/>
        </p:nvCxnSpPr>
        <p:spPr>
          <a:xfrm flipH="1">
            <a:off x="7264401" y="4532670"/>
            <a:ext cx="46609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23" name="Group 22"/>
          <p:cNvGrpSpPr/>
          <p:nvPr userDrawn="1"/>
        </p:nvGrpSpPr>
        <p:grpSpPr>
          <a:xfrm>
            <a:off x="9991557" y="6124008"/>
            <a:ext cx="1841972" cy="571323"/>
            <a:chOff x="8178800" y="5559425"/>
            <a:chExt cx="3106738" cy="963613"/>
          </a:xfrm>
        </p:grpSpPr>
        <p:sp>
          <p:nvSpPr>
            <p:cNvPr id="24" name="Freeform 23"/>
            <p:cNvSpPr>
              <a:spLocks/>
            </p:cNvSpPr>
            <p:nvPr/>
          </p:nvSpPr>
          <p:spPr bwMode="auto">
            <a:xfrm>
              <a:off x="9242425" y="5881688"/>
              <a:ext cx="252413" cy="325438"/>
            </a:xfrm>
            <a:custGeom>
              <a:avLst/>
              <a:gdLst>
                <a:gd name="T0" fmla="*/ 122 w 159"/>
                <a:gd name="T1" fmla="*/ 205 h 205"/>
                <a:gd name="T2" fmla="*/ 122 w 159"/>
                <a:gd name="T3" fmla="*/ 116 h 205"/>
                <a:gd name="T4" fmla="*/ 37 w 159"/>
                <a:gd name="T5" fmla="*/ 116 h 205"/>
                <a:gd name="T6" fmla="*/ 37 w 159"/>
                <a:gd name="T7" fmla="*/ 205 h 205"/>
                <a:gd name="T8" fmla="*/ 0 w 159"/>
                <a:gd name="T9" fmla="*/ 205 h 205"/>
                <a:gd name="T10" fmla="*/ 0 w 159"/>
                <a:gd name="T11" fmla="*/ 0 h 205"/>
                <a:gd name="T12" fmla="*/ 37 w 159"/>
                <a:gd name="T13" fmla="*/ 0 h 205"/>
                <a:gd name="T14" fmla="*/ 37 w 159"/>
                <a:gd name="T15" fmla="*/ 80 h 205"/>
                <a:gd name="T16" fmla="*/ 122 w 159"/>
                <a:gd name="T17" fmla="*/ 80 h 205"/>
                <a:gd name="T18" fmla="*/ 122 w 159"/>
                <a:gd name="T19" fmla="*/ 0 h 205"/>
                <a:gd name="T20" fmla="*/ 159 w 159"/>
                <a:gd name="T21" fmla="*/ 0 h 205"/>
                <a:gd name="T22" fmla="*/ 159 w 159"/>
                <a:gd name="T23" fmla="*/ 205 h 205"/>
                <a:gd name="T24" fmla="*/ 122 w 159"/>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9" h="205">
                  <a:moveTo>
                    <a:pt x="122" y="205"/>
                  </a:moveTo>
                  <a:lnTo>
                    <a:pt x="122" y="116"/>
                  </a:lnTo>
                  <a:lnTo>
                    <a:pt x="37" y="116"/>
                  </a:lnTo>
                  <a:lnTo>
                    <a:pt x="37" y="205"/>
                  </a:lnTo>
                  <a:lnTo>
                    <a:pt x="0" y="205"/>
                  </a:lnTo>
                  <a:lnTo>
                    <a:pt x="0" y="0"/>
                  </a:lnTo>
                  <a:lnTo>
                    <a:pt x="37" y="0"/>
                  </a:lnTo>
                  <a:lnTo>
                    <a:pt x="37" y="80"/>
                  </a:lnTo>
                  <a:lnTo>
                    <a:pt x="122" y="80"/>
                  </a:lnTo>
                  <a:lnTo>
                    <a:pt x="122" y="0"/>
                  </a:lnTo>
                  <a:lnTo>
                    <a:pt x="159" y="0"/>
                  </a:lnTo>
                  <a:lnTo>
                    <a:pt x="159" y="205"/>
                  </a:lnTo>
                  <a:lnTo>
                    <a:pt x="122"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24"/>
            <p:cNvSpPr>
              <a:spLocks/>
            </p:cNvSpPr>
            <p:nvPr/>
          </p:nvSpPr>
          <p:spPr bwMode="auto">
            <a:xfrm>
              <a:off x="9558338" y="5881688"/>
              <a:ext cx="222250" cy="325438"/>
            </a:xfrm>
            <a:custGeom>
              <a:avLst/>
              <a:gdLst>
                <a:gd name="T0" fmla="*/ 0 w 140"/>
                <a:gd name="T1" fmla="*/ 205 h 205"/>
                <a:gd name="T2" fmla="*/ 0 w 140"/>
                <a:gd name="T3" fmla="*/ 0 h 205"/>
                <a:gd name="T4" fmla="*/ 140 w 140"/>
                <a:gd name="T5" fmla="*/ 0 h 205"/>
                <a:gd name="T6" fmla="*/ 140 w 140"/>
                <a:gd name="T7" fmla="*/ 33 h 205"/>
                <a:gd name="T8" fmla="*/ 37 w 140"/>
                <a:gd name="T9" fmla="*/ 33 h 205"/>
                <a:gd name="T10" fmla="*/ 37 w 140"/>
                <a:gd name="T11" fmla="*/ 81 h 205"/>
                <a:gd name="T12" fmla="*/ 127 w 140"/>
                <a:gd name="T13" fmla="*/ 81 h 205"/>
                <a:gd name="T14" fmla="*/ 127 w 140"/>
                <a:gd name="T15" fmla="*/ 115 h 205"/>
                <a:gd name="T16" fmla="*/ 37 w 140"/>
                <a:gd name="T17" fmla="*/ 115 h 205"/>
                <a:gd name="T18" fmla="*/ 37 w 140"/>
                <a:gd name="T19" fmla="*/ 172 h 205"/>
                <a:gd name="T20" fmla="*/ 140 w 140"/>
                <a:gd name="T21" fmla="*/ 172 h 205"/>
                <a:gd name="T22" fmla="*/ 140 w 140"/>
                <a:gd name="T23" fmla="*/ 205 h 205"/>
                <a:gd name="T24" fmla="*/ 0 w 140"/>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205">
                  <a:moveTo>
                    <a:pt x="0" y="205"/>
                  </a:moveTo>
                  <a:lnTo>
                    <a:pt x="0" y="0"/>
                  </a:lnTo>
                  <a:lnTo>
                    <a:pt x="140" y="0"/>
                  </a:lnTo>
                  <a:lnTo>
                    <a:pt x="140" y="33"/>
                  </a:lnTo>
                  <a:lnTo>
                    <a:pt x="37" y="33"/>
                  </a:lnTo>
                  <a:lnTo>
                    <a:pt x="37" y="81"/>
                  </a:lnTo>
                  <a:lnTo>
                    <a:pt x="127" y="81"/>
                  </a:lnTo>
                  <a:lnTo>
                    <a:pt x="127" y="115"/>
                  </a:lnTo>
                  <a:lnTo>
                    <a:pt x="37" y="115"/>
                  </a:lnTo>
                  <a:lnTo>
                    <a:pt x="37" y="172"/>
                  </a:lnTo>
                  <a:lnTo>
                    <a:pt x="140" y="172"/>
                  </a:lnTo>
                  <a:lnTo>
                    <a:pt x="140" y="205"/>
                  </a:lnTo>
                  <a:lnTo>
                    <a:pt x="0"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25"/>
            <p:cNvSpPr>
              <a:spLocks/>
            </p:cNvSpPr>
            <p:nvPr/>
          </p:nvSpPr>
          <p:spPr bwMode="auto">
            <a:xfrm>
              <a:off x="9809163" y="5881688"/>
              <a:ext cx="276225" cy="325438"/>
            </a:xfrm>
            <a:custGeom>
              <a:avLst/>
              <a:gdLst>
                <a:gd name="T0" fmla="*/ 133 w 174"/>
                <a:gd name="T1" fmla="*/ 205 h 205"/>
                <a:gd name="T2" fmla="*/ 87 w 174"/>
                <a:gd name="T3" fmla="*/ 131 h 205"/>
                <a:gd name="T4" fmla="*/ 41 w 174"/>
                <a:gd name="T5" fmla="*/ 205 h 205"/>
                <a:gd name="T6" fmla="*/ 0 w 174"/>
                <a:gd name="T7" fmla="*/ 205 h 205"/>
                <a:gd name="T8" fmla="*/ 65 w 174"/>
                <a:gd name="T9" fmla="*/ 101 h 205"/>
                <a:gd name="T10" fmla="*/ 1 w 174"/>
                <a:gd name="T11" fmla="*/ 0 h 205"/>
                <a:gd name="T12" fmla="*/ 42 w 174"/>
                <a:gd name="T13" fmla="*/ 0 h 205"/>
                <a:gd name="T14" fmla="*/ 88 w 174"/>
                <a:gd name="T15" fmla="*/ 72 h 205"/>
                <a:gd name="T16" fmla="*/ 133 w 174"/>
                <a:gd name="T17" fmla="*/ 0 h 205"/>
                <a:gd name="T18" fmla="*/ 173 w 174"/>
                <a:gd name="T19" fmla="*/ 0 h 205"/>
                <a:gd name="T20" fmla="*/ 110 w 174"/>
                <a:gd name="T21" fmla="*/ 101 h 205"/>
                <a:gd name="T22" fmla="*/ 174 w 174"/>
                <a:gd name="T23" fmla="*/ 205 h 205"/>
                <a:gd name="T24" fmla="*/ 133 w 174"/>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4" h="205">
                  <a:moveTo>
                    <a:pt x="133" y="205"/>
                  </a:moveTo>
                  <a:lnTo>
                    <a:pt x="87" y="131"/>
                  </a:lnTo>
                  <a:lnTo>
                    <a:pt x="41" y="205"/>
                  </a:lnTo>
                  <a:lnTo>
                    <a:pt x="0" y="205"/>
                  </a:lnTo>
                  <a:lnTo>
                    <a:pt x="65" y="101"/>
                  </a:lnTo>
                  <a:lnTo>
                    <a:pt x="1" y="0"/>
                  </a:lnTo>
                  <a:lnTo>
                    <a:pt x="42" y="0"/>
                  </a:lnTo>
                  <a:lnTo>
                    <a:pt x="88" y="72"/>
                  </a:lnTo>
                  <a:lnTo>
                    <a:pt x="133" y="0"/>
                  </a:lnTo>
                  <a:lnTo>
                    <a:pt x="173" y="0"/>
                  </a:lnTo>
                  <a:lnTo>
                    <a:pt x="110" y="101"/>
                  </a:lnTo>
                  <a:lnTo>
                    <a:pt x="174" y="205"/>
                  </a:lnTo>
                  <a:lnTo>
                    <a:pt x="133"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6"/>
            <p:cNvSpPr>
              <a:spLocks noEditPoints="1"/>
            </p:cNvSpPr>
            <p:nvPr/>
          </p:nvSpPr>
          <p:spPr bwMode="auto">
            <a:xfrm>
              <a:off x="10088563" y="5881688"/>
              <a:ext cx="293688" cy="325438"/>
            </a:xfrm>
            <a:custGeom>
              <a:avLst/>
              <a:gdLst>
                <a:gd name="T0" fmla="*/ 146 w 185"/>
                <a:gd name="T1" fmla="*/ 205 h 205"/>
                <a:gd name="T2" fmla="*/ 133 w 185"/>
                <a:gd name="T3" fmla="*/ 166 h 205"/>
                <a:gd name="T4" fmla="*/ 51 w 185"/>
                <a:gd name="T5" fmla="*/ 166 h 205"/>
                <a:gd name="T6" fmla="*/ 38 w 185"/>
                <a:gd name="T7" fmla="*/ 205 h 205"/>
                <a:gd name="T8" fmla="*/ 0 w 185"/>
                <a:gd name="T9" fmla="*/ 205 h 205"/>
                <a:gd name="T10" fmla="*/ 72 w 185"/>
                <a:gd name="T11" fmla="*/ 0 h 205"/>
                <a:gd name="T12" fmla="*/ 113 w 185"/>
                <a:gd name="T13" fmla="*/ 0 h 205"/>
                <a:gd name="T14" fmla="*/ 185 w 185"/>
                <a:gd name="T15" fmla="*/ 205 h 205"/>
                <a:gd name="T16" fmla="*/ 146 w 185"/>
                <a:gd name="T17" fmla="*/ 205 h 205"/>
                <a:gd name="T18" fmla="*/ 92 w 185"/>
                <a:gd name="T19" fmla="*/ 45 h 205"/>
                <a:gd name="T20" fmla="*/ 63 w 185"/>
                <a:gd name="T21" fmla="*/ 132 h 205"/>
                <a:gd name="T22" fmla="*/ 121 w 185"/>
                <a:gd name="T23" fmla="*/ 132 h 205"/>
                <a:gd name="T24" fmla="*/ 92 w 185"/>
                <a:gd name="T25" fmla="*/ 4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5" h="205">
                  <a:moveTo>
                    <a:pt x="146" y="205"/>
                  </a:moveTo>
                  <a:lnTo>
                    <a:pt x="133" y="166"/>
                  </a:lnTo>
                  <a:lnTo>
                    <a:pt x="51" y="166"/>
                  </a:lnTo>
                  <a:lnTo>
                    <a:pt x="38" y="205"/>
                  </a:lnTo>
                  <a:lnTo>
                    <a:pt x="0" y="205"/>
                  </a:lnTo>
                  <a:lnTo>
                    <a:pt x="72" y="0"/>
                  </a:lnTo>
                  <a:lnTo>
                    <a:pt x="113" y="0"/>
                  </a:lnTo>
                  <a:lnTo>
                    <a:pt x="185" y="205"/>
                  </a:lnTo>
                  <a:lnTo>
                    <a:pt x="146" y="205"/>
                  </a:lnTo>
                  <a:close/>
                  <a:moveTo>
                    <a:pt x="92" y="45"/>
                  </a:moveTo>
                  <a:lnTo>
                    <a:pt x="63" y="132"/>
                  </a:lnTo>
                  <a:lnTo>
                    <a:pt x="121" y="132"/>
                  </a:lnTo>
                  <a:lnTo>
                    <a:pt x="92" y="4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7"/>
            <p:cNvSpPr>
              <a:spLocks/>
            </p:cNvSpPr>
            <p:nvPr/>
          </p:nvSpPr>
          <p:spPr bwMode="auto">
            <a:xfrm>
              <a:off x="10394950" y="5875338"/>
              <a:ext cx="265113" cy="338138"/>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8"/>
            <p:cNvSpPr>
              <a:spLocks noEditPoints="1"/>
            </p:cNvSpPr>
            <p:nvPr/>
          </p:nvSpPr>
          <p:spPr bwMode="auto">
            <a:xfrm>
              <a:off x="10709275" y="5875338"/>
              <a:ext cx="269875" cy="338138"/>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30"/>
            <p:cNvSpPr>
              <a:spLocks/>
            </p:cNvSpPr>
            <p:nvPr/>
          </p:nvSpPr>
          <p:spPr bwMode="auto">
            <a:xfrm>
              <a:off x="11025188" y="5881688"/>
              <a:ext cx="260350" cy="325438"/>
            </a:xfrm>
            <a:custGeom>
              <a:avLst/>
              <a:gdLst>
                <a:gd name="T0" fmla="*/ 125 w 164"/>
                <a:gd name="T1" fmla="*/ 205 h 205"/>
                <a:gd name="T2" fmla="*/ 36 w 164"/>
                <a:gd name="T3" fmla="*/ 64 h 205"/>
                <a:gd name="T4" fmla="*/ 36 w 164"/>
                <a:gd name="T5" fmla="*/ 205 h 205"/>
                <a:gd name="T6" fmla="*/ 0 w 164"/>
                <a:gd name="T7" fmla="*/ 205 h 205"/>
                <a:gd name="T8" fmla="*/ 0 w 164"/>
                <a:gd name="T9" fmla="*/ 0 h 205"/>
                <a:gd name="T10" fmla="*/ 39 w 164"/>
                <a:gd name="T11" fmla="*/ 0 h 205"/>
                <a:gd name="T12" fmla="*/ 127 w 164"/>
                <a:gd name="T13" fmla="*/ 139 h 205"/>
                <a:gd name="T14" fmla="*/ 127 w 164"/>
                <a:gd name="T15" fmla="*/ 0 h 205"/>
                <a:gd name="T16" fmla="*/ 164 w 164"/>
                <a:gd name="T17" fmla="*/ 0 h 205"/>
                <a:gd name="T18" fmla="*/ 164 w 164"/>
                <a:gd name="T19" fmla="*/ 205 h 205"/>
                <a:gd name="T20" fmla="*/ 125 w 164"/>
                <a:gd name="T21"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4" h="205">
                  <a:moveTo>
                    <a:pt x="125" y="205"/>
                  </a:moveTo>
                  <a:lnTo>
                    <a:pt x="36" y="64"/>
                  </a:lnTo>
                  <a:lnTo>
                    <a:pt x="36" y="205"/>
                  </a:lnTo>
                  <a:lnTo>
                    <a:pt x="0" y="205"/>
                  </a:lnTo>
                  <a:lnTo>
                    <a:pt x="0" y="0"/>
                  </a:lnTo>
                  <a:lnTo>
                    <a:pt x="39" y="0"/>
                  </a:lnTo>
                  <a:lnTo>
                    <a:pt x="127" y="139"/>
                  </a:lnTo>
                  <a:lnTo>
                    <a:pt x="127" y="0"/>
                  </a:lnTo>
                  <a:lnTo>
                    <a:pt x="164" y="0"/>
                  </a:lnTo>
                  <a:lnTo>
                    <a:pt x="164" y="205"/>
                  </a:lnTo>
                  <a:lnTo>
                    <a:pt x="125"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31"/>
            <p:cNvSpPr>
              <a:spLocks/>
            </p:cNvSpPr>
            <p:nvPr/>
          </p:nvSpPr>
          <p:spPr bwMode="auto">
            <a:xfrm>
              <a:off x="8596313" y="6281738"/>
              <a:ext cx="417513" cy="241300"/>
            </a:xfrm>
            <a:custGeom>
              <a:avLst/>
              <a:gdLst>
                <a:gd name="T0" fmla="*/ 88 w 263"/>
                <a:gd name="T1" fmla="*/ 0 h 152"/>
                <a:gd name="T2" fmla="*/ 0 w 263"/>
                <a:gd name="T3" fmla="*/ 152 h 152"/>
                <a:gd name="T4" fmla="*/ 263 w 263"/>
                <a:gd name="T5" fmla="*/ 0 h 152"/>
                <a:gd name="T6" fmla="*/ 88 w 263"/>
                <a:gd name="T7" fmla="*/ 0 h 152"/>
              </a:gdLst>
              <a:ahLst/>
              <a:cxnLst>
                <a:cxn ang="0">
                  <a:pos x="T0" y="T1"/>
                </a:cxn>
                <a:cxn ang="0">
                  <a:pos x="T2" y="T3"/>
                </a:cxn>
                <a:cxn ang="0">
                  <a:pos x="T4" y="T5"/>
                </a:cxn>
                <a:cxn ang="0">
                  <a:pos x="T6" y="T7"/>
                </a:cxn>
              </a:cxnLst>
              <a:rect l="0" t="0" r="r" b="b"/>
              <a:pathLst>
                <a:path w="263" h="152">
                  <a:moveTo>
                    <a:pt x="88" y="0"/>
                  </a:moveTo>
                  <a:lnTo>
                    <a:pt x="0" y="152"/>
                  </a:lnTo>
                  <a:lnTo>
                    <a:pt x="263" y="0"/>
                  </a:lnTo>
                  <a:lnTo>
                    <a:pt x="88" y="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32"/>
            <p:cNvSpPr>
              <a:spLocks/>
            </p:cNvSpPr>
            <p:nvPr/>
          </p:nvSpPr>
          <p:spPr bwMode="auto">
            <a:xfrm>
              <a:off x="8736013" y="5799138"/>
              <a:ext cx="277813" cy="482600"/>
            </a:xfrm>
            <a:custGeom>
              <a:avLst/>
              <a:gdLst>
                <a:gd name="T0" fmla="*/ 175 w 175"/>
                <a:gd name="T1" fmla="*/ 304 h 304"/>
                <a:gd name="T2" fmla="*/ 175 w 175"/>
                <a:gd name="T3" fmla="*/ 0 h 304"/>
                <a:gd name="T4" fmla="*/ 175 w 175"/>
                <a:gd name="T5" fmla="*/ 0 h 304"/>
                <a:gd name="T6" fmla="*/ 0 w 175"/>
                <a:gd name="T7" fmla="*/ 304 h 304"/>
                <a:gd name="T8" fmla="*/ 175 w 175"/>
                <a:gd name="T9" fmla="*/ 304 h 304"/>
              </a:gdLst>
              <a:ahLst/>
              <a:cxnLst>
                <a:cxn ang="0">
                  <a:pos x="T0" y="T1"/>
                </a:cxn>
                <a:cxn ang="0">
                  <a:pos x="T2" y="T3"/>
                </a:cxn>
                <a:cxn ang="0">
                  <a:pos x="T4" y="T5"/>
                </a:cxn>
                <a:cxn ang="0">
                  <a:pos x="T6" y="T7"/>
                </a:cxn>
                <a:cxn ang="0">
                  <a:pos x="T8" y="T9"/>
                </a:cxn>
              </a:cxnLst>
              <a:rect l="0" t="0" r="r" b="b"/>
              <a:pathLst>
                <a:path w="175" h="304">
                  <a:moveTo>
                    <a:pt x="175" y="304"/>
                  </a:moveTo>
                  <a:lnTo>
                    <a:pt x="175" y="0"/>
                  </a:lnTo>
                  <a:lnTo>
                    <a:pt x="175" y="0"/>
                  </a:lnTo>
                  <a:lnTo>
                    <a:pt x="0" y="304"/>
                  </a:lnTo>
                  <a:lnTo>
                    <a:pt x="175" y="304"/>
                  </a:lnTo>
                  <a:close/>
                </a:path>
              </a:pathLst>
            </a:custGeom>
            <a:solidFill>
              <a:schemeClr val="bg1">
                <a:alpha val="91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33"/>
            <p:cNvSpPr>
              <a:spLocks/>
            </p:cNvSpPr>
            <p:nvPr/>
          </p:nvSpPr>
          <p:spPr bwMode="auto">
            <a:xfrm>
              <a:off x="8318500" y="5559425"/>
              <a:ext cx="277813" cy="603250"/>
            </a:xfrm>
            <a:custGeom>
              <a:avLst/>
              <a:gdLst>
                <a:gd name="T0" fmla="*/ 43 w 175"/>
                <a:gd name="T1" fmla="*/ 380 h 380"/>
                <a:gd name="T2" fmla="*/ 175 w 175"/>
                <a:gd name="T3" fmla="*/ 303 h 380"/>
                <a:gd name="T4" fmla="*/ 175 w 175"/>
                <a:gd name="T5" fmla="*/ 0 h 380"/>
                <a:gd name="T6" fmla="*/ 0 w 175"/>
                <a:gd name="T7" fmla="*/ 303 h 380"/>
                <a:gd name="T8" fmla="*/ 43 w 175"/>
                <a:gd name="T9" fmla="*/ 380 h 380"/>
              </a:gdLst>
              <a:ahLst/>
              <a:cxnLst>
                <a:cxn ang="0">
                  <a:pos x="T0" y="T1"/>
                </a:cxn>
                <a:cxn ang="0">
                  <a:pos x="T2" y="T3"/>
                </a:cxn>
                <a:cxn ang="0">
                  <a:pos x="T4" y="T5"/>
                </a:cxn>
                <a:cxn ang="0">
                  <a:pos x="T6" y="T7"/>
                </a:cxn>
                <a:cxn ang="0">
                  <a:pos x="T8" y="T9"/>
                </a:cxn>
              </a:cxnLst>
              <a:rect l="0" t="0" r="r" b="b"/>
              <a:pathLst>
                <a:path w="175" h="380">
                  <a:moveTo>
                    <a:pt x="43" y="380"/>
                  </a:moveTo>
                  <a:lnTo>
                    <a:pt x="175" y="303"/>
                  </a:lnTo>
                  <a:lnTo>
                    <a:pt x="175" y="0"/>
                  </a:lnTo>
                  <a:lnTo>
                    <a:pt x="0" y="303"/>
                  </a:lnTo>
                  <a:lnTo>
                    <a:pt x="43" y="38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34"/>
            <p:cNvSpPr>
              <a:spLocks/>
            </p:cNvSpPr>
            <p:nvPr/>
          </p:nvSpPr>
          <p:spPr bwMode="auto">
            <a:xfrm>
              <a:off x="8456613" y="6281738"/>
              <a:ext cx="139700" cy="241300"/>
            </a:xfrm>
            <a:custGeom>
              <a:avLst/>
              <a:gdLst>
                <a:gd name="T0" fmla="*/ 0 w 88"/>
                <a:gd name="T1" fmla="*/ 0 h 152"/>
                <a:gd name="T2" fmla="*/ 88 w 88"/>
                <a:gd name="T3" fmla="*/ 152 h 152"/>
                <a:gd name="T4" fmla="*/ 88 w 88"/>
                <a:gd name="T5" fmla="*/ 0 h 152"/>
                <a:gd name="T6" fmla="*/ 0 w 88"/>
                <a:gd name="T7" fmla="*/ 0 h 152"/>
              </a:gdLst>
              <a:ahLst/>
              <a:cxnLst>
                <a:cxn ang="0">
                  <a:pos x="T0" y="T1"/>
                </a:cxn>
                <a:cxn ang="0">
                  <a:pos x="T2" y="T3"/>
                </a:cxn>
                <a:cxn ang="0">
                  <a:pos x="T4" y="T5"/>
                </a:cxn>
                <a:cxn ang="0">
                  <a:pos x="T6" y="T7"/>
                </a:cxn>
              </a:cxnLst>
              <a:rect l="0" t="0" r="r" b="b"/>
              <a:pathLst>
                <a:path w="88" h="152">
                  <a:moveTo>
                    <a:pt x="0" y="0"/>
                  </a:moveTo>
                  <a:lnTo>
                    <a:pt x="88" y="152"/>
                  </a:lnTo>
                  <a:lnTo>
                    <a:pt x="88" y="0"/>
                  </a:lnTo>
                  <a:lnTo>
                    <a:pt x="0" y="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35"/>
            <p:cNvSpPr>
              <a:spLocks/>
            </p:cNvSpPr>
            <p:nvPr/>
          </p:nvSpPr>
          <p:spPr bwMode="auto">
            <a:xfrm>
              <a:off x="8386762" y="6040438"/>
              <a:ext cx="209551" cy="241301"/>
            </a:xfrm>
            <a:custGeom>
              <a:avLst/>
              <a:gdLst>
                <a:gd name="T0" fmla="*/ 132 w 132"/>
                <a:gd name="T1" fmla="*/ 0 h 152"/>
                <a:gd name="T2" fmla="*/ 0 w 132"/>
                <a:gd name="T3" fmla="*/ 77 h 152"/>
                <a:gd name="T4" fmla="*/ 44 w 132"/>
                <a:gd name="T5" fmla="*/ 152 h 152"/>
                <a:gd name="T6" fmla="*/ 132 w 132"/>
                <a:gd name="T7" fmla="*/ 152 h 152"/>
                <a:gd name="T8" fmla="*/ 132 w 132"/>
                <a:gd name="T9" fmla="*/ 0 h 152"/>
              </a:gdLst>
              <a:ahLst/>
              <a:cxnLst>
                <a:cxn ang="0">
                  <a:pos x="T0" y="T1"/>
                </a:cxn>
                <a:cxn ang="0">
                  <a:pos x="T2" y="T3"/>
                </a:cxn>
                <a:cxn ang="0">
                  <a:pos x="T4" y="T5"/>
                </a:cxn>
                <a:cxn ang="0">
                  <a:pos x="T6" y="T7"/>
                </a:cxn>
                <a:cxn ang="0">
                  <a:pos x="T8" y="T9"/>
                </a:cxn>
              </a:cxnLst>
              <a:rect l="0" t="0" r="r" b="b"/>
              <a:pathLst>
                <a:path w="132" h="152">
                  <a:moveTo>
                    <a:pt x="132" y="0"/>
                  </a:moveTo>
                  <a:lnTo>
                    <a:pt x="0" y="77"/>
                  </a:lnTo>
                  <a:lnTo>
                    <a:pt x="44" y="152"/>
                  </a:lnTo>
                  <a:lnTo>
                    <a:pt x="132" y="152"/>
                  </a:lnTo>
                  <a:lnTo>
                    <a:pt x="132" y="0"/>
                  </a:lnTo>
                  <a:close/>
                </a:path>
              </a:pathLst>
            </a:custGeom>
            <a:solidFill>
              <a:srgbClr val="FFFFFF">
                <a:alpha val="9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36"/>
            <p:cNvSpPr>
              <a:spLocks/>
            </p:cNvSpPr>
            <p:nvPr/>
          </p:nvSpPr>
          <p:spPr bwMode="auto">
            <a:xfrm>
              <a:off x="8178800" y="6162675"/>
              <a:ext cx="277813" cy="119063"/>
            </a:xfrm>
            <a:custGeom>
              <a:avLst/>
              <a:gdLst>
                <a:gd name="T0" fmla="*/ 0 w 175"/>
                <a:gd name="T1" fmla="*/ 75 h 75"/>
                <a:gd name="T2" fmla="*/ 175 w 175"/>
                <a:gd name="T3" fmla="*/ 75 h 75"/>
                <a:gd name="T4" fmla="*/ 131 w 175"/>
                <a:gd name="T5" fmla="*/ 0 h 75"/>
                <a:gd name="T6" fmla="*/ 0 w 175"/>
                <a:gd name="T7" fmla="*/ 75 h 75"/>
              </a:gdLst>
              <a:ahLst/>
              <a:cxnLst>
                <a:cxn ang="0">
                  <a:pos x="T0" y="T1"/>
                </a:cxn>
                <a:cxn ang="0">
                  <a:pos x="T2" y="T3"/>
                </a:cxn>
                <a:cxn ang="0">
                  <a:pos x="T4" y="T5"/>
                </a:cxn>
                <a:cxn ang="0">
                  <a:pos x="T6" y="T7"/>
                </a:cxn>
              </a:cxnLst>
              <a:rect l="0" t="0" r="r" b="b"/>
              <a:pathLst>
                <a:path w="175" h="75">
                  <a:moveTo>
                    <a:pt x="0" y="75"/>
                  </a:moveTo>
                  <a:lnTo>
                    <a:pt x="175" y="75"/>
                  </a:lnTo>
                  <a:lnTo>
                    <a:pt x="131" y="0"/>
                  </a:lnTo>
                  <a:lnTo>
                    <a:pt x="0" y="75"/>
                  </a:lnTo>
                  <a:close/>
                </a:path>
              </a:pathLst>
            </a:custGeom>
            <a:solidFill>
              <a:schemeClr val="bg1">
                <a:alpha val="44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37"/>
            <p:cNvSpPr>
              <a:spLocks/>
            </p:cNvSpPr>
            <p:nvPr/>
          </p:nvSpPr>
          <p:spPr bwMode="auto">
            <a:xfrm>
              <a:off x="8596313" y="5799138"/>
              <a:ext cx="417513" cy="482600"/>
            </a:xfrm>
            <a:custGeom>
              <a:avLst/>
              <a:gdLst>
                <a:gd name="T0" fmla="*/ 88 w 263"/>
                <a:gd name="T1" fmla="*/ 304 h 304"/>
                <a:gd name="T2" fmla="*/ 263 w 263"/>
                <a:gd name="T3" fmla="*/ 0 h 304"/>
                <a:gd name="T4" fmla="*/ 0 w 263"/>
                <a:gd name="T5" fmla="*/ 152 h 304"/>
                <a:gd name="T6" fmla="*/ 0 w 263"/>
                <a:gd name="T7" fmla="*/ 304 h 304"/>
                <a:gd name="T8" fmla="*/ 88 w 263"/>
                <a:gd name="T9" fmla="*/ 304 h 304"/>
              </a:gdLst>
              <a:ahLst/>
              <a:cxnLst>
                <a:cxn ang="0">
                  <a:pos x="T0" y="T1"/>
                </a:cxn>
                <a:cxn ang="0">
                  <a:pos x="T2" y="T3"/>
                </a:cxn>
                <a:cxn ang="0">
                  <a:pos x="T4" y="T5"/>
                </a:cxn>
                <a:cxn ang="0">
                  <a:pos x="T6" y="T7"/>
                </a:cxn>
                <a:cxn ang="0">
                  <a:pos x="T8" y="T9"/>
                </a:cxn>
              </a:cxnLst>
              <a:rect l="0" t="0" r="r" b="b"/>
              <a:pathLst>
                <a:path w="263" h="304">
                  <a:moveTo>
                    <a:pt x="88" y="304"/>
                  </a:moveTo>
                  <a:lnTo>
                    <a:pt x="263" y="0"/>
                  </a:lnTo>
                  <a:lnTo>
                    <a:pt x="0" y="152"/>
                  </a:lnTo>
                  <a:lnTo>
                    <a:pt x="0" y="304"/>
                  </a:lnTo>
                  <a:lnTo>
                    <a:pt x="88" y="304"/>
                  </a:lnTo>
                  <a:close/>
                </a:path>
              </a:pathLst>
            </a:custGeom>
            <a:solidFill>
              <a:srgbClr val="FFFFFF">
                <a:alpha val="37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38"/>
            <p:cNvSpPr>
              <a:spLocks/>
            </p:cNvSpPr>
            <p:nvPr/>
          </p:nvSpPr>
          <p:spPr bwMode="auto">
            <a:xfrm>
              <a:off x="8178800" y="5799138"/>
              <a:ext cx="139700" cy="482600"/>
            </a:xfrm>
            <a:custGeom>
              <a:avLst/>
              <a:gdLst>
                <a:gd name="T0" fmla="*/ 0 w 88"/>
                <a:gd name="T1" fmla="*/ 0 h 304"/>
                <a:gd name="T2" fmla="*/ 0 w 88"/>
                <a:gd name="T3" fmla="*/ 304 h 304"/>
                <a:gd name="T4" fmla="*/ 88 w 88"/>
                <a:gd name="T5" fmla="*/ 152 h 304"/>
                <a:gd name="T6" fmla="*/ 0 w 88"/>
                <a:gd name="T7" fmla="*/ 0 h 304"/>
              </a:gdLst>
              <a:ahLst/>
              <a:cxnLst>
                <a:cxn ang="0">
                  <a:pos x="T0" y="T1"/>
                </a:cxn>
                <a:cxn ang="0">
                  <a:pos x="T2" y="T3"/>
                </a:cxn>
                <a:cxn ang="0">
                  <a:pos x="T4" y="T5"/>
                </a:cxn>
                <a:cxn ang="0">
                  <a:pos x="T6" y="T7"/>
                </a:cxn>
              </a:cxnLst>
              <a:rect l="0" t="0" r="r" b="b"/>
              <a:pathLst>
                <a:path w="88" h="304">
                  <a:moveTo>
                    <a:pt x="0" y="0"/>
                  </a:moveTo>
                  <a:lnTo>
                    <a:pt x="0" y="304"/>
                  </a:lnTo>
                  <a:lnTo>
                    <a:pt x="88" y="152"/>
                  </a:lnTo>
                  <a:lnTo>
                    <a:pt x="0" y="0"/>
                  </a:lnTo>
                  <a:close/>
                </a:path>
              </a:pathLst>
            </a:custGeom>
            <a:solidFill>
              <a:srgbClr val="FFFFFF">
                <a:alpha val="37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39"/>
            <p:cNvSpPr>
              <a:spLocks/>
            </p:cNvSpPr>
            <p:nvPr/>
          </p:nvSpPr>
          <p:spPr bwMode="auto">
            <a:xfrm>
              <a:off x="8178800" y="5559425"/>
              <a:ext cx="417513" cy="481013"/>
            </a:xfrm>
            <a:custGeom>
              <a:avLst/>
              <a:gdLst>
                <a:gd name="T0" fmla="*/ 263 w 263"/>
                <a:gd name="T1" fmla="*/ 0 h 303"/>
                <a:gd name="T2" fmla="*/ 0 w 263"/>
                <a:gd name="T3" fmla="*/ 151 h 303"/>
                <a:gd name="T4" fmla="*/ 88 w 263"/>
                <a:gd name="T5" fmla="*/ 303 h 303"/>
                <a:gd name="T6" fmla="*/ 263 w 263"/>
                <a:gd name="T7" fmla="*/ 0 h 303"/>
              </a:gdLst>
              <a:ahLst/>
              <a:cxnLst>
                <a:cxn ang="0">
                  <a:pos x="T0" y="T1"/>
                </a:cxn>
                <a:cxn ang="0">
                  <a:pos x="T2" y="T3"/>
                </a:cxn>
                <a:cxn ang="0">
                  <a:pos x="T4" y="T5"/>
                </a:cxn>
                <a:cxn ang="0">
                  <a:pos x="T6" y="T7"/>
                </a:cxn>
              </a:cxnLst>
              <a:rect l="0" t="0" r="r" b="b"/>
              <a:pathLst>
                <a:path w="263" h="303">
                  <a:moveTo>
                    <a:pt x="263" y="0"/>
                  </a:moveTo>
                  <a:lnTo>
                    <a:pt x="0" y="151"/>
                  </a:lnTo>
                  <a:lnTo>
                    <a:pt x="88" y="303"/>
                  </a:lnTo>
                  <a:lnTo>
                    <a:pt x="263" y="0"/>
                  </a:lnTo>
                  <a:close/>
                </a:path>
              </a:pathLst>
            </a:custGeom>
            <a:solidFill>
              <a:srgbClr val="FFFFFF">
                <a:alpha val="92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047372769"/>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preserve="1" userDrawn="1">
  <p:cSld name="11_Section/Breaker ">
    <p:spTree>
      <p:nvGrpSpPr>
        <p:cNvPr id="1" name=""/>
        <p:cNvGrpSpPr/>
        <p:nvPr/>
      </p:nvGrpSpPr>
      <p:grpSpPr>
        <a:xfrm>
          <a:off x="0" y="0"/>
          <a:ext cx="0" cy="0"/>
          <a:chOff x="0" y="0"/>
          <a:chExt cx="0" cy="0"/>
        </a:xfrm>
      </p:grpSpPr>
      <p:sp>
        <p:nvSpPr>
          <p:cNvPr id="2" name="Title 1"/>
          <p:cNvSpPr>
            <a:spLocks noGrp="1"/>
          </p:cNvSpPr>
          <p:nvPr>
            <p:ph type="ctrTitle"/>
          </p:nvPr>
        </p:nvSpPr>
        <p:spPr>
          <a:xfrm>
            <a:off x="7150099" y="3940170"/>
            <a:ext cx="4866548" cy="528638"/>
          </a:xfrm>
        </p:spPr>
        <p:txBody>
          <a:bodyPr anchor="b">
            <a:noAutofit/>
          </a:bodyPr>
          <a:lstStyle>
            <a:lvl1pPr marL="0" algn="r" defTabSz="685749" rtl="0" eaLnBrk="1" latinLnBrk="0" hangingPunct="1">
              <a:lnSpc>
                <a:spcPct val="100000"/>
              </a:lnSpc>
              <a:defRPr lang="en-US" sz="1900" b="1" kern="1200" dirty="0">
                <a:ln>
                  <a:noFill/>
                </a:ln>
                <a:solidFill>
                  <a:schemeClr val="bg1"/>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3" name="Subtitle 2"/>
          <p:cNvSpPr>
            <a:spLocks noGrp="1"/>
          </p:cNvSpPr>
          <p:nvPr>
            <p:ph type="subTitle" idx="1"/>
          </p:nvPr>
        </p:nvSpPr>
        <p:spPr>
          <a:xfrm>
            <a:off x="7150098" y="4664266"/>
            <a:ext cx="4866551" cy="417512"/>
          </a:xfrm>
          <a:prstGeom prst="rect">
            <a:avLst/>
          </a:prstGeom>
        </p:spPr>
        <p:txBody>
          <a:bodyPr>
            <a:noAutofit/>
          </a:bodyPr>
          <a:lstStyle>
            <a:lvl1pPr marL="0" indent="0" algn="r" defTabSz="685749" rtl="0" eaLnBrk="1" latinLnBrk="0" hangingPunct="1">
              <a:lnSpc>
                <a:spcPct val="100000"/>
              </a:lnSpc>
              <a:spcAft>
                <a:spcPts val="450"/>
              </a:spcAft>
              <a:buNone/>
              <a:defRPr lang="en-US" sz="1500" kern="1200" dirty="0">
                <a:ln>
                  <a:noFill/>
                </a:ln>
                <a:solidFill>
                  <a:schemeClr val="bg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cxnSp>
        <p:nvCxnSpPr>
          <p:cNvPr id="58" name="Straight Connector 57"/>
          <p:cNvCxnSpPr/>
          <p:nvPr userDrawn="1"/>
        </p:nvCxnSpPr>
        <p:spPr>
          <a:xfrm flipH="1">
            <a:off x="7264401" y="4532670"/>
            <a:ext cx="46609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23" name="Group 22"/>
          <p:cNvGrpSpPr/>
          <p:nvPr userDrawn="1"/>
        </p:nvGrpSpPr>
        <p:grpSpPr>
          <a:xfrm>
            <a:off x="9991557" y="6124008"/>
            <a:ext cx="1841972" cy="571323"/>
            <a:chOff x="8178800" y="5559425"/>
            <a:chExt cx="3106738" cy="963613"/>
          </a:xfrm>
        </p:grpSpPr>
        <p:sp>
          <p:nvSpPr>
            <p:cNvPr id="24" name="Freeform 23"/>
            <p:cNvSpPr>
              <a:spLocks/>
            </p:cNvSpPr>
            <p:nvPr/>
          </p:nvSpPr>
          <p:spPr bwMode="auto">
            <a:xfrm>
              <a:off x="9242425" y="5881688"/>
              <a:ext cx="252413" cy="325438"/>
            </a:xfrm>
            <a:custGeom>
              <a:avLst/>
              <a:gdLst>
                <a:gd name="T0" fmla="*/ 122 w 159"/>
                <a:gd name="T1" fmla="*/ 205 h 205"/>
                <a:gd name="T2" fmla="*/ 122 w 159"/>
                <a:gd name="T3" fmla="*/ 116 h 205"/>
                <a:gd name="T4" fmla="*/ 37 w 159"/>
                <a:gd name="T5" fmla="*/ 116 h 205"/>
                <a:gd name="T6" fmla="*/ 37 w 159"/>
                <a:gd name="T7" fmla="*/ 205 h 205"/>
                <a:gd name="T8" fmla="*/ 0 w 159"/>
                <a:gd name="T9" fmla="*/ 205 h 205"/>
                <a:gd name="T10" fmla="*/ 0 w 159"/>
                <a:gd name="T11" fmla="*/ 0 h 205"/>
                <a:gd name="T12" fmla="*/ 37 w 159"/>
                <a:gd name="T13" fmla="*/ 0 h 205"/>
                <a:gd name="T14" fmla="*/ 37 w 159"/>
                <a:gd name="T15" fmla="*/ 80 h 205"/>
                <a:gd name="T16" fmla="*/ 122 w 159"/>
                <a:gd name="T17" fmla="*/ 80 h 205"/>
                <a:gd name="T18" fmla="*/ 122 w 159"/>
                <a:gd name="T19" fmla="*/ 0 h 205"/>
                <a:gd name="T20" fmla="*/ 159 w 159"/>
                <a:gd name="T21" fmla="*/ 0 h 205"/>
                <a:gd name="T22" fmla="*/ 159 w 159"/>
                <a:gd name="T23" fmla="*/ 205 h 205"/>
                <a:gd name="T24" fmla="*/ 122 w 159"/>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9" h="205">
                  <a:moveTo>
                    <a:pt x="122" y="205"/>
                  </a:moveTo>
                  <a:lnTo>
                    <a:pt x="122" y="116"/>
                  </a:lnTo>
                  <a:lnTo>
                    <a:pt x="37" y="116"/>
                  </a:lnTo>
                  <a:lnTo>
                    <a:pt x="37" y="205"/>
                  </a:lnTo>
                  <a:lnTo>
                    <a:pt x="0" y="205"/>
                  </a:lnTo>
                  <a:lnTo>
                    <a:pt x="0" y="0"/>
                  </a:lnTo>
                  <a:lnTo>
                    <a:pt x="37" y="0"/>
                  </a:lnTo>
                  <a:lnTo>
                    <a:pt x="37" y="80"/>
                  </a:lnTo>
                  <a:lnTo>
                    <a:pt x="122" y="80"/>
                  </a:lnTo>
                  <a:lnTo>
                    <a:pt x="122" y="0"/>
                  </a:lnTo>
                  <a:lnTo>
                    <a:pt x="159" y="0"/>
                  </a:lnTo>
                  <a:lnTo>
                    <a:pt x="159" y="205"/>
                  </a:lnTo>
                  <a:lnTo>
                    <a:pt x="122"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24"/>
            <p:cNvSpPr>
              <a:spLocks/>
            </p:cNvSpPr>
            <p:nvPr/>
          </p:nvSpPr>
          <p:spPr bwMode="auto">
            <a:xfrm>
              <a:off x="9558338" y="5881688"/>
              <a:ext cx="222250" cy="325438"/>
            </a:xfrm>
            <a:custGeom>
              <a:avLst/>
              <a:gdLst>
                <a:gd name="T0" fmla="*/ 0 w 140"/>
                <a:gd name="T1" fmla="*/ 205 h 205"/>
                <a:gd name="T2" fmla="*/ 0 w 140"/>
                <a:gd name="T3" fmla="*/ 0 h 205"/>
                <a:gd name="T4" fmla="*/ 140 w 140"/>
                <a:gd name="T5" fmla="*/ 0 h 205"/>
                <a:gd name="T6" fmla="*/ 140 w 140"/>
                <a:gd name="T7" fmla="*/ 33 h 205"/>
                <a:gd name="T8" fmla="*/ 37 w 140"/>
                <a:gd name="T9" fmla="*/ 33 h 205"/>
                <a:gd name="T10" fmla="*/ 37 w 140"/>
                <a:gd name="T11" fmla="*/ 81 h 205"/>
                <a:gd name="T12" fmla="*/ 127 w 140"/>
                <a:gd name="T13" fmla="*/ 81 h 205"/>
                <a:gd name="T14" fmla="*/ 127 w 140"/>
                <a:gd name="T15" fmla="*/ 115 h 205"/>
                <a:gd name="T16" fmla="*/ 37 w 140"/>
                <a:gd name="T17" fmla="*/ 115 h 205"/>
                <a:gd name="T18" fmla="*/ 37 w 140"/>
                <a:gd name="T19" fmla="*/ 172 h 205"/>
                <a:gd name="T20" fmla="*/ 140 w 140"/>
                <a:gd name="T21" fmla="*/ 172 h 205"/>
                <a:gd name="T22" fmla="*/ 140 w 140"/>
                <a:gd name="T23" fmla="*/ 205 h 205"/>
                <a:gd name="T24" fmla="*/ 0 w 140"/>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205">
                  <a:moveTo>
                    <a:pt x="0" y="205"/>
                  </a:moveTo>
                  <a:lnTo>
                    <a:pt x="0" y="0"/>
                  </a:lnTo>
                  <a:lnTo>
                    <a:pt x="140" y="0"/>
                  </a:lnTo>
                  <a:lnTo>
                    <a:pt x="140" y="33"/>
                  </a:lnTo>
                  <a:lnTo>
                    <a:pt x="37" y="33"/>
                  </a:lnTo>
                  <a:lnTo>
                    <a:pt x="37" y="81"/>
                  </a:lnTo>
                  <a:lnTo>
                    <a:pt x="127" y="81"/>
                  </a:lnTo>
                  <a:lnTo>
                    <a:pt x="127" y="115"/>
                  </a:lnTo>
                  <a:lnTo>
                    <a:pt x="37" y="115"/>
                  </a:lnTo>
                  <a:lnTo>
                    <a:pt x="37" y="172"/>
                  </a:lnTo>
                  <a:lnTo>
                    <a:pt x="140" y="172"/>
                  </a:lnTo>
                  <a:lnTo>
                    <a:pt x="140" y="205"/>
                  </a:lnTo>
                  <a:lnTo>
                    <a:pt x="0"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25"/>
            <p:cNvSpPr>
              <a:spLocks/>
            </p:cNvSpPr>
            <p:nvPr/>
          </p:nvSpPr>
          <p:spPr bwMode="auto">
            <a:xfrm>
              <a:off x="9809163" y="5881688"/>
              <a:ext cx="276225" cy="325438"/>
            </a:xfrm>
            <a:custGeom>
              <a:avLst/>
              <a:gdLst>
                <a:gd name="T0" fmla="*/ 133 w 174"/>
                <a:gd name="T1" fmla="*/ 205 h 205"/>
                <a:gd name="T2" fmla="*/ 87 w 174"/>
                <a:gd name="T3" fmla="*/ 131 h 205"/>
                <a:gd name="T4" fmla="*/ 41 w 174"/>
                <a:gd name="T5" fmla="*/ 205 h 205"/>
                <a:gd name="T6" fmla="*/ 0 w 174"/>
                <a:gd name="T7" fmla="*/ 205 h 205"/>
                <a:gd name="T8" fmla="*/ 65 w 174"/>
                <a:gd name="T9" fmla="*/ 101 h 205"/>
                <a:gd name="T10" fmla="*/ 1 w 174"/>
                <a:gd name="T11" fmla="*/ 0 h 205"/>
                <a:gd name="T12" fmla="*/ 42 w 174"/>
                <a:gd name="T13" fmla="*/ 0 h 205"/>
                <a:gd name="T14" fmla="*/ 88 w 174"/>
                <a:gd name="T15" fmla="*/ 72 h 205"/>
                <a:gd name="T16" fmla="*/ 133 w 174"/>
                <a:gd name="T17" fmla="*/ 0 h 205"/>
                <a:gd name="T18" fmla="*/ 173 w 174"/>
                <a:gd name="T19" fmla="*/ 0 h 205"/>
                <a:gd name="T20" fmla="*/ 110 w 174"/>
                <a:gd name="T21" fmla="*/ 101 h 205"/>
                <a:gd name="T22" fmla="*/ 174 w 174"/>
                <a:gd name="T23" fmla="*/ 205 h 205"/>
                <a:gd name="T24" fmla="*/ 133 w 174"/>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4" h="205">
                  <a:moveTo>
                    <a:pt x="133" y="205"/>
                  </a:moveTo>
                  <a:lnTo>
                    <a:pt x="87" y="131"/>
                  </a:lnTo>
                  <a:lnTo>
                    <a:pt x="41" y="205"/>
                  </a:lnTo>
                  <a:lnTo>
                    <a:pt x="0" y="205"/>
                  </a:lnTo>
                  <a:lnTo>
                    <a:pt x="65" y="101"/>
                  </a:lnTo>
                  <a:lnTo>
                    <a:pt x="1" y="0"/>
                  </a:lnTo>
                  <a:lnTo>
                    <a:pt x="42" y="0"/>
                  </a:lnTo>
                  <a:lnTo>
                    <a:pt x="88" y="72"/>
                  </a:lnTo>
                  <a:lnTo>
                    <a:pt x="133" y="0"/>
                  </a:lnTo>
                  <a:lnTo>
                    <a:pt x="173" y="0"/>
                  </a:lnTo>
                  <a:lnTo>
                    <a:pt x="110" y="101"/>
                  </a:lnTo>
                  <a:lnTo>
                    <a:pt x="174" y="205"/>
                  </a:lnTo>
                  <a:lnTo>
                    <a:pt x="133"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6"/>
            <p:cNvSpPr>
              <a:spLocks noEditPoints="1"/>
            </p:cNvSpPr>
            <p:nvPr/>
          </p:nvSpPr>
          <p:spPr bwMode="auto">
            <a:xfrm>
              <a:off x="10088563" y="5881688"/>
              <a:ext cx="293688" cy="325438"/>
            </a:xfrm>
            <a:custGeom>
              <a:avLst/>
              <a:gdLst>
                <a:gd name="T0" fmla="*/ 146 w 185"/>
                <a:gd name="T1" fmla="*/ 205 h 205"/>
                <a:gd name="T2" fmla="*/ 133 w 185"/>
                <a:gd name="T3" fmla="*/ 166 h 205"/>
                <a:gd name="T4" fmla="*/ 51 w 185"/>
                <a:gd name="T5" fmla="*/ 166 h 205"/>
                <a:gd name="T6" fmla="*/ 38 w 185"/>
                <a:gd name="T7" fmla="*/ 205 h 205"/>
                <a:gd name="T8" fmla="*/ 0 w 185"/>
                <a:gd name="T9" fmla="*/ 205 h 205"/>
                <a:gd name="T10" fmla="*/ 72 w 185"/>
                <a:gd name="T11" fmla="*/ 0 h 205"/>
                <a:gd name="T12" fmla="*/ 113 w 185"/>
                <a:gd name="T13" fmla="*/ 0 h 205"/>
                <a:gd name="T14" fmla="*/ 185 w 185"/>
                <a:gd name="T15" fmla="*/ 205 h 205"/>
                <a:gd name="T16" fmla="*/ 146 w 185"/>
                <a:gd name="T17" fmla="*/ 205 h 205"/>
                <a:gd name="T18" fmla="*/ 92 w 185"/>
                <a:gd name="T19" fmla="*/ 45 h 205"/>
                <a:gd name="T20" fmla="*/ 63 w 185"/>
                <a:gd name="T21" fmla="*/ 132 h 205"/>
                <a:gd name="T22" fmla="*/ 121 w 185"/>
                <a:gd name="T23" fmla="*/ 132 h 205"/>
                <a:gd name="T24" fmla="*/ 92 w 185"/>
                <a:gd name="T25" fmla="*/ 4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5" h="205">
                  <a:moveTo>
                    <a:pt x="146" y="205"/>
                  </a:moveTo>
                  <a:lnTo>
                    <a:pt x="133" y="166"/>
                  </a:lnTo>
                  <a:lnTo>
                    <a:pt x="51" y="166"/>
                  </a:lnTo>
                  <a:lnTo>
                    <a:pt x="38" y="205"/>
                  </a:lnTo>
                  <a:lnTo>
                    <a:pt x="0" y="205"/>
                  </a:lnTo>
                  <a:lnTo>
                    <a:pt x="72" y="0"/>
                  </a:lnTo>
                  <a:lnTo>
                    <a:pt x="113" y="0"/>
                  </a:lnTo>
                  <a:lnTo>
                    <a:pt x="185" y="205"/>
                  </a:lnTo>
                  <a:lnTo>
                    <a:pt x="146" y="205"/>
                  </a:lnTo>
                  <a:close/>
                  <a:moveTo>
                    <a:pt x="92" y="45"/>
                  </a:moveTo>
                  <a:lnTo>
                    <a:pt x="63" y="132"/>
                  </a:lnTo>
                  <a:lnTo>
                    <a:pt x="121" y="132"/>
                  </a:lnTo>
                  <a:lnTo>
                    <a:pt x="92" y="4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7"/>
            <p:cNvSpPr>
              <a:spLocks/>
            </p:cNvSpPr>
            <p:nvPr/>
          </p:nvSpPr>
          <p:spPr bwMode="auto">
            <a:xfrm>
              <a:off x="10394950" y="5875338"/>
              <a:ext cx="265113" cy="338138"/>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8"/>
            <p:cNvSpPr>
              <a:spLocks noEditPoints="1"/>
            </p:cNvSpPr>
            <p:nvPr/>
          </p:nvSpPr>
          <p:spPr bwMode="auto">
            <a:xfrm>
              <a:off x="10709275" y="5875338"/>
              <a:ext cx="269875" cy="338138"/>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30"/>
            <p:cNvSpPr>
              <a:spLocks/>
            </p:cNvSpPr>
            <p:nvPr/>
          </p:nvSpPr>
          <p:spPr bwMode="auto">
            <a:xfrm>
              <a:off x="11025188" y="5881688"/>
              <a:ext cx="260350" cy="325438"/>
            </a:xfrm>
            <a:custGeom>
              <a:avLst/>
              <a:gdLst>
                <a:gd name="T0" fmla="*/ 125 w 164"/>
                <a:gd name="T1" fmla="*/ 205 h 205"/>
                <a:gd name="T2" fmla="*/ 36 w 164"/>
                <a:gd name="T3" fmla="*/ 64 h 205"/>
                <a:gd name="T4" fmla="*/ 36 w 164"/>
                <a:gd name="T5" fmla="*/ 205 h 205"/>
                <a:gd name="T6" fmla="*/ 0 w 164"/>
                <a:gd name="T7" fmla="*/ 205 h 205"/>
                <a:gd name="T8" fmla="*/ 0 w 164"/>
                <a:gd name="T9" fmla="*/ 0 h 205"/>
                <a:gd name="T10" fmla="*/ 39 w 164"/>
                <a:gd name="T11" fmla="*/ 0 h 205"/>
                <a:gd name="T12" fmla="*/ 127 w 164"/>
                <a:gd name="T13" fmla="*/ 139 h 205"/>
                <a:gd name="T14" fmla="*/ 127 w 164"/>
                <a:gd name="T15" fmla="*/ 0 h 205"/>
                <a:gd name="T16" fmla="*/ 164 w 164"/>
                <a:gd name="T17" fmla="*/ 0 h 205"/>
                <a:gd name="T18" fmla="*/ 164 w 164"/>
                <a:gd name="T19" fmla="*/ 205 h 205"/>
                <a:gd name="T20" fmla="*/ 125 w 164"/>
                <a:gd name="T21"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4" h="205">
                  <a:moveTo>
                    <a:pt x="125" y="205"/>
                  </a:moveTo>
                  <a:lnTo>
                    <a:pt x="36" y="64"/>
                  </a:lnTo>
                  <a:lnTo>
                    <a:pt x="36" y="205"/>
                  </a:lnTo>
                  <a:lnTo>
                    <a:pt x="0" y="205"/>
                  </a:lnTo>
                  <a:lnTo>
                    <a:pt x="0" y="0"/>
                  </a:lnTo>
                  <a:lnTo>
                    <a:pt x="39" y="0"/>
                  </a:lnTo>
                  <a:lnTo>
                    <a:pt x="127" y="139"/>
                  </a:lnTo>
                  <a:lnTo>
                    <a:pt x="127" y="0"/>
                  </a:lnTo>
                  <a:lnTo>
                    <a:pt x="164" y="0"/>
                  </a:lnTo>
                  <a:lnTo>
                    <a:pt x="164" y="205"/>
                  </a:lnTo>
                  <a:lnTo>
                    <a:pt x="125"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31"/>
            <p:cNvSpPr>
              <a:spLocks/>
            </p:cNvSpPr>
            <p:nvPr/>
          </p:nvSpPr>
          <p:spPr bwMode="auto">
            <a:xfrm>
              <a:off x="8596313" y="6281738"/>
              <a:ext cx="417513" cy="241300"/>
            </a:xfrm>
            <a:custGeom>
              <a:avLst/>
              <a:gdLst>
                <a:gd name="T0" fmla="*/ 88 w 263"/>
                <a:gd name="T1" fmla="*/ 0 h 152"/>
                <a:gd name="T2" fmla="*/ 0 w 263"/>
                <a:gd name="T3" fmla="*/ 152 h 152"/>
                <a:gd name="T4" fmla="*/ 263 w 263"/>
                <a:gd name="T5" fmla="*/ 0 h 152"/>
                <a:gd name="T6" fmla="*/ 88 w 263"/>
                <a:gd name="T7" fmla="*/ 0 h 152"/>
              </a:gdLst>
              <a:ahLst/>
              <a:cxnLst>
                <a:cxn ang="0">
                  <a:pos x="T0" y="T1"/>
                </a:cxn>
                <a:cxn ang="0">
                  <a:pos x="T2" y="T3"/>
                </a:cxn>
                <a:cxn ang="0">
                  <a:pos x="T4" y="T5"/>
                </a:cxn>
                <a:cxn ang="0">
                  <a:pos x="T6" y="T7"/>
                </a:cxn>
              </a:cxnLst>
              <a:rect l="0" t="0" r="r" b="b"/>
              <a:pathLst>
                <a:path w="263" h="152">
                  <a:moveTo>
                    <a:pt x="88" y="0"/>
                  </a:moveTo>
                  <a:lnTo>
                    <a:pt x="0" y="152"/>
                  </a:lnTo>
                  <a:lnTo>
                    <a:pt x="263" y="0"/>
                  </a:lnTo>
                  <a:lnTo>
                    <a:pt x="88" y="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32"/>
            <p:cNvSpPr>
              <a:spLocks/>
            </p:cNvSpPr>
            <p:nvPr/>
          </p:nvSpPr>
          <p:spPr bwMode="auto">
            <a:xfrm>
              <a:off x="8736013" y="5799138"/>
              <a:ext cx="277813" cy="482600"/>
            </a:xfrm>
            <a:custGeom>
              <a:avLst/>
              <a:gdLst>
                <a:gd name="T0" fmla="*/ 175 w 175"/>
                <a:gd name="T1" fmla="*/ 304 h 304"/>
                <a:gd name="T2" fmla="*/ 175 w 175"/>
                <a:gd name="T3" fmla="*/ 0 h 304"/>
                <a:gd name="T4" fmla="*/ 175 w 175"/>
                <a:gd name="T5" fmla="*/ 0 h 304"/>
                <a:gd name="T6" fmla="*/ 0 w 175"/>
                <a:gd name="T7" fmla="*/ 304 h 304"/>
                <a:gd name="T8" fmla="*/ 175 w 175"/>
                <a:gd name="T9" fmla="*/ 304 h 304"/>
              </a:gdLst>
              <a:ahLst/>
              <a:cxnLst>
                <a:cxn ang="0">
                  <a:pos x="T0" y="T1"/>
                </a:cxn>
                <a:cxn ang="0">
                  <a:pos x="T2" y="T3"/>
                </a:cxn>
                <a:cxn ang="0">
                  <a:pos x="T4" y="T5"/>
                </a:cxn>
                <a:cxn ang="0">
                  <a:pos x="T6" y="T7"/>
                </a:cxn>
                <a:cxn ang="0">
                  <a:pos x="T8" y="T9"/>
                </a:cxn>
              </a:cxnLst>
              <a:rect l="0" t="0" r="r" b="b"/>
              <a:pathLst>
                <a:path w="175" h="304">
                  <a:moveTo>
                    <a:pt x="175" y="304"/>
                  </a:moveTo>
                  <a:lnTo>
                    <a:pt x="175" y="0"/>
                  </a:lnTo>
                  <a:lnTo>
                    <a:pt x="175" y="0"/>
                  </a:lnTo>
                  <a:lnTo>
                    <a:pt x="0" y="304"/>
                  </a:lnTo>
                  <a:lnTo>
                    <a:pt x="175" y="304"/>
                  </a:lnTo>
                  <a:close/>
                </a:path>
              </a:pathLst>
            </a:custGeom>
            <a:solidFill>
              <a:schemeClr val="bg1">
                <a:alpha val="91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33"/>
            <p:cNvSpPr>
              <a:spLocks/>
            </p:cNvSpPr>
            <p:nvPr/>
          </p:nvSpPr>
          <p:spPr bwMode="auto">
            <a:xfrm>
              <a:off x="8318500" y="5559425"/>
              <a:ext cx="277813" cy="603250"/>
            </a:xfrm>
            <a:custGeom>
              <a:avLst/>
              <a:gdLst>
                <a:gd name="T0" fmla="*/ 43 w 175"/>
                <a:gd name="T1" fmla="*/ 380 h 380"/>
                <a:gd name="T2" fmla="*/ 175 w 175"/>
                <a:gd name="T3" fmla="*/ 303 h 380"/>
                <a:gd name="T4" fmla="*/ 175 w 175"/>
                <a:gd name="T5" fmla="*/ 0 h 380"/>
                <a:gd name="T6" fmla="*/ 0 w 175"/>
                <a:gd name="T7" fmla="*/ 303 h 380"/>
                <a:gd name="T8" fmla="*/ 43 w 175"/>
                <a:gd name="T9" fmla="*/ 380 h 380"/>
              </a:gdLst>
              <a:ahLst/>
              <a:cxnLst>
                <a:cxn ang="0">
                  <a:pos x="T0" y="T1"/>
                </a:cxn>
                <a:cxn ang="0">
                  <a:pos x="T2" y="T3"/>
                </a:cxn>
                <a:cxn ang="0">
                  <a:pos x="T4" y="T5"/>
                </a:cxn>
                <a:cxn ang="0">
                  <a:pos x="T6" y="T7"/>
                </a:cxn>
                <a:cxn ang="0">
                  <a:pos x="T8" y="T9"/>
                </a:cxn>
              </a:cxnLst>
              <a:rect l="0" t="0" r="r" b="b"/>
              <a:pathLst>
                <a:path w="175" h="380">
                  <a:moveTo>
                    <a:pt x="43" y="380"/>
                  </a:moveTo>
                  <a:lnTo>
                    <a:pt x="175" y="303"/>
                  </a:lnTo>
                  <a:lnTo>
                    <a:pt x="175" y="0"/>
                  </a:lnTo>
                  <a:lnTo>
                    <a:pt x="0" y="303"/>
                  </a:lnTo>
                  <a:lnTo>
                    <a:pt x="43" y="38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34"/>
            <p:cNvSpPr>
              <a:spLocks/>
            </p:cNvSpPr>
            <p:nvPr/>
          </p:nvSpPr>
          <p:spPr bwMode="auto">
            <a:xfrm>
              <a:off x="8456613" y="6281738"/>
              <a:ext cx="139700" cy="241300"/>
            </a:xfrm>
            <a:custGeom>
              <a:avLst/>
              <a:gdLst>
                <a:gd name="T0" fmla="*/ 0 w 88"/>
                <a:gd name="T1" fmla="*/ 0 h 152"/>
                <a:gd name="T2" fmla="*/ 88 w 88"/>
                <a:gd name="T3" fmla="*/ 152 h 152"/>
                <a:gd name="T4" fmla="*/ 88 w 88"/>
                <a:gd name="T5" fmla="*/ 0 h 152"/>
                <a:gd name="T6" fmla="*/ 0 w 88"/>
                <a:gd name="T7" fmla="*/ 0 h 152"/>
              </a:gdLst>
              <a:ahLst/>
              <a:cxnLst>
                <a:cxn ang="0">
                  <a:pos x="T0" y="T1"/>
                </a:cxn>
                <a:cxn ang="0">
                  <a:pos x="T2" y="T3"/>
                </a:cxn>
                <a:cxn ang="0">
                  <a:pos x="T4" y="T5"/>
                </a:cxn>
                <a:cxn ang="0">
                  <a:pos x="T6" y="T7"/>
                </a:cxn>
              </a:cxnLst>
              <a:rect l="0" t="0" r="r" b="b"/>
              <a:pathLst>
                <a:path w="88" h="152">
                  <a:moveTo>
                    <a:pt x="0" y="0"/>
                  </a:moveTo>
                  <a:lnTo>
                    <a:pt x="88" y="152"/>
                  </a:lnTo>
                  <a:lnTo>
                    <a:pt x="88" y="0"/>
                  </a:lnTo>
                  <a:lnTo>
                    <a:pt x="0" y="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35"/>
            <p:cNvSpPr>
              <a:spLocks/>
            </p:cNvSpPr>
            <p:nvPr/>
          </p:nvSpPr>
          <p:spPr bwMode="auto">
            <a:xfrm>
              <a:off x="8386762" y="6040438"/>
              <a:ext cx="209551" cy="241301"/>
            </a:xfrm>
            <a:custGeom>
              <a:avLst/>
              <a:gdLst>
                <a:gd name="T0" fmla="*/ 132 w 132"/>
                <a:gd name="T1" fmla="*/ 0 h 152"/>
                <a:gd name="T2" fmla="*/ 0 w 132"/>
                <a:gd name="T3" fmla="*/ 77 h 152"/>
                <a:gd name="T4" fmla="*/ 44 w 132"/>
                <a:gd name="T5" fmla="*/ 152 h 152"/>
                <a:gd name="T6" fmla="*/ 132 w 132"/>
                <a:gd name="T7" fmla="*/ 152 h 152"/>
                <a:gd name="T8" fmla="*/ 132 w 132"/>
                <a:gd name="T9" fmla="*/ 0 h 152"/>
              </a:gdLst>
              <a:ahLst/>
              <a:cxnLst>
                <a:cxn ang="0">
                  <a:pos x="T0" y="T1"/>
                </a:cxn>
                <a:cxn ang="0">
                  <a:pos x="T2" y="T3"/>
                </a:cxn>
                <a:cxn ang="0">
                  <a:pos x="T4" y="T5"/>
                </a:cxn>
                <a:cxn ang="0">
                  <a:pos x="T6" y="T7"/>
                </a:cxn>
                <a:cxn ang="0">
                  <a:pos x="T8" y="T9"/>
                </a:cxn>
              </a:cxnLst>
              <a:rect l="0" t="0" r="r" b="b"/>
              <a:pathLst>
                <a:path w="132" h="152">
                  <a:moveTo>
                    <a:pt x="132" y="0"/>
                  </a:moveTo>
                  <a:lnTo>
                    <a:pt x="0" y="77"/>
                  </a:lnTo>
                  <a:lnTo>
                    <a:pt x="44" y="152"/>
                  </a:lnTo>
                  <a:lnTo>
                    <a:pt x="132" y="152"/>
                  </a:lnTo>
                  <a:lnTo>
                    <a:pt x="132" y="0"/>
                  </a:lnTo>
                  <a:close/>
                </a:path>
              </a:pathLst>
            </a:custGeom>
            <a:solidFill>
              <a:srgbClr val="FFFFFF">
                <a:alpha val="9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36"/>
            <p:cNvSpPr>
              <a:spLocks/>
            </p:cNvSpPr>
            <p:nvPr/>
          </p:nvSpPr>
          <p:spPr bwMode="auto">
            <a:xfrm>
              <a:off x="8178800" y="6162675"/>
              <a:ext cx="277813" cy="119063"/>
            </a:xfrm>
            <a:custGeom>
              <a:avLst/>
              <a:gdLst>
                <a:gd name="T0" fmla="*/ 0 w 175"/>
                <a:gd name="T1" fmla="*/ 75 h 75"/>
                <a:gd name="T2" fmla="*/ 175 w 175"/>
                <a:gd name="T3" fmla="*/ 75 h 75"/>
                <a:gd name="T4" fmla="*/ 131 w 175"/>
                <a:gd name="T5" fmla="*/ 0 h 75"/>
                <a:gd name="T6" fmla="*/ 0 w 175"/>
                <a:gd name="T7" fmla="*/ 75 h 75"/>
              </a:gdLst>
              <a:ahLst/>
              <a:cxnLst>
                <a:cxn ang="0">
                  <a:pos x="T0" y="T1"/>
                </a:cxn>
                <a:cxn ang="0">
                  <a:pos x="T2" y="T3"/>
                </a:cxn>
                <a:cxn ang="0">
                  <a:pos x="T4" y="T5"/>
                </a:cxn>
                <a:cxn ang="0">
                  <a:pos x="T6" y="T7"/>
                </a:cxn>
              </a:cxnLst>
              <a:rect l="0" t="0" r="r" b="b"/>
              <a:pathLst>
                <a:path w="175" h="75">
                  <a:moveTo>
                    <a:pt x="0" y="75"/>
                  </a:moveTo>
                  <a:lnTo>
                    <a:pt x="175" y="75"/>
                  </a:lnTo>
                  <a:lnTo>
                    <a:pt x="131" y="0"/>
                  </a:lnTo>
                  <a:lnTo>
                    <a:pt x="0" y="75"/>
                  </a:lnTo>
                  <a:close/>
                </a:path>
              </a:pathLst>
            </a:custGeom>
            <a:solidFill>
              <a:schemeClr val="bg1">
                <a:alpha val="44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37"/>
            <p:cNvSpPr>
              <a:spLocks/>
            </p:cNvSpPr>
            <p:nvPr/>
          </p:nvSpPr>
          <p:spPr bwMode="auto">
            <a:xfrm>
              <a:off x="8596313" y="5799138"/>
              <a:ext cx="417513" cy="482600"/>
            </a:xfrm>
            <a:custGeom>
              <a:avLst/>
              <a:gdLst>
                <a:gd name="T0" fmla="*/ 88 w 263"/>
                <a:gd name="T1" fmla="*/ 304 h 304"/>
                <a:gd name="T2" fmla="*/ 263 w 263"/>
                <a:gd name="T3" fmla="*/ 0 h 304"/>
                <a:gd name="T4" fmla="*/ 0 w 263"/>
                <a:gd name="T5" fmla="*/ 152 h 304"/>
                <a:gd name="T6" fmla="*/ 0 w 263"/>
                <a:gd name="T7" fmla="*/ 304 h 304"/>
                <a:gd name="T8" fmla="*/ 88 w 263"/>
                <a:gd name="T9" fmla="*/ 304 h 304"/>
              </a:gdLst>
              <a:ahLst/>
              <a:cxnLst>
                <a:cxn ang="0">
                  <a:pos x="T0" y="T1"/>
                </a:cxn>
                <a:cxn ang="0">
                  <a:pos x="T2" y="T3"/>
                </a:cxn>
                <a:cxn ang="0">
                  <a:pos x="T4" y="T5"/>
                </a:cxn>
                <a:cxn ang="0">
                  <a:pos x="T6" y="T7"/>
                </a:cxn>
                <a:cxn ang="0">
                  <a:pos x="T8" y="T9"/>
                </a:cxn>
              </a:cxnLst>
              <a:rect l="0" t="0" r="r" b="b"/>
              <a:pathLst>
                <a:path w="263" h="304">
                  <a:moveTo>
                    <a:pt x="88" y="304"/>
                  </a:moveTo>
                  <a:lnTo>
                    <a:pt x="263" y="0"/>
                  </a:lnTo>
                  <a:lnTo>
                    <a:pt x="0" y="152"/>
                  </a:lnTo>
                  <a:lnTo>
                    <a:pt x="0" y="304"/>
                  </a:lnTo>
                  <a:lnTo>
                    <a:pt x="88" y="304"/>
                  </a:lnTo>
                  <a:close/>
                </a:path>
              </a:pathLst>
            </a:custGeom>
            <a:solidFill>
              <a:srgbClr val="FFFFFF">
                <a:alpha val="37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38"/>
            <p:cNvSpPr>
              <a:spLocks/>
            </p:cNvSpPr>
            <p:nvPr/>
          </p:nvSpPr>
          <p:spPr bwMode="auto">
            <a:xfrm>
              <a:off x="8178800" y="5799138"/>
              <a:ext cx="139700" cy="482600"/>
            </a:xfrm>
            <a:custGeom>
              <a:avLst/>
              <a:gdLst>
                <a:gd name="T0" fmla="*/ 0 w 88"/>
                <a:gd name="T1" fmla="*/ 0 h 304"/>
                <a:gd name="T2" fmla="*/ 0 w 88"/>
                <a:gd name="T3" fmla="*/ 304 h 304"/>
                <a:gd name="T4" fmla="*/ 88 w 88"/>
                <a:gd name="T5" fmla="*/ 152 h 304"/>
                <a:gd name="T6" fmla="*/ 0 w 88"/>
                <a:gd name="T7" fmla="*/ 0 h 304"/>
              </a:gdLst>
              <a:ahLst/>
              <a:cxnLst>
                <a:cxn ang="0">
                  <a:pos x="T0" y="T1"/>
                </a:cxn>
                <a:cxn ang="0">
                  <a:pos x="T2" y="T3"/>
                </a:cxn>
                <a:cxn ang="0">
                  <a:pos x="T4" y="T5"/>
                </a:cxn>
                <a:cxn ang="0">
                  <a:pos x="T6" y="T7"/>
                </a:cxn>
              </a:cxnLst>
              <a:rect l="0" t="0" r="r" b="b"/>
              <a:pathLst>
                <a:path w="88" h="304">
                  <a:moveTo>
                    <a:pt x="0" y="0"/>
                  </a:moveTo>
                  <a:lnTo>
                    <a:pt x="0" y="304"/>
                  </a:lnTo>
                  <a:lnTo>
                    <a:pt x="88" y="152"/>
                  </a:lnTo>
                  <a:lnTo>
                    <a:pt x="0" y="0"/>
                  </a:lnTo>
                  <a:close/>
                </a:path>
              </a:pathLst>
            </a:custGeom>
            <a:solidFill>
              <a:srgbClr val="FFFFFF">
                <a:alpha val="37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39"/>
            <p:cNvSpPr>
              <a:spLocks/>
            </p:cNvSpPr>
            <p:nvPr/>
          </p:nvSpPr>
          <p:spPr bwMode="auto">
            <a:xfrm>
              <a:off x="8178800" y="5559425"/>
              <a:ext cx="417513" cy="481013"/>
            </a:xfrm>
            <a:custGeom>
              <a:avLst/>
              <a:gdLst>
                <a:gd name="T0" fmla="*/ 263 w 263"/>
                <a:gd name="T1" fmla="*/ 0 h 303"/>
                <a:gd name="T2" fmla="*/ 0 w 263"/>
                <a:gd name="T3" fmla="*/ 151 h 303"/>
                <a:gd name="T4" fmla="*/ 88 w 263"/>
                <a:gd name="T5" fmla="*/ 303 h 303"/>
                <a:gd name="T6" fmla="*/ 263 w 263"/>
                <a:gd name="T7" fmla="*/ 0 h 303"/>
              </a:gdLst>
              <a:ahLst/>
              <a:cxnLst>
                <a:cxn ang="0">
                  <a:pos x="T0" y="T1"/>
                </a:cxn>
                <a:cxn ang="0">
                  <a:pos x="T2" y="T3"/>
                </a:cxn>
                <a:cxn ang="0">
                  <a:pos x="T4" y="T5"/>
                </a:cxn>
                <a:cxn ang="0">
                  <a:pos x="T6" y="T7"/>
                </a:cxn>
              </a:cxnLst>
              <a:rect l="0" t="0" r="r" b="b"/>
              <a:pathLst>
                <a:path w="263" h="303">
                  <a:moveTo>
                    <a:pt x="263" y="0"/>
                  </a:moveTo>
                  <a:lnTo>
                    <a:pt x="0" y="151"/>
                  </a:lnTo>
                  <a:lnTo>
                    <a:pt x="88" y="303"/>
                  </a:lnTo>
                  <a:lnTo>
                    <a:pt x="263" y="0"/>
                  </a:lnTo>
                  <a:close/>
                </a:path>
              </a:pathLst>
            </a:custGeom>
            <a:solidFill>
              <a:srgbClr val="FFFFFF">
                <a:alpha val="92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4285529805"/>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preserve="1" userDrawn="1">
  <p:cSld name="9_Sub_Section/Breaker ">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tretch/>
        </p:blipFill>
        <p:spPr>
          <a:xfrm>
            <a:off x="204" y="0"/>
            <a:ext cx="12190780" cy="6858000"/>
          </a:xfrm>
          <a:prstGeom prst="rect">
            <a:avLst/>
          </a:prstGeom>
          <a:noFill/>
          <a:ln>
            <a:noFill/>
          </a:ln>
        </p:spPr>
      </p:pic>
      <p:sp>
        <p:nvSpPr>
          <p:cNvPr id="2" name="Title 1"/>
          <p:cNvSpPr>
            <a:spLocks noGrp="1"/>
          </p:cNvSpPr>
          <p:nvPr>
            <p:ph type="ctrTitle"/>
          </p:nvPr>
        </p:nvSpPr>
        <p:spPr>
          <a:xfrm>
            <a:off x="7150099" y="3940170"/>
            <a:ext cx="4866548" cy="528638"/>
          </a:xfrm>
        </p:spPr>
        <p:txBody>
          <a:bodyPr anchor="b">
            <a:noAutofit/>
          </a:bodyPr>
          <a:lstStyle>
            <a:lvl1pPr marL="0" algn="r" defTabSz="685749" rtl="0" eaLnBrk="1" latinLnBrk="0" hangingPunct="1">
              <a:lnSpc>
                <a:spcPct val="100000"/>
              </a:lnSpc>
              <a:defRPr lang="en-US" sz="1900" b="1" kern="1200" spc="-8" dirty="0">
                <a:ln>
                  <a:noFill/>
                </a:ln>
                <a:solidFill>
                  <a:schemeClr val="accent1"/>
                </a:solidFill>
                <a:latin typeface="Arial" panose="020B0604020202020204" pitchFamily="34" charset="0"/>
                <a:ea typeface="+mn-ea"/>
                <a:cs typeface="Arial" panose="020B0604020202020204" pitchFamily="34" charset="0"/>
              </a:defRPr>
            </a:lvl1pPr>
          </a:lstStyle>
          <a:p>
            <a:r>
              <a:rPr lang="en-US"/>
              <a:t>Click to edit Master title style</a:t>
            </a:r>
          </a:p>
        </p:txBody>
      </p:sp>
      <p:cxnSp>
        <p:nvCxnSpPr>
          <p:cNvPr id="10" name="Straight Connector 9"/>
          <p:cNvCxnSpPr/>
          <p:nvPr userDrawn="1"/>
        </p:nvCxnSpPr>
        <p:spPr>
          <a:xfrm flipH="1">
            <a:off x="7264401" y="4532670"/>
            <a:ext cx="46609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 name="Group 21"/>
          <p:cNvGrpSpPr/>
          <p:nvPr userDrawn="1"/>
        </p:nvGrpSpPr>
        <p:grpSpPr>
          <a:xfrm>
            <a:off x="9991558" y="6122952"/>
            <a:ext cx="1844842" cy="572324"/>
            <a:chOff x="1936751" y="5480050"/>
            <a:chExt cx="7558088" cy="2344738"/>
          </a:xfrm>
        </p:grpSpPr>
        <p:sp>
          <p:nvSpPr>
            <p:cNvPr id="23" name="Freeform 5"/>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6"/>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7"/>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8"/>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9"/>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0"/>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11"/>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958712846"/>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preserve="1" userDrawn="1">
  <p:cSld name="10_Sub_Section/Breaker ">
    <p:spTree>
      <p:nvGrpSpPr>
        <p:cNvPr id="1" name=""/>
        <p:cNvGrpSpPr/>
        <p:nvPr/>
      </p:nvGrpSpPr>
      <p:grpSpPr>
        <a:xfrm>
          <a:off x="0" y="0"/>
          <a:ext cx="0" cy="0"/>
          <a:chOff x="0" y="0"/>
          <a:chExt cx="0" cy="0"/>
        </a:xfrm>
      </p:grpSpPr>
      <p:sp>
        <p:nvSpPr>
          <p:cNvPr id="2" name="Title 1"/>
          <p:cNvSpPr>
            <a:spLocks noGrp="1"/>
          </p:cNvSpPr>
          <p:nvPr>
            <p:ph type="ctrTitle"/>
          </p:nvPr>
        </p:nvSpPr>
        <p:spPr>
          <a:xfrm>
            <a:off x="7150099" y="3940170"/>
            <a:ext cx="4866548" cy="528638"/>
          </a:xfrm>
        </p:spPr>
        <p:txBody>
          <a:bodyPr anchor="b">
            <a:noAutofit/>
          </a:bodyPr>
          <a:lstStyle>
            <a:lvl1pPr marL="0" algn="r" defTabSz="685749" rtl="0" eaLnBrk="1" latinLnBrk="0" hangingPunct="1">
              <a:lnSpc>
                <a:spcPct val="100000"/>
              </a:lnSpc>
              <a:defRPr lang="en-US" sz="1900" b="1" kern="1200" spc="-8" dirty="0">
                <a:ln>
                  <a:noFill/>
                </a:ln>
                <a:solidFill>
                  <a:schemeClr val="accent1"/>
                </a:solidFill>
                <a:latin typeface="Arial" panose="020B0604020202020204" pitchFamily="34" charset="0"/>
                <a:ea typeface="+mn-ea"/>
                <a:cs typeface="Arial" panose="020B0604020202020204" pitchFamily="34" charset="0"/>
              </a:defRPr>
            </a:lvl1pPr>
          </a:lstStyle>
          <a:p>
            <a:r>
              <a:rPr lang="en-US"/>
              <a:t>Click to edit Master title style</a:t>
            </a:r>
          </a:p>
        </p:txBody>
      </p:sp>
      <p:cxnSp>
        <p:nvCxnSpPr>
          <p:cNvPr id="10" name="Straight Connector 9"/>
          <p:cNvCxnSpPr/>
          <p:nvPr userDrawn="1"/>
        </p:nvCxnSpPr>
        <p:spPr>
          <a:xfrm flipH="1">
            <a:off x="7264401" y="4532670"/>
            <a:ext cx="46609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 name="Group 21"/>
          <p:cNvGrpSpPr/>
          <p:nvPr userDrawn="1"/>
        </p:nvGrpSpPr>
        <p:grpSpPr>
          <a:xfrm>
            <a:off x="9991558" y="6122952"/>
            <a:ext cx="1844842" cy="572324"/>
            <a:chOff x="1936751" y="5480050"/>
            <a:chExt cx="7558088" cy="2344738"/>
          </a:xfrm>
        </p:grpSpPr>
        <p:sp>
          <p:nvSpPr>
            <p:cNvPr id="23" name="Freeform 5"/>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6"/>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7"/>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8"/>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9"/>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0"/>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11"/>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46837292"/>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preserve="1" userDrawn="1">
  <p:cSld name="13_Section/Breaker ">
    <p:spTree>
      <p:nvGrpSpPr>
        <p:cNvPr id="1" name=""/>
        <p:cNvGrpSpPr/>
        <p:nvPr/>
      </p:nvGrpSpPr>
      <p:grpSpPr>
        <a:xfrm>
          <a:off x="0" y="0"/>
          <a:ext cx="0" cy="0"/>
          <a:chOff x="0" y="0"/>
          <a:chExt cx="0" cy="0"/>
        </a:xfrm>
      </p:grpSpPr>
      <p:pic>
        <p:nvPicPr>
          <p:cNvPr id="31" name="Picture 30"/>
          <p:cNvPicPr>
            <a:picLocks noChangeAspect="1"/>
          </p:cNvPicPr>
          <p:nvPr userDrawn="1"/>
        </p:nvPicPr>
        <p:blipFill rotWithShape="1">
          <a:blip r:embed="rId2">
            <a:extLst>
              <a:ext uri="{28A0092B-C50C-407E-A947-70E740481C1C}">
                <a14:useLocalDpi xmlns:a14="http://schemas.microsoft.com/office/drawing/2010/main" val="0"/>
              </a:ext>
            </a:extLst>
          </a:blip>
          <a:srcRect t="24715"/>
          <a:stretch/>
        </p:blipFill>
        <p:spPr>
          <a:xfrm>
            <a:off x="3" y="-32085"/>
            <a:ext cx="12205149" cy="6890095"/>
          </a:xfrm>
          <a:prstGeom prst="rect">
            <a:avLst/>
          </a:prstGeom>
          <a:noFill/>
          <a:ln>
            <a:noFill/>
          </a:ln>
        </p:spPr>
      </p:pic>
      <p:sp>
        <p:nvSpPr>
          <p:cNvPr id="2" name="Title 1"/>
          <p:cNvSpPr>
            <a:spLocks noGrp="1"/>
          </p:cNvSpPr>
          <p:nvPr>
            <p:ph type="ctrTitle"/>
          </p:nvPr>
        </p:nvSpPr>
        <p:spPr>
          <a:xfrm>
            <a:off x="7150099" y="3940170"/>
            <a:ext cx="4866548" cy="528638"/>
          </a:xfrm>
        </p:spPr>
        <p:txBody>
          <a:bodyPr anchor="b">
            <a:noAutofit/>
          </a:bodyPr>
          <a:lstStyle>
            <a:lvl1pPr marL="0" algn="r" defTabSz="685749" rtl="0" eaLnBrk="1" latinLnBrk="0" hangingPunct="1">
              <a:lnSpc>
                <a:spcPct val="100000"/>
              </a:lnSpc>
              <a:defRPr lang="en-US" sz="1900" b="1" kern="1200" dirty="0">
                <a:ln>
                  <a:noFill/>
                </a:ln>
                <a:solidFill>
                  <a:schemeClr val="bg1"/>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3" name="Subtitle 2"/>
          <p:cNvSpPr>
            <a:spLocks noGrp="1"/>
          </p:cNvSpPr>
          <p:nvPr>
            <p:ph type="subTitle" idx="1"/>
          </p:nvPr>
        </p:nvSpPr>
        <p:spPr>
          <a:xfrm>
            <a:off x="7150098" y="4664266"/>
            <a:ext cx="4866551" cy="417512"/>
          </a:xfrm>
          <a:prstGeom prst="rect">
            <a:avLst/>
          </a:prstGeom>
        </p:spPr>
        <p:txBody>
          <a:bodyPr>
            <a:noAutofit/>
          </a:bodyPr>
          <a:lstStyle>
            <a:lvl1pPr marL="0" indent="0" algn="r" defTabSz="685749" rtl="0" eaLnBrk="1" latinLnBrk="0" hangingPunct="1">
              <a:lnSpc>
                <a:spcPct val="100000"/>
              </a:lnSpc>
              <a:spcAft>
                <a:spcPts val="450"/>
              </a:spcAft>
              <a:buNone/>
              <a:defRPr lang="en-US" sz="1500" kern="1200" dirty="0">
                <a:ln>
                  <a:noFill/>
                </a:ln>
                <a:solidFill>
                  <a:schemeClr val="bg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cxnSp>
        <p:nvCxnSpPr>
          <p:cNvPr id="58" name="Straight Connector 57"/>
          <p:cNvCxnSpPr/>
          <p:nvPr userDrawn="1"/>
        </p:nvCxnSpPr>
        <p:spPr>
          <a:xfrm flipH="1">
            <a:off x="7264401" y="4532670"/>
            <a:ext cx="46609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23" name="Group 22"/>
          <p:cNvGrpSpPr/>
          <p:nvPr userDrawn="1"/>
        </p:nvGrpSpPr>
        <p:grpSpPr>
          <a:xfrm>
            <a:off x="9991557" y="6124008"/>
            <a:ext cx="1841972" cy="571323"/>
            <a:chOff x="8178800" y="5559425"/>
            <a:chExt cx="3106738" cy="963613"/>
          </a:xfrm>
        </p:grpSpPr>
        <p:sp>
          <p:nvSpPr>
            <p:cNvPr id="24" name="Freeform 23"/>
            <p:cNvSpPr>
              <a:spLocks/>
            </p:cNvSpPr>
            <p:nvPr/>
          </p:nvSpPr>
          <p:spPr bwMode="auto">
            <a:xfrm>
              <a:off x="9242425" y="5881688"/>
              <a:ext cx="252413" cy="325438"/>
            </a:xfrm>
            <a:custGeom>
              <a:avLst/>
              <a:gdLst>
                <a:gd name="T0" fmla="*/ 122 w 159"/>
                <a:gd name="T1" fmla="*/ 205 h 205"/>
                <a:gd name="T2" fmla="*/ 122 w 159"/>
                <a:gd name="T3" fmla="*/ 116 h 205"/>
                <a:gd name="T4" fmla="*/ 37 w 159"/>
                <a:gd name="T5" fmla="*/ 116 h 205"/>
                <a:gd name="T6" fmla="*/ 37 w 159"/>
                <a:gd name="T7" fmla="*/ 205 h 205"/>
                <a:gd name="T8" fmla="*/ 0 w 159"/>
                <a:gd name="T9" fmla="*/ 205 h 205"/>
                <a:gd name="T10" fmla="*/ 0 w 159"/>
                <a:gd name="T11" fmla="*/ 0 h 205"/>
                <a:gd name="T12" fmla="*/ 37 w 159"/>
                <a:gd name="T13" fmla="*/ 0 h 205"/>
                <a:gd name="T14" fmla="*/ 37 w 159"/>
                <a:gd name="T15" fmla="*/ 80 h 205"/>
                <a:gd name="T16" fmla="*/ 122 w 159"/>
                <a:gd name="T17" fmla="*/ 80 h 205"/>
                <a:gd name="T18" fmla="*/ 122 w 159"/>
                <a:gd name="T19" fmla="*/ 0 h 205"/>
                <a:gd name="T20" fmla="*/ 159 w 159"/>
                <a:gd name="T21" fmla="*/ 0 h 205"/>
                <a:gd name="T22" fmla="*/ 159 w 159"/>
                <a:gd name="T23" fmla="*/ 205 h 205"/>
                <a:gd name="T24" fmla="*/ 122 w 159"/>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9" h="205">
                  <a:moveTo>
                    <a:pt x="122" y="205"/>
                  </a:moveTo>
                  <a:lnTo>
                    <a:pt x="122" y="116"/>
                  </a:lnTo>
                  <a:lnTo>
                    <a:pt x="37" y="116"/>
                  </a:lnTo>
                  <a:lnTo>
                    <a:pt x="37" y="205"/>
                  </a:lnTo>
                  <a:lnTo>
                    <a:pt x="0" y="205"/>
                  </a:lnTo>
                  <a:lnTo>
                    <a:pt x="0" y="0"/>
                  </a:lnTo>
                  <a:lnTo>
                    <a:pt x="37" y="0"/>
                  </a:lnTo>
                  <a:lnTo>
                    <a:pt x="37" y="80"/>
                  </a:lnTo>
                  <a:lnTo>
                    <a:pt x="122" y="80"/>
                  </a:lnTo>
                  <a:lnTo>
                    <a:pt x="122" y="0"/>
                  </a:lnTo>
                  <a:lnTo>
                    <a:pt x="159" y="0"/>
                  </a:lnTo>
                  <a:lnTo>
                    <a:pt x="159" y="205"/>
                  </a:lnTo>
                  <a:lnTo>
                    <a:pt x="122"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24"/>
            <p:cNvSpPr>
              <a:spLocks/>
            </p:cNvSpPr>
            <p:nvPr/>
          </p:nvSpPr>
          <p:spPr bwMode="auto">
            <a:xfrm>
              <a:off x="9558338" y="5881688"/>
              <a:ext cx="222250" cy="325438"/>
            </a:xfrm>
            <a:custGeom>
              <a:avLst/>
              <a:gdLst>
                <a:gd name="T0" fmla="*/ 0 w 140"/>
                <a:gd name="T1" fmla="*/ 205 h 205"/>
                <a:gd name="T2" fmla="*/ 0 w 140"/>
                <a:gd name="T3" fmla="*/ 0 h 205"/>
                <a:gd name="T4" fmla="*/ 140 w 140"/>
                <a:gd name="T5" fmla="*/ 0 h 205"/>
                <a:gd name="T6" fmla="*/ 140 w 140"/>
                <a:gd name="T7" fmla="*/ 33 h 205"/>
                <a:gd name="T8" fmla="*/ 37 w 140"/>
                <a:gd name="T9" fmla="*/ 33 h 205"/>
                <a:gd name="T10" fmla="*/ 37 w 140"/>
                <a:gd name="T11" fmla="*/ 81 h 205"/>
                <a:gd name="T12" fmla="*/ 127 w 140"/>
                <a:gd name="T13" fmla="*/ 81 h 205"/>
                <a:gd name="T14" fmla="*/ 127 w 140"/>
                <a:gd name="T15" fmla="*/ 115 h 205"/>
                <a:gd name="T16" fmla="*/ 37 w 140"/>
                <a:gd name="T17" fmla="*/ 115 h 205"/>
                <a:gd name="T18" fmla="*/ 37 w 140"/>
                <a:gd name="T19" fmla="*/ 172 h 205"/>
                <a:gd name="T20" fmla="*/ 140 w 140"/>
                <a:gd name="T21" fmla="*/ 172 h 205"/>
                <a:gd name="T22" fmla="*/ 140 w 140"/>
                <a:gd name="T23" fmla="*/ 205 h 205"/>
                <a:gd name="T24" fmla="*/ 0 w 140"/>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205">
                  <a:moveTo>
                    <a:pt x="0" y="205"/>
                  </a:moveTo>
                  <a:lnTo>
                    <a:pt x="0" y="0"/>
                  </a:lnTo>
                  <a:lnTo>
                    <a:pt x="140" y="0"/>
                  </a:lnTo>
                  <a:lnTo>
                    <a:pt x="140" y="33"/>
                  </a:lnTo>
                  <a:lnTo>
                    <a:pt x="37" y="33"/>
                  </a:lnTo>
                  <a:lnTo>
                    <a:pt x="37" y="81"/>
                  </a:lnTo>
                  <a:lnTo>
                    <a:pt x="127" y="81"/>
                  </a:lnTo>
                  <a:lnTo>
                    <a:pt x="127" y="115"/>
                  </a:lnTo>
                  <a:lnTo>
                    <a:pt x="37" y="115"/>
                  </a:lnTo>
                  <a:lnTo>
                    <a:pt x="37" y="172"/>
                  </a:lnTo>
                  <a:lnTo>
                    <a:pt x="140" y="172"/>
                  </a:lnTo>
                  <a:lnTo>
                    <a:pt x="140" y="205"/>
                  </a:lnTo>
                  <a:lnTo>
                    <a:pt x="0"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25"/>
            <p:cNvSpPr>
              <a:spLocks/>
            </p:cNvSpPr>
            <p:nvPr/>
          </p:nvSpPr>
          <p:spPr bwMode="auto">
            <a:xfrm>
              <a:off x="9809163" y="5881688"/>
              <a:ext cx="276225" cy="325438"/>
            </a:xfrm>
            <a:custGeom>
              <a:avLst/>
              <a:gdLst>
                <a:gd name="T0" fmla="*/ 133 w 174"/>
                <a:gd name="T1" fmla="*/ 205 h 205"/>
                <a:gd name="T2" fmla="*/ 87 w 174"/>
                <a:gd name="T3" fmla="*/ 131 h 205"/>
                <a:gd name="T4" fmla="*/ 41 w 174"/>
                <a:gd name="T5" fmla="*/ 205 h 205"/>
                <a:gd name="T6" fmla="*/ 0 w 174"/>
                <a:gd name="T7" fmla="*/ 205 h 205"/>
                <a:gd name="T8" fmla="*/ 65 w 174"/>
                <a:gd name="T9" fmla="*/ 101 h 205"/>
                <a:gd name="T10" fmla="*/ 1 w 174"/>
                <a:gd name="T11" fmla="*/ 0 h 205"/>
                <a:gd name="T12" fmla="*/ 42 w 174"/>
                <a:gd name="T13" fmla="*/ 0 h 205"/>
                <a:gd name="T14" fmla="*/ 88 w 174"/>
                <a:gd name="T15" fmla="*/ 72 h 205"/>
                <a:gd name="T16" fmla="*/ 133 w 174"/>
                <a:gd name="T17" fmla="*/ 0 h 205"/>
                <a:gd name="T18" fmla="*/ 173 w 174"/>
                <a:gd name="T19" fmla="*/ 0 h 205"/>
                <a:gd name="T20" fmla="*/ 110 w 174"/>
                <a:gd name="T21" fmla="*/ 101 h 205"/>
                <a:gd name="T22" fmla="*/ 174 w 174"/>
                <a:gd name="T23" fmla="*/ 205 h 205"/>
                <a:gd name="T24" fmla="*/ 133 w 174"/>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4" h="205">
                  <a:moveTo>
                    <a:pt x="133" y="205"/>
                  </a:moveTo>
                  <a:lnTo>
                    <a:pt x="87" y="131"/>
                  </a:lnTo>
                  <a:lnTo>
                    <a:pt x="41" y="205"/>
                  </a:lnTo>
                  <a:lnTo>
                    <a:pt x="0" y="205"/>
                  </a:lnTo>
                  <a:lnTo>
                    <a:pt x="65" y="101"/>
                  </a:lnTo>
                  <a:lnTo>
                    <a:pt x="1" y="0"/>
                  </a:lnTo>
                  <a:lnTo>
                    <a:pt x="42" y="0"/>
                  </a:lnTo>
                  <a:lnTo>
                    <a:pt x="88" y="72"/>
                  </a:lnTo>
                  <a:lnTo>
                    <a:pt x="133" y="0"/>
                  </a:lnTo>
                  <a:lnTo>
                    <a:pt x="173" y="0"/>
                  </a:lnTo>
                  <a:lnTo>
                    <a:pt x="110" y="101"/>
                  </a:lnTo>
                  <a:lnTo>
                    <a:pt x="174" y="205"/>
                  </a:lnTo>
                  <a:lnTo>
                    <a:pt x="133"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6"/>
            <p:cNvSpPr>
              <a:spLocks noEditPoints="1"/>
            </p:cNvSpPr>
            <p:nvPr/>
          </p:nvSpPr>
          <p:spPr bwMode="auto">
            <a:xfrm>
              <a:off x="10088563" y="5881688"/>
              <a:ext cx="293688" cy="325438"/>
            </a:xfrm>
            <a:custGeom>
              <a:avLst/>
              <a:gdLst>
                <a:gd name="T0" fmla="*/ 146 w 185"/>
                <a:gd name="T1" fmla="*/ 205 h 205"/>
                <a:gd name="T2" fmla="*/ 133 w 185"/>
                <a:gd name="T3" fmla="*/ 166 h 205"/>
                <a:gd name="T4" fmla="*/ 51 w 185"/>
                <a:gd name="T5" fmla="*/ 166 h 205"/>
                <a:gd name="T6" fmla="*/ 38 w 185"/>
                <a:gd name="T7" fmla="*/ 205 h 205"/>
                <a:gd name="T8" fmla="*/ 0 w 185"/>
                <a:gd name="T9" fmla="*/ 205 h 205"/>
                <a:gd name="T10" fmla="*/ 72 w 185"/>
                <a:gd name="T11" fmla="*/ 0 h 205"/>
                <a:gd name="T12" fmla="*/ 113 w 185"/>
                <a:gd name="T13" fmla="*/ 0 h 205"/>
                <a:gd name="T14" fmla="*/ 185 w 185"/>
                <a:gd name="T15" fmla="*/ 205 h 205"/>
                <a:gd name="T16" fmla="*/ 146 w 185"/>
                <a:gd name="T17" fmla="*/ 205 h 205"/>
                <a:gd name="T18" fmla="*/ 92 w 185"/>
                <a:gd name="T19" fmla="*/ 45 h 205"/>
                <a:gd name="T20" fmla="*/ 63 w 185"/>
                <a:gd name="T21" fmla="*/ 132 h 205"/>
                <a:gd name="T22" fmla="*/ 121 w 185"/>
                <a:gd name="T23" fmla="*/ 132 h 205"/>
                <a:gd name="T24" fmla="*/ 92 w 185"/>
                <a:gd name="T25" fmla="*/ 4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5" h="205">
                  <a:moveTo>
                    <a:pt x="146" y="205"/>
                  </a:moveTo>
                  <a:lnTo>
                    <a:pt x="133" y="166"/>
                  </a:lnTo>
                  <a:lnTo>
                    <a:pt x="51" y="166"/>
                  </a:lnTo>
                  <a:lnTo>
                    <a:pt x="38" y="205"/>
                  </a:lnTo>
                  <a:lnTo>
                    <a:pt x="0" y="205"/>
                  </a:lnTo>
                  <a:lnTo>
                    <a:pt x="72" y="0"/>
                  </a:lnTo>
                  <a:lnTo>
                    <a:pt x="113" y="0"/>
                  </a:lnTo>
                  <a:lnTo>
                    <a:pt x="185" y="205"/>
                  </a:lnTo>
                  <a:lnTo>
                    <a:pt x="146" y="205"/>
                  </a:lnTo>
                  <a:close/>
                  <a:moveTo>
                    <a:pt x="92" y="45"/>
                  </a:moveTo>
                  <a:lnTo>
                    <a:pt x="63" y="132"/>
                  </a:lnTo>
                  <a:lnTo>
                    <a:pt x="121" y="132"/>
                  </a:lnTo>
                  <a:lnTo>
                    <a:pt x="92" y="4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7"/>
            <p:cNvSpPr>
              <a:spLocks/>
            </p:cNvSpPr>
            <p:nvPr/>
          </p:nvSpPr>
          <p:spPr bwMode="auto">
            <a:xfrm>
              <a:off x="10394950" y="5875338"/>
              <a:ext cx="265113" cy="338138"/>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8"/>
            <p:cNvSpPr>
              <a:spLocks noEditPoints="1"/>
            </p:cNvSpPr>
            <p:nvPr/>
          </p:nvSpPr>
          <p:spPr bwMode="auto">
            <a:xfrm>
              <a:off x="10709275" y="5875338"/>
              <a:ext cx="269875" cy="338138"/>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30"/>
            <p:cNvSpPr>
              <a:spLocks/>
            </p:cNvSpPr>
            <p:nvPr/>
          </p:nvSpPr>
          <p:spPr bwMode="auto">
            <a:xfrm>
              <a:off x="11025188" y="5881688"/>
              <a:ext cx="260350" cy="325438"/>
            </a:xfrm>
            <a:custGeom>
              <a:avLst/>
              <a:gdLst>
                <a:gd name="T0" fmla="*/ 125 w 164"/>
                <a:gd name="T1" fmla="*/ 205 h 205"/>
                <a:gd name="T2" fmla="*/ 36 w 164"/>
                <a:gd name="T3" fmla="*/ 64 h 205"/>
                <a:gd name="T4" fmla="*/ 36 w 164"/>
                <a:gd name="T5" fmla="*/ 205 h 205"/>
                <a:gd name="T6" fmla="*/ 0 w 164"/>
                <a:gd name="T7" fmla="*/ 205 h 205"/>
                <a:gd name="T8" fmla="*/ 0 w 164"/>
                <a:gd name="T9" fmla="*/ 0 h 205"/>
                <a:gd name="T10" fmla="*/ 39 w 164"/>
                <a:gd name="T11" fmla="*/ 0 h 205"/>
                <a:gd name="T12" fmla="*/ 127 w 164"/>
                <a:gd name="T13" fmla="*/ 139 h 205"/>
                <a:gd name="T14" fmla="*/ 127 w 164"/>
                <a:gd name="T15" fmla="*/ 0 h 205"/>
                <a:gd name="T16" fmla="*/ 164 w 164"/>
                <a:gd name="T17" fmla="*/ 0 h 205"/>
                <a:gd name="T18" fmla="*/ 164 w 164"/>
                <a:gd name="T19" fmla="*/ 205 h 205"/>
                <a:gd name="T20" fmla="*/ 125 w 164"/>
                <a:gd name="T21"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4" h="205">
                  <a:moveTo>
                    <a:pt x="125" y="205"/>
                  </a:moveTo>
                  <a:lnTo>
                    <a:pt x="36" y="64"/>
                  </a:lnTo>
                  <a:lnTo>
                    <a:pt x="36" y="205"/>
                  </a:lnTo>
                  <a:lnTo>
                    <a:pt x="0" y="205"/>
                  </a:lnTo>
                  <a:lnTo>
                    <a:pt x="0" y="0"/>
                  </a:lnTo>
                  <a:lnTo>
                    <a:pt x="39" y="0"/>
                  </a:lnTo>
                  <a:lnTo>
                    <a:pt x="127" y="139"/>
                  </a:lnTo>
                  <a:lnTo>
                    <a:pt x="127" y="0"/>
                  </a:lnTo>
                  <a:lnTo>
                    <a:pt x="164" y="0"/>
                  </a:lnTo>
                  <a:lnTo>
                    <a:pt x="164" y="205"/>
                  </a:lnTo>
                  <a:lnTo>
                    <a:pt x="125"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31"/>
            <p:cNvSpPr>
              <a:spLocks/>
            </p:cNvSpPr>
            <p:nvPr/>
          </p:nvSpPr>
          <p:spPr bwMode="auto">
            <a:xfrm>
              <a:off x="8596313" y="6281738"/>
              <a:ext cx="417513" cy="241300"/>
            </a:xfrm>
            <a:custGeom>
              <a:avLst/>
              <a:gdLst>
                <a:gd name="T0" fmla="*/ 88 w 263"/>
                <a:gd name="T1" fmla="*/ 0 h 152"/>
                <a:gd name="T2" fmla="*/ 0 w 263"/>
                <a:gd name="T3" fmla="*/ 152 h 152"/>
                <a:gd name="T4" fmla="*/ 263 w 263"/>
                <a:gd name="T5" fmla="*/ 0 h 152"/>
                <a:gd name="T6" fmla="*/ 88 w 263"/>
                <a:gd name="T7" fmla="*/ 0 h 152"/>
              </a:gdLst>
              <a:ahLst/>
              <a:cxnLst>
                <a:cxn ang="0">
                  <a:pos x="T0" y="T1"/>
                </a:cxn>
                <a:cxn ang="0">
                  <a:pos x="T2" y="T3"/>
                </a:cxn>
                <a:cxn ang="0">
                  <a:pos x="T4" y="T5"/>
                </a:cxn>
                <a:cxn ang="0">
                  <a:pos x="T6" y="T7"/>
                </a:cxn>
              </a:cxnLst>
              <a:rect l="0" t="0" r="r" b="b"/>
              <a:pathLst>
                <a:path w="263" h="152">
                  <a:moveTo>
                    <a:pt x="88" y="0"/>
                  </a:moveTo>
                  <a:lnTo>
                    <a:pt x="0" y="152"/>
                  </a:lnTo>
                  <a:lnTo>
                    <a:pt x="263" y="0"/>
                  </a:lnTo>
                  <a:lnTo>
                    <a:pt x="88" y="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32"/>
            <p:cNvSpPr>
              <a:spLocks/>
            </p:cNvSpPr>
            <p:nvPr/>
          </p:nvSpPr>
          <p:spPr bwMode="auto">
            <a:xfrm>
              <a:off x="8736013" y="5799138"/>
              <a:ext cx="277813" cy="482600"/>
            </a:xfrm>
            <a:custGeom>
              <a:avLst/>
              <a:gdLst>
                <a:gd name="T0" fmla="*/ 175 w 175"/>
                <a:gd name="T1" fmla="*/ 304 h 304"/>
                <a:gd name="T2" fmla="*/ 175 w 175"/>
                <a:gd name="T3" fmla="*/ 0 h 304"/>
                <a:gd name="T4" fmla="*/ 175 w 175"/>
                <a:gd name="T5" fmla="*/ 0 h 304"/>
                <a:gd name="T6" fmla="*/ 0 w 175"/>
                <a:gd name="T7" fmla="*/ 304 h 304"/>
                <a:gd name="T8" fmla="*/ 175 w 175"/>
                <a:gd name="T9" fmla="*/ 304 h 304"/>
              </a:gdLst>
              <a:ahLst/>
              <a:cxnLst>
                <a:cxn ang="0">
                  <a:pos x="T0" y="T1"/>
                </a:cxn>
                <a:cxn ang="0">
                  <a:pos x="T2" y="T3"/>
                </a:cxn>
                <a:cxn ang="0">
                  <a:pos x="T4" y="T5"/>
                </a:cxn>
                <a:cxn ang="0">
                  <a:pos x="T6" y="T7"/>
                </a:cxn>
                <a:cxn ang="0">
                  <a:pos x="T8" y="T9"/>
                </a:cxn>
              </a:cxnLst>
              <a:rect l="0" t="0" r="r" b="b"/>
              <a:pathLst>
                <a:path w="175" h="304">
                  <a:moveTo>
                    <a:pt x="175" y="304"/>
                  </a:moveTo>
                  <a:lnTo>
                    <a:pt x="175" y="0"/>
                  </a:lnTo>
                  <a:lnTo>
                    <a:pt x="175" y="0"/>
                  </a:lnTo>
                  <a:lnTo>
                    <a:pt x="0" y="304"/>
                  </a:lnTo>
                  <a:lnTo>
                    <a:pt x="175" y="304"/>
                  </a:lnTo>
                  <a:close/>
                </a:path>
              </a:pathLst>
            </a:custGeom>
            <a:solidFill>
              <a:schemeClr val="bg1">
                <a:alpha val="91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33"/>
            <p:cNvSpPr>
              <a:spLocks/>
            </p:cNvSpPr>
            <p:nvPr/>
          </p:nvSpPr>
          <p:spPr bwMode="auto">
            <a:xfrm>
              <a:off x="8318500" y="5559425"/>
              <a:ext cx="277813" cy="603250"/>
            </a:xfrm>
            <a:custGeom>
              <a:avLst/>
              <a:gdLst>
                <a:gd name="T0" fmla="*/ 43 w 175"/>
                <a:gd name="T1" fmla="*/ 380 h 380"/>
                <a:gd name="T2" fmla="*/ 175 w 175"/>
                <a:gd name="T3" fmla="*/ 303 h 380"/>
                <a:gd name="T4" fmla="*/ 175 w 175"/>
                <a:gd name="T5" fmla="*/ 0 h 380"/>
                <a:gd name="T6" fmla="*/ 0 w 175"/>
                <a:gd name="T7" fmla="*/ 303 h 380"/>
                <a:gd name="T8" fmla="*/ 43 w 175"/>
                <a:gd name="T9" fmla="*/ 380 h 380"/>
              </a:gdLst>
              <a:ahLst/>
              <a:cxnLst>
                <a:cxn ang="0">
                  <a:pos x="T0" y="T1"/>
                </a:cxn>
                <a:cxn ang="0">
                  <a:pos x="T2" y="T3"/>
                </a:cxn>
                <a:cxn ang="0">
                  <a:pos x="T4" y="T5"/>
                </a:cxn>
                <a:cxn ang="0">
                  <a:pos x="T6" y="T7"/>
                </a:cxn>
                <a:cxn ang="0">
                  <a:pos x="T8" y="T9"/>
                </a:cxn>
              </a:cxnLst>
              <a:rect l="0" t="0" r="r" b="b"/>
              <a:pathLst>
                <a:path w="175" h="380">
                  <a:moveTo>
                    <a:pt x="43" y="380"/>
                  </a:moveTo>
                  <a:lnTo>
                    <a:pt x="175" y="303"/>
                  </a:lnTo>
                  <a:lnTo>
                    <a:pt x="175" y="0"/>
                  </a:lnTo>
                  <a:lnTo>
                    <a:pt x="0" y="303"/>
                  </a:lnTo>
                  <a:lnTo>
                    <a:pt x="43" y="38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34"/>
            <p:cNvSpPr>
              <a:spLocks/>
            </p:cNvSpPr>
            <p:nvPr/>
          </p:nvSpPr>
          <p:spPr bwMode="auto">
            <a:xfrm>
              <a:off x="8456613" y="6281738"/>
              <a:ext cx="139700" cy="241300"/>
            </a:xfrm>
            <a:custGeom>
              <a:avLst/>
              <a:gdLst>
                <a:gd name="T0" fmla="*/ 0 w 88"/>
                <a:gd name="T1" fmla="*/ 0 h 152"/>
                <a:gd name="T2" fmla="*/ 88 w 88"/>
                <a:gd name="T3" fmla="*/ 152 h 152"/>
                <a:gd name="T4" fmla="*/ 88 w 88"/>
                <a:gd name="T5" fmla="*/ 0 h 152"/>
                <a:gd name="T6" fmla="*/ 0 w 88"/>
                <a:gd name="T7" fmla="*/ 0 h 152"/>
              </a:gdLst>
              <a:ahLst/>
              <a:cxnLst>
                <a:cxn ang="0">
                  <a:pos x="T0" y="T1"/>
                </a:cxn>
                <a:cxn ang="0">
                  <a:pos x="T2" y="T3"/>
                </a:cxn>
                <a:cxn ang="0">
                  <a:pos x="T4" y="T5"/>
                </a:cxn>
                <a:cxn ang="0">
                  <a:pos x="T6" y="T7"/>
                </a:cxn>
              </a:cxnLst>
              <a:rect l="0" t="0" r="r" b="b"/>
              <a:pathLst>
                <a:path w="88" h="152">
                  <a:moveTo>
                    <a:pt x="0" y="0"/>
                  </a:moveTo>
                  <a:lnTo>
                    <a:pt x="88" y="152"/>
                  </a:lnTo>
                  <a:lnTo>
                    <a:pt x="88" y="0"/>
                  </a:lnTo>
                  <a:lnTo>
                    <a:pt x="0" y="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35"/>
            <p:cNvSpPr>
              <a:spLocks/>
            </p:cNvSpPr>
            <p:nvPr/>
          </p:nvSpPr>
          <p:spPr bwMode="auto">
            <a:xfrm>
              <a:off x="8386762" y="6040438"/>
              <a:ext cx="209551" cy="241301"/>
            </a:xfrm>
            <a:custGeom>
              <a:avLst/>
              <a:gdLst>
                <a:gd name="T0" fmla="*/ 132 w 132"/>
                <a:gd name="T1" fmla="*/ 0 h 152"/>
                <a:gd name="T2" fmla="*/ 0 w 132"/>
                <a:gd name="T3" fmla="*/ 77 h 152"/>
                <a:gd name="T4" fmla="*/ 44 w 132"/>
                <a:gd name="T5" fmla="*/ 152 h 152"/>
                <a:gd name="T6" fmla="*/ 132 w 132"/>
                <a:gd name="T7" fmla="*/ 152 h 152"/>
                <a:gd name="T8" fmla="*/ 132 w 132"/>
                <a:gd name="T9" fmla="*/ 0 h 152"/>
              </a:gdLst>
              <a:ahLst/>
              <a:cxnLst>
                <a:cxn ang="0">
                  <a:pos x="T0" y="T1"/>
                </a:cxn>
                <a:cxn ang="0">
                  <a:pos x="T2" y="T3"/>
                </a:cxn>
                <a:cxn ang="0">
                  <a:pos x="T4" y="T5"/>
                </a:cxn>
                <a:cxn ang="0">
                  <a:pos x="T6" y="T7"/>
                </a:cxn>
                <a:cxn ang="0">
                  <a:pos x="T8" y="T9"/>
                </a:cxn>
              </a:cxnLst>
              <a:rect l="0" t="0" r="r" b="b"/>
              <a:pathLst>
                <a:path w="132" h="152">
                  <a:moveTo>
                    <a:pt x="132" y="0"/>
                  </a:moveTo>
                  <a:lnTo>
                    <a:pt x="0" y="77"/>
                  </a:lnTo>
                  <a:lnTo>
                    <a:pt x="44" y="152"/>
                  </a:lnTo>
                  <a:lnTo>
                    <a:pt x="132" y="152"/>
                  </a:lnTo>
                  <a:lnTo>
                    <a:pt x="132" y="0"/>
                  </a:lnTo>
                  <a:close/>
                </a:path>
              </a:pathLst>
            </a:custGeom>
            <a:solidFill>
              <a:srgbClr val="FFFFFF">
                <a:alpha val="9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36"/>
            <p:cNvSpPr>
              <a:spLocks/>
            </p:cNvSpPr>
            <p:nvPr/>
          </p:nvSpPr>
          <p:spPr bwMode="auto">
            <a:xfrm>
              <a:off x="8178800" y="6162675"/>
              <a:ext cx="277813" cy="119063"/>
            </a:xfrm>
            <a:custGeom>
              <a:avLst/>
              <a:gdLst>
                <a:gd name="T0" fmla="*/ 0 w 175"/>
                <a:gd name="T1" fmla="*/ 75 h 75"/>
                <a:gd name="T2" fmla="*/ 175 w 175"/>
                <a:gd name="T3" fmla="*/ 75 h 75"/>
                <a:gd name="T4" fmla="*/ 131 w 175"/>
                <a:gd name="T5" fmla="*/ 0 h 75"/>
                <a:gd name="T6" fmla="*/ 0 w 175"/>
                <a:gd name="T7" fmla="*/ 75 h 75"/>
              </a:gdLst>
              <a:ahLst/>
              <a:cxnLst>
                <a:cxn ang="0">
                  <a:pos x="T0" y="T1"/>
                </a:cxn>
                <a:cxn ang="0">
                  <a:pos x="T2" y="T3"/>
                </a:cxn>
                <a:cxn ang="0">
                  <a:pos x="T4" y="T5"/>
                </a:cxn>
                <a:cxn ang="0">
                  <a:pos x="T6" y="T7"/>
                </a:cxn>
              </a:cxnLst>
              <a:rect l="0" t="0" r="r" b="b"/>
              <a:pathLst>
                <a:path w="175" h="75">
                  <a:moveTo>
                    <a:pt x="0" y="75"/>
                  </a:moveTo>
                  <a:lnTo>
                    <a:pt x="175" y="75"/>
                  </a:lnTo>
                  <a:lnTo>
                    <a:pt x="131" y="0"/>
                  </a:lnTo>
                  <a:lnTo>
                    <a:pt x="0" y="75"/>
                  </a:lnTo>
                  <a:close/>
                </a:path>
              </a:pathLst>
            </a:custGeom>
            <a:solidFill>
              <a:schemeClr val="bg1">
                <a:alpha val="44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37"/>
            <p:cNvSpPr>
              <a:spLocks/>
            </p:cNvSpPr>
            <p:nvPr/>
          </p:nvSpPr>
          <p:spPr bwMode="auto">
            <a:xfrm>
              <a:off x="8596313" y="5799138"/>
              <a:ext cx="417513" cy="482600"/>
            </a:xfrm>
            <a:custGeom>
              <a:avLst/>
              <a:gdLst>
                <a:gd name="T0" fmla="*/ 88 w 263"/>
                <a:gd name="T1" fmla="*/ 304 h 304"/>
                <a:gd name="T2" fmla="*/ 263 w 263"/>
                <a:gd name="T3" fmla="*/ 0 h 304"/>
                <a:gd name="T4" fmla="*/ 0 w 263"/>
                <a:gd name="T5" fmla="*/ 152 h 304"/>
                <a:gd name="T6" fmla="*/ 0 w 263"/>
                <a:gd name="T7" fmla="*/ 304 h 304"/>
                <a:gd name="T8" fmla="*/ 88 w 263"/>
                <a:gd name="T9" fmla="*/ 304 h 304"/>
              </a:gdLst>
              <a:ahLst/>
              <a:cxnLst>
                <a:cxn ang="0">
                  <a:pos x="T0" y="T1"/>
                </a:cxn>
                <a:cxn ang="0">
                  <a:pos x="T2" y="T3"/>
                </a:cxn>
                <a:cxn ang="0">
                  <a:pos x="T4" y="T5"/>
                </a:cxn>
                <a:cxn ang="0">
                  <a:pos x="T6" y="T7"/>
                </a:cxn>
                <a:cxn ang="0">
                  <a:pos x="T8" y="T9"/>
                </a:cxn>
              </a:cxnLst>
              <a:rect l="0" t="0" r="r" b="b"/>
              <a:pathLst>
                <a:path w="263" h="304">
                  <a:moveTo>
                    <a:pt x="88" y="304"/>
                  </a:moveTo>
                  <a:lnTo>
                    <a:pt x="263" y="0"/>
                  </a:lnTo>
                  <a:lnTo>
                    <a:pt x="0" y="152"/>
                  </a:lnTo>
                  <a:lnTo>
                    <a:pt x="0" y="304"/>
                  </a:lnTo>
                  <a:lnTo>
                    <a:pt x="88" y="304"/>
                  </a:lnTo>
                  <a:close/>
                </a:path>
              </a:pathLst>
            </a:custGeom>
            <a:solidFill>
              <a:srgbClr val="FFFFFF">
                <a:alpha val="37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38"/>
            <p:cNvSpPr>
              <a:spLocks/>
            </p:cNvSpPr>
            <p:nvPr/>
          </p:nvSpPr>
          <p:spPr bwMode="auto">
            <a:xfrm>
              <a:off x="8178800" y="5799138"/>
              <a:ext cx="139700" cy="482600"/>
            </a:xfrm>
            <a:custGeom>
              <a:avLst/>
              <a:gdLst>
                <a:gd name="T0" fmla="*/ 0 w 88"/>
                <a:gd name="T1" fmla="*/ 0 h 304"/>
                <a:gd name="T2" fmla="*/ 0 w 88"/>
                <a:gd name="T3" fmla="*/ 304 h 304"/>
                <a:gd name="T4" fmla="*/ 88 w 88"/>
                <a:gd name="T5" fmla="*/ 152 h 304"/>
                <a:gd name="T6" fmla="*/ 0 w 88"/>
                <a:gd name="T7" fmla="*/ 0 h 304"/>
              </a:gdLst>
              <a:ahLst/>
              <a:cxnLst>
                <a:cxn ang="0">
                  <a:pos x="T0" y="T1"/>
                </a:cxn>
                <a:cxn ang="0">
                  <a:pos x="T2" y="T3"/>
                </a:cxn>
                <a:cxn ang="0">
                  <a:pos x="T4" y="T5"/>
                </a:cxn>
                <a:cxn ang="0">
                  <a:pos x="T6" y="T7"/>
                </a:cxn>
              </a:cxnLst>
              <a:rect l="0" t="0" r="r" b="b"/>
              <a:pathLst>
                <a:path w="88" h="304">
                  <a:moveTo>
                    <a:pt x="0" y="0"/>
                  </a:moveTo>
                  <a:lnTo>
                    <a:pt x="0" y="304"/>
                  </a:lnTo>
                  <a:lnTo>
                    <a:pt x="88" y="152"/>
                  </a:lnTo>
                  <a:lnTo>
                    <a:pt x="0" y="0"/>
                  </a:lnTo>
                  <a:close/>
                </a:path>
              </a:pathLst>
            </a:custGeom>
            <a:solidFill>
              <a:srgbClr val="FFFFFF">
                <a:alpha val="37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39"/>
            <p:cNvSpPr>
              <a:spLocks/>
            </p:cNvSpPr>
            <p:nvPr/>
          </p:nvSpPr>
          <p:spPr bwMode="auto">
            <a:xfrm>
              <a:off x="8178800" y="5559425"/>
              <a:ext cx="417513" cy="481013"/>
            </a:xfrm>
            <a:custGeom>
              <a:avLst/>
              <a:gdLst>
                <a:gd name="T0" fmla="*/ 263 w 263"/>
                <a:gd name="T1" fmla="*/ 0 h 303"/>
                <a:gd name="T2" fmla="*/ 0 w 263"/>
                <a:gd name="T3" fmla="*/ 151 h 303"/>
                <a:gd name="T4" fmla="*/ 88 w 263"/>
                <a:gd name="T5" fmla="*/ 303 h 303"/>
                <a:gd name="T6" fmla="*/ 263 w 263"/>
                <a:gd name="T7" fmla="*/ 0 h 303"/>
              </a:gdLst>
              <a:ahLst/>
              <a:cxnLst>
                <a:cxn ang="0">
                  <a:pos x="T0" y="T1"/>
                </a:cxn>
                <a:cxn ang="0">
                  <a:pos x="T2" y="T3"/>
                </a:cxn>
                <a:cxn ang="0">
                  <a:pos x="T4" y="T5"/>
                </a:cxn>
                <a:cxn ang="0">
                  <a:pos x="T6" y="T7"/>
                </a:cxn>
              </a:cxnLst>
              <a:rect l="0" t="0" r="r" b="b"/>
              <a:pathLst>
                <a:path w="263" h="303">
                  <a:moveTo>
                    <a:pt x="263" y="0"/>
                  </a:moveTo>
                  <a:lnTo>
                    <a:pt x="0" y="151"/>
                  </a:lnTo>
                  <a:lnTo>
                    <a:pt x="88" y="303"/>
                  </a:lnTo>
                  <a:lnTo>
                    <a:pt x="263" y="0"/>
                  </a:lnTo>
                  <a:close/>
                </a:path>
              </a:pathLst>
            </a:custGeom>
            <a:solidFill>
              <a:srgbClr val="FFFFFF">
                <a:alpha val="92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73919073"/>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preserve="1" userDrawn="1">
  <p:cSld name="14_Section/Breaker ">
    <p:spTree>
      <p:nvGrpSpPr>
        <p:cNvPr id="1" name=""/>
        <p:cNvGrpSpPr/>
        <p:nvPr/>
      </p:nvGrpSpPr>
      <p:grpSpPr>
        <a:xfrm>
          <a:off x="0" y="0"/>
          <a:ext cx="0" cy="0"/>
          <a:chOff x="0" y="0"/>
          <a:chExt cx="0" cy="0"/>
        </a:xfrm>
      </p:grpSpPr>
      <p:pic>
        <p:nvPicPr>
          <p:cNvPr id="41" name="Picture 40"/>
          <p:cNvPicPr>
            <a:picLocks noChangeAspect="1"/>
          </p:cNvPicPr>
          <p:nvPr userDrawn="1"/>
        </p:nvPicPr>
        <p:blipFill rotWithShape="1">
          <a:blip r:embed="rId2">
            <a:extLst>
              <a:ext uri="{28A0092B-C50C-407E-A947-70E740481C1C}">
                <a14:useLocalDpi xmlns:a14="http://schemas.microsoft.com/office/drawing/2010/main" val="0"/>
              </a:ext>
            </a:extLst>
          </a:blip>
          <a:srcRect t="24540" b="1"/>
          <a:stretch/>
        </p:blipFill>
        <p:spPr>
          <a:xfrm>
            <a:off x="3" y="-48126"/>
            <a:ext cx="12205149" cy="6906136"/>
          </a:xfrm>
          <a:prstGeom prst="rect">
            <a:avLst/>
          </a:prstGeom>
          <a:noFill/>
          <a:ln>
            <a:noFill/>
          </a:ln>
        </p:spPr>
      </p:pic>
      <p:sp>
        <p:nvSpPr>
          <p:cNvPr id="2" name="Title 1"/>
          <p:cNvSpPr>
            <a:spLocks noGrp="1"/>
          </p:cNvSpPr>
          <p:nvPr>
            <p:ph type="ctrTitle"/>
          </p:nvPr>
        </p:nvSpPr>
        <p:spPr>
          <a:xfrm>
            <a:off x="7150099" y="3940170"/>
            <a:ext cx="4866548" cy="528638"/>
          </a:xfrm>
        </p:spPr>
        <p:txBody>
          <a:bodyPr anchor="b">
            <a:noAutofit/>
          </a:bodyPr>
          <a:lstStyle>
            <a:lvl1pPr marL="0" algn="r" defTabSz="685749" rtl="0" eaLnBrk="1" latinLnBrk="0" hangingPunct="1">
              <a:lnSpc>
                <a:spcPct val="100000"/>
              </a:lnSpc>
              <a:defRPr lang="en-US" sz="1900" b="1" kern="1200" dirty="0">
                <a:ln>
                  <a:noFill/>
                </a:ln>
                <a:solidFill>
                  <a:schemeClr val="bg1"/>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3" name="Subtitle 2"/>
          <p:cNvSpPr>
            <a:spLocks noGrp="1"/>
          </p:cNvSpPr>
          <p:nvPr>
            <p:ph type="subTitle" idx="1"/>
          </p:nvPr>
        </p:nvSpPr>
        <p:spPr>
          <a:xfrm>
            <a:off x="7150098" y="4664266"/>
            <a:ext cx="4866551" cy="417512"/>
          </a:xfrm>
          <a:prstGeom prst="rect">
            <a:avLst/>
          </a:prstGeom>
        </p:spPr>
        <p:txBody>
          <a:bodyPr>
            <a:noAutofit/>
          </a:bodyPr>
          <a:lstStyle>
            <a:lvl1pPr marL="0" indent="0" algn="r" defTabSz="685749" rtl="0" eaLnBrk="1" latinLnBrk="0" hangingPunct="1">
              <a:lnSpc>
                <a:spcPct val="100000"/>
              </a:lnSpc>
              <a:spcAft>
                <a:spcPts val="450"/>
              </a:spcAft>
              <a:buNone/>
              <a:defRPr lang="en-US" sz="1500" kern="1200" dirty="0">
                <a:ln>
                  <a:noFill/>
                </a:ln>
                <a:solidFill>
                  <a:schemeClr val="bg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cxnSp>
        <p:nvCxnSpPr>
          <p:cNvPr id="58" name="Straight Connector 57"/>
          <p:cNvCxnSpPr/>
          <p:nvPr userDrawn="1"/>
        </p:nvCxnSpPr>
        <p:spPr>
          <a:xfrm flipH="1">
            <a:off x="7264401" y="4532670"/>
            <a:ext cx="46609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23" name="Group 22"/>
          <p:cNvGrpSpPr/>
          <p:nvPr userDrawn="1"/>
        </p:nvGrpSpPr>
        <p:grpSpPr>
          <a:xfrm>
            <a:off x="9991557" y="6124008"/>
            <a:ext cx="1841972" cy="571323"/>
            <a:chOff x="8178800" y="5559425"/>
            <a:chExt cx="3106738" cy="963613"/>
          </a:xfrm>
        </p:grpSpPr>
        <p:sp>
          <p:nvSpPr>
            <p:cNvPr id="24" name="Freeform 23"/>
            <p:cNvSpPr>
              <a:spLocks/>
            </p:cNvSpPr>
            <p:nvPr/>
          </p:nvSpPr>
          <p:spPr bwMode="auto">
            <a:xfrm>
              <a:off x="9242425" y="5881688"/>
              <a:ext cx="252413" cy="325438"/>
            </a:xfrm>
            <a:custGeom>
              <a:avLst/>
              <a:gdLst>
                <a:gd name="T0" fmla="*/ 122 w 159"/>
                <a:gd name="T1" fmla="*/ 205 h 205"/>
                <a:gd name="T2" fmla="*/ 122 w 159"/>
                <a:gd name="T3" fmla="*/ 116 h 205"/>
                <a:gd name="T4" fmla="*/ 37 w 159"/>
                <a:gd name="T5" fmla="*/ 116 h 205"/>
                <a:gd name="T6" fmla="*/ 37 w 159"/>
                <a:gd name="T7" fmla="*/ 205 h 205"/>
                <a:gd name="T8" fmla="*/ 0 w 159"/>
                <a:gd name="T9" fmla="*/ 205 h 205"/>
                <a:gd name="T10" fmla="*/ 0 w 159"/>
                <a:gd name="T11" fmla="*/ 0 h 205"/>
                <a:gd name="T12" fmla="*/ 37 w 159"/>
                <a:gd name="T13" fmla="*/ 0 h 205"/>
                <a:gd name="T14" fmla="*/ 37 w 159"/>
                <a:gd name="T15" fmla="*/ 80 h 205"/>
                <a:gd name="T16" fmla="*/ 122 w 159"/>
                <a:gd name="T17" fmla="*/ 80 h 205"/>
                <a:gd name="T18" fmla="*/ 122 w 159"/>
                <a:gd name="T19" fmla="*/ 0 h 205"/>
                <a:gd name="T20" fmla="*/ 159 w 159"/>
                <a:gd name="T21" fmla="*/ 0 h 205"/>
                <a:gd name="T22" fmla="*/ 159 w 159"/>
                <a:gd name="T23" fmla="*/ 205 h 205"/>
                <a:gd name="T24" fmla="*/ 122 w 159"/>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9" h="205">
                  <a:moveTo>
                    <a:pt x="122" y="205"/>
                  </a:moveTo>
                  <a:lnTo>
                    <a:pt x="122" y="116"/>
                  </a:lnTo>
                  <a:lnTo>
                    <a:pt x="37" y="116"/>
                  </a:lnTo>
                  <a:lnTo>
                    <a:pt x="37" y="205"/>
                  </a:lnTo>
                  <a:lnTo>
                    <a:pt x="0" y="205"/>
                  </a:lnTo>
                  <a:lnTo>
                    <a:pt x="0" y="0"/>
                  </a:lnTo>
                  <a:lnTo>
                    <a:pt x="37" y="0"/>
                  </a:lnTo>
                  <a:lnTo>
                    <a:pt x="37" y="80"/>
                  </a:lnTo>
                  <a:lnTo>
                    <a:pt x="122" y="80"/>
                  </a:lnTo>
                  <a:lnTo>
                    <a:pt x="122" y="0"/>
                  </a:lnTo>
                  <a:lnTo>
                    <a:pt x="159" y="0"/>
                  </a:lnTo>
                  <a:lnTo>
                    <a:pt x="159" y="205"/>
                  </a:lnTo>
                  <a:lnTo>
                    <a:pt x="122"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24"/>
            <p:cNvSpPr>
              <a:spLocks/>
            </p:cNvSpPr>
            <p:nvPr/>
          </p:nvSpPr>
          <p:spPr bwMode="auto">
            <a:xfrm>
              <a:off x="9558338" y="5881688"/>
              <a:ext cx="222250" cy="325438"/>
            </a:xfrm>
            <a:custGeom>
              <a:avLst/>
              <a:gdLst>
                <a:gd name="T0" fmla="*/ 0 w 140"/>
                <a:gd name="T1" fmla="*/ 205 h 205"/>
                <a:gd name="T2" fmla="*/ 0 w 140"/>
                <a:gd name="T3" fmla="*/ 0 h 205"/>
                <a:gd name="T4" fmla="*/ 140 w 140"/>
                <a:gd name="T5" fmla="*/ 0 h 205"/>
                <a:gd name="T6" fmla="*/ 140 w 140"/>
                <a:gd name="T7" fmla="*/ 33 h 205"/>
                <a:gd name="T8" fmla="*/ 37 w 140"/>
                <a:gd name="T9" fmla="*/ 33 h 205"/>
                <a:gd name="T10" fmla="*/ 37 w 140"/>
                <a:gd name="T11" fmla="*/ 81 h 205"/>
                <a:gd name="T12" fmla="*/ 127 w 140"/>
                <a:gd name="T13" fmla="*/ 81 h 205"/>
                <a:gd name="T14" fmla="*/ 127 w 140"/>
                <a:gd name="T15" fmla="*/ 115 h 205"/>
                <a:gd name="T16" fmla="*/ 37 w 140"/>
                <a:gd name="T17" fmla="*/ 115 h 205"/>
                <a:gd name="T18" fmla="*/ 37 w 140"/>
                <a:gd name="T19" fmla="*/ 172 h 205"/>
                <a:gd name="T20" fmla="*/ 140 w 140"/>
                <a:gd name="T21" fmla="*/ 172 h 205"/>
                <a:gd name="T22" fmla="*/ 140 w 140"/>
                <a:gd name="T23" fmla="*/ 205 h 205"/>
                <a:gd name="T24" fmla="*/ 0 w 140"/>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205">
                  <a:moveTo>
                    <a:pt x="0" y="205"/>
                  </a:moveTo>
                  <a:lnTo>
                    <a:pt x="0" y="0"/>
                  </a:lnTo>
                  <a:lnTo>
                    <a:pt x="140" y="0"/>
                  </a:lnTo>
                  <a:lnTo>
                    <a:pt x="140" y="33"/>
                  </a:lnTo>
                  <a:lnTo>
                    <a:pt x="37" y="33"/>
                  </a:lnTo>
                  <a:lnTo>
                    <a:pt x="37" y="81"/>
                  </a:lnTo>
                  <a:lnTo>
                    <a:pt x="127" y="81"/>
                  </a:lnTo>
                  <a:lnTo>
                    <a:pt x="127" y="115"/>
                  </a:lnTo>
                  <a:lnTo>
                    <a:pt x="37" y="115"/>
                  </a:lnTo>
                  <a:lnTo>
                    <a:pt x="37" y="172"/>
                  </a:lnTo>
                  <a:lnTo>
                    <a:pt x="140" y="172"/>
                  </a:lnTo>
                  <a:lnTo>
                    <a:pt x="140" y="205"/>
                  </a:lnTo>
                  <a:lnTo>
                    <a:pt x="0"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25"/>
            <p:cNvSpPr>
              <a:spLocks/>
            </p:cNvSpPr>
            <p:nvPr/>
          </p:nvSpPr>
          <p:spPr bwMode="auto">
            <a:xfrm>
              <a:off x="9809163" y="5881688"/>
              <a:ext cx="276225" cy="325438"/>
            </a:xfrm>
            <a:custGeom>
              <a:avLst/>
              <a:gdLst>
                <a:gd name="T0" fmla="*/ 133 w 174"/>
                <a:gd name="T1" fmla="*/ 205 h 205"/>
                <a:gd name="T2" fmla="*/ 87 w 174"/>
                <a:gd name="T3" fmla="*/ 131 h 205"/>
                <a:gd name="T4" fmla="*/ 41 w 174"/>
                <a:gd name="T5" fmla="*/ 205 h 205"/>
                <a:gd name="T6" fmla="*/ 0 w 174"/>
                <a:gd name="T7" fmla="*/ 205 h 205"/>
                <a:gd name="T8" fmla="*/ 65 w 174"/>
                <a:gd name="T9" fmla="*/ 101 h 205"/>
                <a:gd name="T10" fmla="*/ 1 w 174"/>
                <a:gd name="T11" fmla="*/ 0 h 205"/>
                <a:gd name="T12" fmla="*/ 42 w 174"/>
                <a:gd name="T13" fmla="*/ 0 h 205"/>
                <a:gd name="T14" fmla="*/ 88 w 174"/>
                <a:gd name="T15" fmla="*/ 72 h 205"/>
                <a:gd name="T16" fmla="*/ 133 w 174"/>
                <a:gd name="T17" fmla="*/ 0 h 205"/>
                <a:gd name="T18" fmla="*/ 173 w 174"/>
                <a:gd name="T19" fmla="*/ 0 h 205"/>
                <a:gd name="T20" fmla="*/ 110 w 174"/>
                <a:gd name="T21" fmla="*/ 101 h 205"/>
                <a:gd name="T22" fmla="*/ 174 w 174"/>
                <a:gd name="T23" fmla="*/ 205 h 205"/>
                <a:gd name="T24" fmla="*/ 133 w 174"/>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4" h="205">
                  <a:moveTo>
                    <a:pt x="133" y="205"/>
                  </a:moveTo>
                  <a:lnTo>
                    <a:pt x="87" y="131"/>
                  </a:lnTo>
                  <a:lnTo>
                    <a:pt x="41" y="205"/>
                  </a:lnTo>
                  <a:lnTo>
                    <a:pt x="0" y="205"/>
                  </a:lnTo>
                  <a:lnTo>
                    <a:pt x="65" y="101"/>
                  </a:lnTo>
                  <a:lnTo>
                    <a:pt x="1" y="0"/>
                  </a:lnTo>
                  <a:lnTo>
                    <a:pt x="42" y="0"/>
                  </a:lnTo>
                  <a:lnTo>
                    <a:pt x="88" y="72"/>
                  </a:lnTo>
                  <a:lnTo>
                    <a:pt x="133" y="0"/>
                  </a:lnTo>
                  <a:lnTo>
                    <a:pt x="173" y="0"/>
                  </a:lnTo>
                  <a:lnTo>
                    <a:pt x="110" y="101"/>
                  </a:lnTo>
                  <a:lnTo>
                    <a:pt x="174" y="205"/>
                  </a:lnTo>
                  <a:lnTo>
                    <a:pt x="133"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6"/>
            <p:cNvSpPr>
              <a:spLocks noEditPoints="1"/>
            </p:cNvSpPr>
            <p:nvPr/>
          </p:nvSpPr>
          <p:spPr bwMode="auto">
            <a:xfrm>
              <a:off x="10088563" y="5881688"/>
              <a:ext cx="293688" cy="325438"/>
            </a:xfrm>
            <a:custGeom>
              <a:avLst/>
              <a:gdLst>
                <a:gd name="T0" fmla="*/ 146 w 185"/>
                <a:gd name="T1" fmla="*/ 205 h 205"/>
                <a:gd name="T2" fmla="*/ 133 w 185"/>
                <a:gd name="T3" fmla="*/ 166 h 205"/>
                <a:gd name="T4" fmla="*/ 51 w 185"/>
                <a:gd name="T5" fmla="*/ 166 h 205"/>
                <a:gd name="T6" fmla="*/ 38 w 185"/>
                <a:gd name="T7" fmla="*/ 205 h 205"/>
                <a:gd name="T8" fmla="*/ 0 w 185"/>
                <a:gd name="T9" fmla="*/ 205 h 205"/>
                <a:gd name="T10" fmla="*/ 72 w 185"/>
                <a:gd name="T11" fmla="*/ 0 h 205"/>
                <a:gd name="T12" fmla="*/ 113 w 185"/>
                <a:gd name="T13" fmla="*/ 0 h 205"/>
                <a:gd name="T14" fmla="*/ 185 w 185"/>
                <a:gd name="T15" fmla="*/ 205 h 205"/>
                <a:gd name="T16" fmla="*/ 146 w 185"/>
                <a:gd name="T17" fmla="*/ 205 h 205"/>
                <a:gd name="T18" fmla="*/ 92 w 185"/>
                <a:gd name="T19" fmla="*/ 45 h 205"/>
                <a:gd name="T20" fmla="*/ 63 w 185"/>
                <a:gd name="T21" fmla="*/ 132 h 205"/>
                <a:gd name="T22" fmla="*/ 121 w 185"/>
                <a:gd name="T23" fmla="*/ 132 h 205"/>
                <a:gd name="T24" fmla="*/ 92 w 185"/>
                <a:gd name="T25" fmla="*/ 4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5" h="205">
                  <a:moveTo>
                    <a:pt x="146" y="205"/>
                  </a:moveTo>
                  <a:lnTo>
                    <a:pt x="133" y="166"/>
                  </a:lnTo>
                  <a:lnTo>
                    <a:pt x="51" y="166"/>
                  </a:lnTo>
                  <a:lnTo>
                    <a:pt x="38" y="205"/>
                  </a:lnTo>
                  <a:lnTo>
                    <a:pt x="0" y="205"/>
                  </a:lnTo>
                  <a:lnTo>
                    <a:pt x="72" y="0"/>
                  </a:lnTo>
                  <a:lnTo>
                    <a:pt x="113" y="0"/>
                  </a:lnTo>
                  <a:lnTo>
                    <a:pt x="185" y="205"/>
                  </a:lnTo>
                  <a:lnTo>
                    <a:pt x="146" y="205"/>
                  </a:lnTo>
                  <a:close/>
                  <a:moveTo>
                    <a:pt x="92" y="45"/>
                  </a:moveTo>
                  <a:lnTo>
                    <a:pt x="63" y="132"/>
                  </a:lnTo>
                  <a:lnTo>
                    <a:pt x="121" y="132"/>
                  </a:lnTo>
                  <a:lnTo>
                    <a:pt x="92" y="4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7"/>
            <p:cNvSpPr>
              <a:spLocks/>
            </p:cNvSpPr>
            <p:nvPr/>
          </p:nvSpPr>
          <p:spPr bwMode="auto">
            <a:xfrm>
              <a:off x="10394950" y="5875338"/>
              <a:ext cx="265113" cy="338138"/>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8"/>
            <p:cNvSpPr>
              <a:spLocks noEditPoints="1"/>
            </p:cNvSpPr>
            <p:nvPr/>
          </p:nvSpPr>
          <p:spPr bwMode="auto">
            <a:xfrm>
              <a:off x="10709275" y="5875338"/>
              <a:ext cx="269875" cy="338138"/>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30"/>
            <p:cNvSpPr>
              <a:spLocks/>
            </p:cNvSpPr>
            <p:nvPr/>
          </p:nvSpPr>
          <p:spPr bwMode="auto">
            <a:xfrm>
              <a:off x="11025188" y="5881688"/>
              <a:ext cx="260350" cy="325438"/>
            </a:xfrm>
            <a:custGeom>
              <a:avLst/>
              <a:gdLst>
                <a:gd name="T0" fmla="*/ 125 w 164"/>
                <a:gd name="T1" fmla="*/ 205 h 205"/>
                <a:gd name="T2" fmla="*/ 36 w 164"/>
                <a:gd name="T3" fmla="*/ 64 h 205"/>
                <a:gd name="T4" fmla="*/ 36 w 164"/>
                <a:gd name="T5" fmla="*/ 205 h 205"/>
                <a:gd name="T6" fmla="*/ 0 w 164"/>
                <a:gd name="T7" fmla="*/ 205 h 205"/>
                <a:gd name="T8" fmla="*/ 0 w 164"/>
                <a:gd name="T9" fmla="*/ 0 h 205"/>
                <a:gd name="T10" fmla="*/ 39 w 164"/>
                <a:gd name="T11" fmla="*/ 0 h 205"/>
                <a:gd name="T12" fmla="*/ 127 w 164"/>
                <a:gd name="T13" fmla="*/ 139 h 205"/>
                <a:gd name="T14" fmla="*/ 127 w 164"/>
                <a:gd name="T15" fmla="*/ 0 h 205"/>
                <a:gd name="T16" fmla="*/ 164 w 164"/>
                <a:gd name="T17" fmla="*/ 0 h 205"/>
                <a:gd name="T18" fmla="*/ 164 w 164"/>
                <a:gd name="T19" fmla="*/ 205 h 205"/>
                <a:gd name="T20" fmla="*/ 125 w 164"/>
                <a:gd name="T21"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4" h="205">
                  <a:moveTo>
                    <a:pt x="125" y="205"/>
                  </a:moveTo>
                  <a:lnTo>
                    <a:pt x="36" y="64"/>
                  </a:lnTo>
                  <a:lnTo>
                    <a:pt x="36" y="205"/>
                  </a:lnTo>
                  <a:lnTo>
                    <a:pt x="0" y="205"/>
                  </a:lnTo>
                  <a:lnTo>
                    <a:pt x="0" y="0"/>
                  </a:lnTo>
                  <a:lnTo>
                    <a:pt x="39" y="0"/>
                  </a:lnTo>
                  <a:lnTo>
                    <a:pt x="127" y="139"/>
                  </a:lnTo>
                  <a:lnTo>
                    <a:pt x="127" y="0"/>
                  </a:lnTo>
                  <a:lnTo>
                    <a:pt x="164" y="0"/>
                  </a:lnTo>
                  <a:lnTo>
                    <a:pt x="164" y="205"/>
                  </a:lnTo>
                  <a:lnTo>
                    <a:pt x="125"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31"/>
            <p:cNvSpPr>
              <a:spLocks/>
            </p:cNvSpPr>
            <p:nvPr/>
          </p:nvSpPr>
          <p:spPr bwMode="auto">
            <a:xfrm>
              <a:off x="8596313" y="6281738"/>
              <a:ext cx="417513" cy="241300"/>
            </a:xfrm>
            <a:custGeom>
              <a:avLst/>
              <a:gdLst>
                <a:gd name="T0" fmla="*/ 88 w 263"/>
                <a:gd name="T1" fmla="*/ 0 h 152"/>
                <a:gd name="T2" fmla="*/ 0 w 263"/>
                <a:gd name="T3" fmla="*/ 152 h 152"/>
                <a:gd name="T4" fmla="*/ 263 w 263"/>
                <a:gd name="T5" fmla="*/ 0 h 152"/>
                <a:gd name="T6" fmla="*/ 88 w 263"/>
                <a:gd name="T7" fmla="*/ 0 h 152"/>
              </a:gdLst>
              <a:ahLst/>
              <a:cxnLst>
                <a:cxn ang="0">
                  <a:pos x="T0" y="T1"/>
                </a:cxn>
                <a:cxn ang="0">
                  <a:pos x="T2" y="T3"/>
                </a:cxn>
                <a:cxn ang="0">
                  <a:pos x="T4" y="T5"/>
                </a:cxn>
                <a:cxn ang="0">
                  <a:pos x="T6" y="T7"/>
                </a:cxn>
              </a:cxnLst>
              <a:rect l="0" t="0" r="r" b="b"/>
              <a:pathLst>
                <a:path w="263" h="152">
                  <a:moveTo>
                    <a:pt x="88" y="0"/>
                  </a:moveTo>
                  <a:lnTo>
                    <a:pt x="0" y="152"/>
                  </a:lnTo>
                  <a:lnTo>
                    <a:pt x="263" y="0"/>
                  </a:lnTo>
                  <a:lnTo>
                    <a:pt x="88" y="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32"/>
            <p:cNvSpPr>
              <a:spLocks/>
            </p:cNvSpPr>
            <p:nvPr/>
          </p:nvSpPr>
          <p:spPr bwMode="auto">
            <a:xfrm>
              <a:off x="8736013" y="5799138"/>
              <a:ext cx="277813" cy="482600"/>
            </a:xfrm>
            <a:custGeom>
              <a:avLst/>
              <a:gdLst>
                <a:gd name="T0" fmla="*/ 175 w 175"/>
                <a:gd name="T1" fmla="*/ 304 h 304"/>
                <a:gd name="T2" fmla="*/ 175 w 175"/>
                <a:gd name="T3" fmla="*/ 0 h 304"/>
                <a:gd name="T4" fmla="*/ 175 w 175"/>
                <a:gd name="T5" fmla="*/ 0 h 304"/>
                <a:gd name="T6" fmla="*/ 0 w 175"/>
                <a:gd name="T7" fmla="*/ 304 h 304"/>
                <a:gd name="T8" fmla="*/ 175 w 175"/>
                <a:gd name="T9" fmla="*/ 304 h 304"/>
              </a:gdLst>
              <a:ahLst/>
              <a:cxnLst>
                <a:cxn ang="0">
                  <a:pos x="T0" y="T1"/>
                </a:cxn>
                <a:cxn ang="0">
                  <a:pos x="T2" y="T3"/>
                </a:cxn>
                <a:cxn ang="0">
                  <a:pos x="T4" y="T5"/>
                </a:cxn>
                <a:cxn ang="0">
                  <a:pos x="T6" y="T7"/>
                </a:cxn>
                <a:cxn ang="0">
                  <a:pos x="T8" y="T9"/>
                </a:cxn>
              </a:cxnLst>
              <a:rect l="0" t="0" r="r" b="b"/>
              <a:pathLst>
                <a:path w="175" h="304">
                  <a:moveTo>
                    <a:pt x="175" y="304"/>
                  </a:moveTo>
                  <a:lnTo>
                    <a:pt x="175" y="0"/>
                  </a:lnTo>
                  <a:lnTo>
                    <a:pt x="175" y="0"/>
                  </a:lnTo>
                  <a:lnTo>
                    <a:pt x="0" y="304"/>
                  </a:lnTo>
                  <a:lnTo>
                    <a:pt x="175" y="304"/>
                  </a:lnTo>
                  <a:close/>
                </a:path>
              </a:pathLst>
            </a:custGeom>
            <a:solidFill>
              <a:schemeClr val="bg1">
                <a:alpha val="91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33"/>
            <p:cNvSpPr>
              <a:spLocks/>
            </p:cNvSpPr>
            <p:nvPr/>
          </p:nvSpPr>
          <p:spPr bwMode="auto">
            <a:xfrm>
              <a:off x="8318500" y="5559425"/>
              <a:ext cx="277813" cy="603250"/>
            </a:xfrm>
            <a:custGeom>
              <a:avLst/>
              <a:gdLst>
                <a:gd name="T0" fmla="*/ 43 w 175"/>
                <a:gd name="T1" fmla="*/ 380 h 380"/>
                <a:gd name="T2" fmla="*/ 175 w 175"/>
                <a:gd name="T3" fmla="*/ 303 h 380"/>
                <a:gd name="T4" fmla="*/ 175 w 175"/>
                <a:gd name="T5" fmla="*/ 0 h 380"/>
                <a:gd name="T6" fmla="*/ 0 w 175"/>
                <a:gd name="T7" fmla="*/ 303 h 380"/>
                <a:gd name="T8" fmla="*/ 43 w 175"/>
                <a:gd name="T9" fmla="*/ 380 h 380"/>
              </a:gdLst>
              <a:ahLst/>
              <a:cxnLst>
                <a:cxn ang="0">
                  <a:pos x="T0" y="T1"/>
                </a:cxn>
                <a:cxn ang="0">
                  <a:pos x="T2" y="T3"/>
                </a:cxn>
                <a:cxn ang="0">
                  <a:pos x="T4" y="T5"/>
                </a:cxn>
                <a:cxn ang="0">
                  <a:pos x="T6" y="T7"/>
                </a:cxn>
                <a:cxn ang="0">
                  <a:pos x="T8" y="T9"/>
                </a:cxn>
              </a:cxnLst>
              <a:rect l="0" t="0" r="r" b="b"/>
              <a:pathLst>
                <a:path w="175" h="380">
                  <a:moveTo>
                    <a:pt x="43" y="380"/>
                  </a:moveTo>
                  <a:lnTo>
                    <a:pt x="175" y="303"/>
                  </a:lnTo>
                  <a:lnTo>
                    <a:pt x="175" y="0"/>
                  </a:lnTo>
                  <a:lnTo>
                    <a:pt x="0" y="303"/>
                  </a:lnTo>
                  <a:lnTo>
                    <a:pt x="43" y="38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34"/>
            <p:cNvSpPr>
              <a:spLocks/>
            </p:cNvSpPr>
            <p:nvPr/>
          </p:nvSpPr>
          <p:spPr bwMode="auto">
            <a:xfrm>
              <a:off x="8456613" y="6281738"/>
              <a:ext cx="139700" cy="241300"/>
            </a:xfrm>
            <a:custGeom>
              <a:avLst/>
              <a:gdLst>
                <a:gd name="T0" fmla="*/ 0 w 88"/>
                <a:gd name="T1" fmla="*/ 0 h 152"/>
                <a:gd name="T2" fmla="*/ 88 w 88"/>
                <a:gd name="T3" fmla="*/ 152 h 152"/>
                <a:gd name="T4" fmla="*/ 88 w 88"/>
                <a:gd name="T5" fmla="*/ 0 h 152"/>
                <a:gd name="T6" fmla="*/ 0 w 88"/>
                <a:gd name="T7" fmla="*/ 0 h 152"/>
              </a:gdLst>
              <a:ahLst/>
              <a:cxnLst>
                <a:cxn ang="0">
                  <a:pos x="T0" y="T1"/>
                </a:cxn>
                <a:cxn ang="0">
                  <a:pos x="T2" y="T3"/>
                </a:cxn>
                <a:cxn ang="0">
                  <a:pos x="T4" y="T5"/>
                </a:cxn>
                <a:cxn ang="0">
                  <a:pos x="T6" y="T7"/>
                </a:cxn>
              </a:cxnLst>
              <a:rect l="0" t="0" r="r" b="b"/>
              <a:pathLst>
                <a:path w="88" h="152">
                  <a:moveTo>
                    <a:pt x="0" y="0"/>
                  </a:moveTo>
                  <a:lnTo>
                    <a:pt x="88" y="152"/>
                  </a:lnTo>
                  <a:lnTo>
                    <a:pt x="88" y="0"/>
                  </a:lnTo>
                  <a:lnTo>
                    <a:pt x="0" y="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35"/>
            <p:cNvSpPr>
              <a:spLocks/>
            </p:cNvSpPr>
            <p:nvPr/>
          </p:nvSpPr>
          <p:spPr bwMode="auto">
            <a:xfrm>
              <a:off x="8386762" y="6040438"/>
              <a:ext cx="209551" cy="241301"/>
            </a:xfrm>
            <a:custGeom>
              <a:avLst/>
              <a:gdLst>
                <a:gd name="T0" fmla="*/ 132 w 132"/>
                <a:gd name="T1" fmla="*/ 0 h 152"/>
                <a:gd name="T2" fmla="*/ 0 w 132"/>
                <a:gd name="T3" fmla="*/ 77 h 152"/>
                <a:gd name="T4" fmla="*/ 44 w 132"/>
                <a:gd name="T5" fmla="*/ 152 h 152"/>
                <a:gd name="T6" fmla="*/ 132 w 132"/>
                <a:gd name="T7" fmla="*/ 152 h 152"/>
                <a:gd name="T8" fmla="*/ 132 w 132"/>
                <a:gd name="T9" fmla="*/ 0 h 152"/>
              </a:gdLst>
              <a:ahLst/>
              <a:cxnLst>
                <a:cxn ang="0">
                  <a:pos x="T0" y="T1"/>
                </a:cxn>
                <a:cxn ang="0">
                  <a:pos x="T2" y="T3"/>
                </a:cxn>
                <a:cxn ang="0">
                  <a:pos x="T4" y="T5"/>
                </a:cxn>
                <a:cxn ang="0">
                  <a:pos x="T6" y="T7"/>
                </a:cxn>
                <a:cxn ang="0">
                  <a:pos x="T8" y="T9"/>
                </a:cxn>
              </a:cxnLst>
              <a:rect l="0" t="0" r="r" b="b"/>
              <a:pathLst>
                <a:path w="132" h="152">
                  <a:moveTo>
                    <a:pt x="132" y="0"/>
                  </a:moveTo>
                  <a:lnTo>
                    <a:pt x="0" y="77"/>
                  </a:lnTo>
                  <a:lnTo>
                    <a:pt x="44" y="152"/>
                  </a:lnTo>
                  <a:lnTo>
                    <a:pt x="132" y="152"/>
                  </a:lnTo>
                  <a:lnTo>
                    <a:pt x="132" y="0"/>
                  </a:lnTo>
                  <a:close/>
                </a:path>
              </a:pathLst>
            </a:custGeom>
            <a:solidFill>
              <a:srgbClr val="FFFFFF">
                <a:alpha val="9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36"/>
            <p:cNvSpPr>
              <a:spLocks/>
            </p:cNvSpPr>
            <p:nvPr/>
          </p:nvSpPr>
          <p:spPr bwMode="auto">
            <a:xfrm>
              <a:off x="8178800" y="6162675"/>
              <a:ext cx="277813" cy="119063"/>
            </a:xfrm>
            <a:custGeom>
              <a:avLst/>
              <a:gdLst>
                <a:gd name="T0" fmla="*/ 0 w 175"/>
                <a:gd name="T1" fmla="*/ 75 h 75"/>
                <a:gd name="T2" fmla="*/ 175 w 175"/>
                <a:gd name="T3" fmla="*/ 75 h 75"/>
                <a:gd name="T4" fmla="*/ 131 w 175"/>
                <a:gd name="T5" fmla="*/ 0 h 75"/>
                <a:gd name="T6" fmla="*/ 0 w 175"/>
                <a:gd name="T7" fmla="*/ 75 h 75"/>
              </a:gdLst>
              <a:ahLst/>
              <a:cxnLst>
                <a:cxn ang="0">
                  <a:pos x="T0" y="T1"/>
                </a:cxn>
                <a:cxn ang="0">
                  <a:pos x="T2" y="T3"/>
                </a:cxn>
                <a:cxn ang="0">
                  <a:pos x="T4" y="T5"/>
                </a:cxn>
                <a:cxn ang="0">
                  <a:pos x="T6" y="T7"/>
                </a:cxn>
              </a:cxnLst>
              <a:rect l="0" t="0" r="r" b="b"/>
              <a:pathLst>
                <a:path w="175" h="75">
                  <a:moveTo>
                    <a:pt x="0" y="75"/>
                  </a:moveTo>
                  <a:lnTo>
                    <a:pt x="175" y="75"/>
                  </a:lnTo>
                  <a:lnTo>
                    <a:pt x="131" y="0"/>
                  </a:lnTo>
                  <a:lnTo>
                    <a:pt x="0" y="75"/>
                  </a:lnTo>
                  <a:close/>
                </a:path>
              </a:pathLst>
            </a:custGeom>
            <a:solidFill>
              <a:schemeClr val="bg1">
                <a:alpha val="44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37"/>
            <p:cNvSpPr>
              <a:spLocks/>
            </p:cNvSpPr>
            <p:nvPr/>
          </p:nvSpPr>
          <p:spPr bwMode="auto">
            <a:xfrm>
              <a:off x="8596313" y="5799138"/>
              <a:ext cx="417513" cy="482600"/>
            </a:xfrm>
            <a:custGeom>
              <a:avLst/>
              <a:gdLst>
                <a:gd name="T0" fmla="*/ 88 w 263"/>
                <a:gd name="T1" fmla="*/ 304 h 304"/>
                <a:gd name="T2" fmla="*/ 263 w 263"/>
                <a:gd name="T3" fmla="*/ 0 h 304"/>
                <a:gd name="T4" fmla="*/ 0 w 263"/>
                <a:gd name="T5" fmla="*/ 152 h 304"/>
                <a:gd name="T6" fmla="*/ 0 w 263"/>
                <a:gd name="T7" fmla="*/ 304 h 304"/>
                <a:gd name="T8" fmla="*/ 88 w 263"/>
                <a:gd name="T9" fmla="*/ 304 h 304"/>
              </a:gdLst>
              <a:ahLst/>
              <a:cxnLst>
                <a:cxn ang="0">
                  <a:pos x="T0" y="T1"/>
                </a:cxn>
                <a:cxn ang="0">
                  <a:pos x="T2" y="T3"/>
                </a:cxn>
                <a:cxn ang="0">
                  <a:pos x="T4" y="T5"/>
                </a:cxn>
                <a:cxn ang="0">
                  <a:pos x="T6" y="T7"/>
                </a:cxn>
                <a:cxn ang="0">
                  <a:pos x="T8" y="T9"/>
                </a:cxn>
              </a:cxnLst>
              <a:rect l="0" t="0" r="r" b="b"/>
              <a:pathLst>
                <a:path w="263" h="304">
                  <a:moveTo>
                    <a:pt x="88" y="304"/>
                  </a:moveTo>
                  <a:lnTo>
                    <a:pt x="263" y="0"/>
                  </a:lnTo>
                  <a:lnTo>
                    <a:pt x="0" y="152"/>
                  </a:lnTo>
                  <a:lnTo>
                    <a:pt x="0" y="304"/>
                  </a:lnTo>
                  <a:lnTo>
                    <a:pt x="88" y="304"/>
                  </a:lnTo>
                  <a:close/>
                </a:path>
              </a:pathLst>
            </a:custGeom>
            <a:solidFill>
              <a:srgbClr val="FFFFFF">
                <a:alpha val="37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38"/>
            <p:cNvSpPr>
              <a:spLocks/>
            </p:cNvSpPr>
            <p:nvPr/>
          </p:nvSpPr>
          <p:spPr bwMode="auto">
            <a:xfrm>
              <a:off x="8178800" y="5799138"/>
              <a:ext cx="139700" cy="482600"/>
            </a:xfrm>
            <a:custGeom>
              <a:avLst/>
              <a:gdLst>
                <a:gd name="T0" fmla="*/ 0 w 88"/>
                <a:gd name="T1" fmla="*/ 0 h 304"/>
                <a:gd name="T2" fmla="*/ 0 w 88"/>
                <a:gd name="T3" fmla="*/ 304 h 304"/>
                <a:gd name="T4" fmla="*/ 88 w 88"/>
                <a:gd name="T5" fmla="*/ 152 h 304"/>
                <a:gd name="T6" fmla="*/ 0 w 88"/>
                <a:gd name="T7" fmla="*/ 0 h 304"/>
              </a:gdLst>
              <a:ahLst/>
              <a:cxnLst>
                <a:cxn ang="0">
                  <a:pos x="T0" y="T1"/>
                </a:cxn>
                <a:cxn ang="0">
                  <a:pos x="T2" y="T3"/>
                </a:cxn>
                <a:cxn ang="0">
                  <a:pos x="T4" y="T5"/>
                </a:cxn>
                <a:cxn ang="0">
                  <a:pos x="T6" y="T7"/>
                </a:cxn>
              </a:cxnLst>
              <a:rect l="0" t="0" r="r" b="b"/>
              <a:pathLst>
                <a:path w="88" h="304">
                  <a:moveTo>
                    <a:pt x="0" y="0"/>
                  </a:moveTo>
                  <a:lnTo>
                    <a:pt x="0" y="304"/>
                  </a:lnTo>
                  <a:lnTo>
                    <a:pt x="88" y="152"/>
                  </a:lnTo>
                  <a:lnTo>
                    <a:pt x="0" y="0"/>
                  </a:lnTo>
                  <a:close/>
                </a:path>
              </a:pathLst>
            </a:custGeom>
            <a:solidFill>
              <a:srgbClr val="FFFFFF">
                <a:alpha val="37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39"/>
            <p:cNvSpPr>
              <a:spLocks/>
            </p:cNvSpPr>
            <p:nvPr/>
          </p:nvSpPr>
          <p:spPr bwMode="auto">
            <a:xfrm>
              <a:off x="8178800" y="5559425"/>
              <a:ext cx="417513" cy="481013"/>
            </a:xfrm>
            <a:custGeom>
              <a:avLst/>
              <a:gdLst>
                <a:gd name="T0" fmla="*/ 263 w 263"/>
                <a:gd name="T1" fmla="*/ 0 h 303"/>
                <a:gd name="T2" fmla="*/ 0 w 263"/>
                <a:gd name="T3" fmla="*/ 151 h 303"/>
                <a:gd name="T4" fmla="*/ 88 w 263"/>
                <a:gd name="T5" fmla="*/ 303 h 303"/>
                <a:gd name="T6" fmla="*/ 263 w 263"/>
                <a:gd name="T7" fmla="*/ 0 h 303"/>
              </a:gdLst>
              <a:ahLst/>
              <a:cxnLst>
                <a:cxn ang="0">
                  <a:pos x="T0" y="T1"/>
                </a:cxn>
                <a:cxn ang="0">
                  <a:pos x="T2" y="T3"/>
                </a:cxn>
                <a:cxn ang="0">
                  <a:pos x="T4" y="T5"/>
                </a:cxn>
                <a:cxn ang="0">
                  <a:pos x="T6" y="T7"/>
                </a:cxn>
              </a:cxnLst>
              <a:rect l="0" t="0" r="r" b="b"/>
              <a:pathLst>
                <a:path w="263" h="303">
                  <a:moveTo>
                    <a:pt x="263" y="0"/>
                  </a:moveTo>
                  <a:lnTo>
                    <a:pt x="0" y="151"/>
                  </a:lnTo>
                  <a:lnTo>
                    <a:pt x="88" y="303"/>
                  </a:lnTo>
                  <a:lnTo>
                    <a:pt x="263" y="0"/>
                  </a:lnTo>
                  <a:close/>
                </a:path>
              </a:pathLst>
            </a:custGeom>
            <a:solidFill>
              <a:srgbClr val="FFFFFF">
                <a:alpha val="92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4018208491"/>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obj" preserve="1">
  <p:cSld name="Agenda 1">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l="1635" b="16696"/>
          <a:stretch/>
        </p:blipFill>
        <p:spPr>
          <a:xfrm>
            <a:off x="-32083" y="-1"/>
            <a:ext cx="12224084" cy="5823285"/>
          </a:xfrm>
          <a:prstGeom prst="rect">
            <a:avLst/>
          </a:prstGeom>
        </p:spPr>
      </p:pic>
      <p:sp>
        <p:nvSpPr>
          <p:cNvPr id="3" name="Content Placeholder 2"/>
          <p:cNvSpPr>
            <a:spLocks noGrp="1"/>
          </p:cNvSpPr>
          <p:nvPr>
            <p:ph idx="1"/>
          </p:nvPr>
        </p:nvSpPr>
        <p:spPr>
          <a:xfrm>
            <a:off x="373582" y="1478780"/>
            <a:ext cx="4704941" cy="4464820"/>
          </a:xfrm>
          <a:prstGeom prst="rect">
            <a:avLst/>
          </a:prstGeom>
        </p:spPr>
        <p:txBody>
          <a:bodyPr/>
          <a:lstStyle>
            <a:lvl1pPr marL="342900" indent="-342900">
              <a:lnSpc>
                <a:spcPct val="100000"/>
              </a:lnSpc>
              <a:spcBef>
                <a:spcPts val="200"/>
              </a:spcBef>
              <a:spcAft>
                <a:spcPts val="200"/>
              </a:spcAft>
              <a:buClr>
                <a:srgbClr val="0098BA"/>
              </a:buClr>
              <a:buFont typeface="+mj-lt"/>
              <a:buAutoNum type="arabicPeriod"/>
              <a:defRPr sz="1600"/>
            </a:lvl1pPr>
            <a:lvl2pPr marL="685800" indent="-342900">
              <a:lnSpc>
                <a:spcPct val="100000"/>
              </a:lnSpc>
              <a:spcBef>
                <a:spcPts val="200"/>
              </a:spcBef>
              <a:spcAft>
                <a:spcPts val="200"/>
              </a:spcAft>
              <a:buFont typeface="+mj-lt"/>
              <a:buAutoNum type="alphaLcParenR"/>
              <a:defRPr/>
            </a:lvl2pPr>
            <a:lvl3pPr marL="914400" indent="-230188">
              <a:buFont typeface="+mj-lt"/>
              <a:buAutoNum type="romanLcPeriod"/>
              <a:defRPr/>
            </a:lvl3pPr>
            <a:lvl4pPr marL="1144588" indent="-230188">
              <a:buClr>
                <a:schemeClr val="tx2"/>
              </a:buClr>
              <a:buSzPct val="80000"/>
              <a:defRPr/>
            </a:lvl4pPr>
            <a:lvl5pPr>
              <a:buClr>
                <a:srgbClr val="545559"/>
              </a:buClr>
              <a:buSzPct val="93000"/>
              <a:defRPr sz="975"/>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 name="Title 1"/>
          <p:cNvSpPr>
            <a:spLocks noGrp="1"/>
          </p:cNvSpPr>
          <p:nvPr>
            <p:ph type="title"/>
          </p:nvPr>
        </p:nvSpPr>
        <p:spPr>
          <a:xfrm>
            <a:off x="381000" y="647700"/>
            <a:ext cx="3657600" cy="495300"/>
          </a:xfrm>
        </p:spPr>
        <p:txBody>
          <a:bodyPr>
            <a:noAutofit/>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590743116"/>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4" name="Rectangle 3"/>
          <p:cNvSpPr/>
          <p:nvPr userDrawn="1"/>
        </p:nvSpPr>
        <p:spPr>
          <a:xfrm>
            <a:off x="0" y="0"/>
            <a:ext cx="12192000" cy="1143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l="1635" b="16696"/>
          <a:stretch/>
        </p:blipFill>
        <p:spPr>
          <a:xfrm>
            <a:off x="3721768" y="0"/>
            <a:ext cx="8470232" cy="4035032"/>
          </a:xfrm>
          <a:prstGeom prst="rect">
            <a:avLst/>
          </a:prstGeom>
        </p:spPr>
      </p:pic>
      <p:sp>
        <p:nvSpPr>
          <p:cNvPr id="2" name="Title 1"/>
          <p:cNvSpPr>
            <a:spLocks noGrp="1"/>
          </p:cNvSpPr>
          <p:nvPr>
            <p:ph type="title"/>
          </p:nvPr>
        </p:nvSpPr>
        <p:spPr>
          <a:xfrm>
            <a:off x="381001" y="647700"/>
            <a:ext cx="6467723" cy="495300"/>
          </a:xfrm>
        </p:spPr>
        <p:txBody>
          <a:bodyPr/>
          <a:lstStyle/>
          <a:p>
            <a:r>
              <a:rPr lang="en-US"/>
              <a:t>Click to edit Master title style</a:t>
            </a:r>
          </a:p>
        </p:txBody>
      </p:sp>
      <p:sp>
        <p:nvSpPr>
          <p:cNvPr id="6" name="Content Placeholder 2"/>
          <p:cNvSpPr>
            <a:spLocks noGrp="1"/>
          </p:cNvSpPr>
          <p:nvPr>
            <p:ph idx="1"/>
          </p:nvPr>
        </p:nvSpPr>
        <p:spPr>
          <a:xfrm>
            <a:off x="373582" y="1478780"/>
            <a:ext cx="6460965" cy="4464820"/>
          </a:xfrm>
          <a:prstGeom prst="rect">
            <a:avLst/>
          </a:prstGeom>
        </p:spPr>
        <p:txBody>
          <a:bodyPr/>
          <a:lstStyle>
            <a:lvl1pPr marL="342900" indent="-342900">
              <a:lnSpc>
                <a:spcPct val="100000"/>
              </a:lnSpc>
              <a:spcBef>
                <a:spcPts val="200"/>
              </a:spcBef>
              <a:spcAft>
                <a:spcPts val="200"/>
              </a:spcAft>
              <a:buClr>
                <a:srgbClr val="0098BA"/>
              </a:buClr>
              <a:buFont typeface="+mj-lt"/>
              <a:buAutoNum type="arabicPeriod"/>
              <a:defRPr sz="1600"/>
            </a:lvl1pPr>
            <a:lvl2pPr marL="685800" indent="-342900">
              <a:lnSpc>
                <a:spcPct val="100000"/>
              </a:lnSpc>
              <a:spcBef>
                <a:spcPts val="200"/>
              </a:spcBef>
              <a:spcAft>
                <a:spcPts val="200"/>
              </a:spcAft>
              <a:buFont typeface="+mj-lt"/>
              <a:buAutoNum type="alphaLcParenR"/>
              <a:defRPr/>
            </a:lvl2pPr>
            <a:lvl3pPr marL="914400" indent="-230188">
              <a:buFont typeface="+mj-lt"/>
              <a:buAutoNum type="romanLcPeriod"/>
              <a:defRPr/>
            </a:lvl3pPr>
            <a:lvl4pPr marL="1144588" indent="-230188">
              <a:buClr>
                <a:schemeClr val="tx2"/>
              </a:buClr>
              <a:buSzPct val="80000"/>
              <a:defRPr/>
            </a:lvl4pPr>
            <a:lvl5pPr>
              <a:buClr>
                <a:srgbClr val="545559"/>
              </a:buClr>
              <a:buSzPct val="93000"/>
              <a:defRPr sz="975"/>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3412280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18" Type="http://schemas.openxmlformats.org/officeDocument/2006/relationships/slideLayout" Target="../slideLayouts/slideLayout31.xml"/><Relationship Id="rId26" Type="http://schemas.openxmlformats.org/officeDocument/2006/relationships/slideLayout" Target="../slideLayouts/slideLayout39.xml"/><Relationship Id="rId3" Type="http://schemas.openxmlformats.org/officeDocument/2006/relationships/slideLayout" Target="../slideLayouts/slideLayout16.xml"/><Relationship Id="rId21" Type="http://schemas.openxmlformats.org/officeDocument/2006/relationships/slideLayout" Target="../slideLayouts/slideLayout34.xml"/><Relationship Id="rId34" Type="http://schemas.openxmlformats.org/officeDocument/2006/relationships/theme" Target="../theme/theme2.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slideLayout" Target="../slideLayouts/slideLayout30.xml"/><Relationship Id="rId25" Type="http://schemas.openxmlformats.org/officeDocument/2006/relationships/slideLayout" Target="../slideLayouts/slideLayout38.xml"/><Relationship Id="rId33" Type="http://schemas.openxmlformats.org/officeDocument/2006/relationships/slideLayout" Target="../slideLayouts/slideLayout46.xml"/><Relationship Id="rId2" Type="http://schemas.openxmlformats.org/officeDocument/2006/relationships/slideLayout" Target="../slideLayouts/slideLayout15.xml"/><Relationship Id="rId16" Type="http://schemas.openxmlformats.org/officeDocument/2006/relationships/slideLayout" Target="../slideLayouts/slideLayout29.xml"/><Relationship Id="rId20" Type="http://schemas.openxmlformats.org/officeDocument/2006/relationships/slideLayout" Target="../slideLayouts/slideLayout33.xml"/><Relationship Id="rId29" Type="http://schemas.openxmlformats.org/officeDocument/2006/relationships/slideLayout" Target="../slideLayouts/slideLayout42.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24" Type="http://schemas.openxmlformats.org/officeDocument/2006/relationships/slideLayout" Target="../slideLayouts/slideLayout37.xml"/><Relationship Id="rId32" Type="http://schemas.openxmlformats.org/officeDocument/2006/relationships/slideLayout" Target="../slideLayouts/slideLayout45.xml"/><Relationship Id="rId5" Type="http://schemas.openxmlformats.org/officeDocument/2006/relationships/slideLayout" Target="../slideLayouts/slideLayout18.xml"/><Relationship Id="rId15" Type="http://schemas.openxmlformats.org/officeDocument/2006/relationships/slideLayout" Target="../slideLayouts/slideLayout28.xml"/><Relationship Id="rId23" Type="http://schemas.openxmlformats.org/officeDocument/2006/relationships/slideLayout" Target="../slideLayouts/slideLayout36.xml"/><Relationship Id="rId28" Type="http://schemas.openxmlformats.org/officeDocument/2006/relationships/slideLayout" Target="../slideLayouts/slideLayout41.xml"/><Relationship Id="rId10" Type="http://schemas.openxmlformats.org/officeDocument/2006/relationships/slideLayout" Target="../slideLayouts/slideLayout23.xml"/><Relationship Id="rId19" Type="http://schemas.openxmlformats.org/officeDocument/2006/relationships/slideLayout" Target="../slideLayouts/slideLayout32.xml"/><Relationship Id="rId31" Type="http://schemas.openxmlformats.org/officeDocument/2006/relationships/slideLayout" Target="../slideLayouts/slideLayout44.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 Id="rId22" Type="http://schemas.openxmlformats.org/officeDocument/2006/relationships/slideLayout" Target="../slideLayouts/slideLayout35.xml"/><Relationship Id="rId27" Type="http://schemas.openxmlformats.org/officeDocument/2006/relationships/slideLayout" Target="../slideLayouts/slideLayout40.xml"/><Relationship Id="rId30" Type="http://schemas.openxmlformats.org/officeDocument/2006/relationships/slideLayout" Target="../slideLayouts/slideLayout4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4.xml"/><Relationship Id="rId13" Type="http://schemas.openxmlformats.org/officeDocument/2006/relationships/slideLayout" Target="../slideLayouts/slideLayout59.xml"/><Relationship Id="rId18" Type="http://schemas.openxmlformats.org/officeDocument/2006/relationships/slideLayout" Target="../slideLayouts/slideLayout64.xml"/><Relationship Id="rId26" Type="http://schemas.openxmlformats.org/officeDocument/2006/relationships/slideLayout" Target="../slideLayouts/slideLayout72.xml"/><Relationship Id="rId3" Type="http://schemas.openxmlformats.org/officeDocument/2006/relationships/slideLayout" Target="../slideLayouts/slideLayout49.xml"/><Relationship Id="rId21" Type="http://schemas.openxmlformats.org/officeDocument/2006/relationships/slideLayout" Target="../slideLayouts/slideLayout67.xml"/><Relationship Id="rId34" Type="http://schemas.openxmlformats.org/officeDocument/2006/relationships/slideLayout" Target="../slideLayouts/slideLayout80.xml"/><Relationship Id="rId7" Type="http://schemas.openxmlformats.org/officeDocument/2006/relationships/slideLayout" Target="../slideLayouts/slideLayout53.xml"/><Relationship Id="rId12" Type="http://schemas.openxmlformats.org/officeDocument/2006/relationships/slideLayout" Target="../slideLayouts/slideLayout58.xml"/><Relationship Id="rId17" Type="http://schemas.openxmlformats.org/officeDocument/2006/relationships/slideLayout" Target="../slideLayouts/slideLayout63.xml"/><Relationship Id="rId25" Type="http://schemas.openxmlformats.org/officeDocument/2006/relationships/slideLayout" Target="../slideLayouts/slideLayout71.xml"/><Relationship Id="rId33" Type="http://schemas.openxmlformats.org/officeDocument/2006/relationships/slideLayout" Target="../slideLayouts/slideLayout79.xml"/><Relationship Id="rId2" Type="http://schemas.openxmlformats.org/officeDocument/2006/relationships/slideLayout" Target="../slideLayouts/slideLayout48.xml"/><Relationship Id="rId16" Type="http://schemas.openxmlformats.org/officeDocument/2006/relationships/slideLayout" Target="../slideLayouts/slideLayout62.xml"/><Relationship Id="rId20" Type="http://schemas.openxmlformats.org/officeDocument/2006/relationships/slideLayout" Target="../slideLayouts/slideLayout66.xml"/><Relationship Id="rId29" Type="http://schemas.openxmlformats.org/officeDocument/2006/relationships/slideLayout" Target="../slideLayouts/slideLayout75.xml"/><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slideLayout" Target="../slideLayouts/slideLayout57.xml"/><Relationship Id="rId24" Type="http://schemas.openxmlformats.org/officeDocument/2006/relationships/slideLayout" Target="../slideLayouts/slideLayout70.xml"/><Relationship Id="rId32" Type="http://schemas.openxmlformats.org/officeDocument/2006/relationships/slideLayout" Target="../slideLayouts/slideLayout78.xml"/><Relationship Id="rId5" Type="http://schemas.openxmlformats.org/officeDocument/2006/relationships/slideLayout" Target="../slideLayouts/slideLayout51.xml"/><Relationship Id="rId15" Type="http://schemas.openxmlformats.org/officeDocument/2006/relationships/slideLayout" Target="../slideLayouts/slideLayout61.xml"/><Relationship Id="rId23" Type="http://schemas.openxmlformats.org/officeDocument/2006/relationships/slideLayout" Target="../slideLayouts/slideLayout69.xml"/><Relationship Id="rId28" Type="http://schemas.openxmlformats.org/officeDocument/2006/relationships/slideLayout" Target="../slideLayouts/slideLayout74.xml"/><Relationship Id="rId10" Type="http://schemas.openxmlformats.org/officeDocument/2006/relationships/slideLayout" Target="../slideLayouts/slideLayout56.xml"/><Relationship Id="rId19" Type="http://schemas.openxmlformats.org/officeDocument/2006/relationships/slideLayout" Target="../slideLayouts/slideLayout65.xml"/><Relationship Id="rId31" Type="http://schemas.openxmlformats.org/officeDocument/2006/relationships/slideLayout" Target="../slideLayouts/slideLayout77.xml"/><Relationship Id="rId4" Type="http://schemas.openxmlformats.org/officeDocument/2006/relationships/slideLayout" Target="../slideLayouts/slideLayout50.xml"/><Relationship Id="rId9" Type="http://schemas.openxmlformats.org/officeDocument/2006/relationships/slideLayout" Target="../slideLayouts/slideLayout55.xml"/><Relationship Id="rId14" Type="http://schemas.openxmlformats.org/officeDocument/2006/relationships/slideLayout" Target="../slideLayouts/slideLayout60.xml"/><Relationship Id="rId22" Type="http://schemas.openxmlformats.org/officeDocument/2006/relationships/slideLayout" Target="../slideLayouts/slideLayout68.xml"/><Relationship Id="rId27" Type="http://schemas.openxmlformats.org/officeDocument/2006/relationships/slideLayout" Target="../slideLayouts/slideLayout73.xml"/><Relationship Id="rId30" Type="http://schemas.openxmlformats.org/officeDocument/2006/relationships/slideLayout" Target="../slideLayouts/slideLayout76.xml"/><Relationship Id="rId35"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83.xml"/><Relationship Id="rId7" Type="http://schemas.openxmlformats.org/officeDocument/2006/relationships/image" Target="../media/image25.png"/><Relationship Id="rId2" Type="http://schemas.openxmlformats.org/officeDocument/2006/relationships/slideLayout" Target="../slideLayouts/slideLayout82.xml"/><Relationship Id="rId1" Type="http://schemas.openxmlformats.org/officeDocument/2006/relationships/slideLayout" Target="../slideLayouts/slideLayout81.xml"/><Relationship Id="rId6" Type="http://schemas.openxmlformats.org/officeDocument/2006/relationships/image" Target="../media/image24.png"/><Relationship Id="rId5" Type="http://schemas.openxmlformats.org/officeDocument/2006/relationships/theme" Target="../theme/theme4.xml"/><Relationship Id="rId4" Type="http://schemas.openxmlformats.org/officeDocument/2006/relationships/slideLayout" Target="../slideLayouts/slideLayout8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92.xml"/><Relationship Id="rId13" Type="http://schemas.openxmlformats.org/officeDocument/2006/relationships/slideLayout" Target="../slideLayouts/slideLayout97.xml"/><Relationship Id="rId18" Type="http://schemas.openxmlformats.org/officeDocument/2006/relationships/slideLayout" Target="../slideLayouts/slideLayout102.xml"/><Relationship Id="rId26" Type="http://schemas.openxmlformats.org/officeDocument/2006/relationships/slideLayout" Target="../slideLayouts/slideLayout110.xml"/><Relationship Id="rId3" Type="http://schemas.openxmlformats.org/officeDocument/2006/relationships/slideLayout" Target="../slideLayouts/slideLayout87.xml"/><Relationship Id="rId21" Type="http://schemas.openxmlformats.org/officeDocument/2006/relationships/slideLayout" Target="../slideLayouts/slideLayout105.xml"/><Relationship Id="rId34" Type="http://schemas.openxmlformats.org/officeDocument/2006/relationships/slideLayout" Target="../slideLayouts/slideLayout118.xml"/><Relationship Id="rId7" Type="http://schemas.openxmlformats.org/officeDocument/2006/relationships/slideLayout" Target="../slideLayouts/slideLayout91.xml"/><Relationship Id="rId12" Type="http://schemas.openxmlformats.org/officeDocument/2006/relationships/slideLayout" Target="../slideLayouts/slideLayout96.xml"/><Relationship Id="rId17" Type="http://schemas.openxmlformats.org/officeDocument/2006/relationships/slideLayout" Target="../slideLayouts/slideLayout101.xml"/><Relationship Id="rId25" Type="http://schemas.openxmlformats.org/officeDocument/2006/relationships/slideLayout" Target="../slideLayouts/slideLayout109.xml"/><Relationship Id="rId33" Type="http://schemas.openxmlformats.org/officeDocument/2006/relationships/slideLayout" Target="../slideLayouts/slideLayout117.xml"/><Relationship Id="rId2" Type="http://schemas.openxmlformats.org/officeDocument/2006/relationships/slideLayout" Target="../slideLayouts/slideLayout86.xml"/><Relationship Id="rId16" Type="http://schemas.openxmlformats.org/officeDocument/2006/relationships/slideLayout" Target="../slideLayouts/slideLayout100.xml"/><Relationship Id="rId20" Type="http://schemas.openxmlformats.org/officeDocument/2006/relationships/slideLayout" Target="../slideLayouts/slideLayout104.xml"/><Relationship Id="rId29" Type="http://schemas.openxmlformats.org/officeDocument/2006/relationships/slideLayout" Target="../slideLayouts/slideLayout113.xml"/><Relationship Id="rId1" Type="http://schemas.openxmlformats.org/officeDocument/2006/relationships/slideLayout" Target="../slideLayouts/slideLayout85.xml"/><Relationship Id="rId6" Type="http://schemas.openxmlformats.org/officeDocument/2006/relationships/slideLayout" Target="../slideLayouts/slideLayout90.xml"/><Relationship Id="rId11" Type="http://schemas.openxmlformats.org/officeDocument/2006/relationships/slideLayout" Target="../slideLayouts/slideLayout95.xml"/><Relationship Id="rId24" Type="http://schemas.openxmlformats.org/officeDocument/2006/relationships/slideLayout" Target="../slideLayouts/slideLayout108.xml"/><Relationship Id="rId32" Type="http://schemas.openxmlformats.org/officeDocument/2006/relationships/slideLayout" Target="../slideLayouts/slideLayout116.xml"/><Relationship Id="rId37" Type="http://schemas.openxmlformats.org/officeDocument/2006/relationships/image" Target="../media/image29.png"/><Relationship Id="rId5" Type="http://schemas.openxmlformats.org/officeDocument/2006/relationships/slideLayout" Target="../slideLayouts/slideLayout89.xml"/><Relationship Id="rId15" Type="http://schemas.openxmlformats.org/officeDocument/2006/relationships/slideLayout" Target="../slideLayouts/slideLayout99.xml"/><Relationship Id="rId23" Type="http://schemas.openxmlformats.org/officeDocument/2006/relationships/slideLayout" Target="../slideLayouts/slideLayout107.xml"/><Relationship Id="rId28" Type="http://schemas.openxmlformats.org/officeDocument/2006/relationships/slideLayout" Target="../slideLayouts/slideLayout112.xml"/><Relationship Id="rId36" Type="http://schemas.openxmlformats.org/officeDocument/2006/relationships/theme" Target="../theme/theme5.xml"/><Relationship Id="rId10" Type="http://schemas.openxmlformats.org/officeDocument/2006/relationships/slideLayout" Target="../slideLayouts/slideLayout94.xml"/><Relationship Id="rId19" Type="http://schemas.openxmlformats.org/officeDocument/2006/relationships/slideLayout" Target="../slideLayouts/slideLayout103.xml"/><Relationship Id="rId31" Type="http://schemas.openxmlformats.org/officeDocument/2006/relationships/slideLayout" Target="../slideLayouts/slideLayout115.xml"/><Relationship Id="rId4" Type="http://schemas.openxmlformats.org/officeDocument/2006/relationships/slideLayout" Target="../slideLayouts/slideLayout88.xml"/><Relationship Id="rId9" Type="http://schemas.openxmlformats.org/officeDocument/2006/relationships/slideLayout" Target="../slideLayouts/slideLayout93.xml"/><Relationship Id="rId14" Type="http://schemas.openxmlformats.org/officeDocument/2006/relationships/slideLayout" Target="../slideLayouts/slideLayout98.xml"/><Relationship Id="rId22" Type="http://schemas.openxmlformats.org/officeDocument/2006/relationships/slideLayout" Target="../slideLayouts/slideLayout106.xml"/><Relationship Id="rId27" Type="http://schemas.openxmlformats.org/officeDocument/2006/relationships/slideLayout" Target="../slideLayouts/slideLayout111.xml"/><Relationship Id="rId30" Type="http://schemas.openxmlformats.org/officeDocument/2006/relationships/slideLayout" Target="../slideLayouts/slideLayout114.xml"/><Relationship Id="rId35" Type="http://schemas.openxmlformats.org/officeDocument/2006/relationships/slideLayout" Target="../slideLayouts/slideLayout119.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27.xml"/><Relationship Id="rId13" Type="http://schemas.openxmlformats.org/officeDocument/2006/relationships/slideLayout" Target="../slideLayouts/slideLayout132.xml"/><Relationship Id="rId18" Type="http://schemas.openxmlformats.org/officeDocument/2006/relationships/slideLayout" Target="../slideLayouts/slideLayout137.xml"/><Relationship Id="rId26" Type="http://schemas.openxmlformats.org/officeDocument/2006/relationships/slideLayout" Target="../slideLayouts/slideLayout145.xml"/><Relationship Id="rId3" Type="http://schemas.openxmlformats.org/officeDocument/2006/relationships/slideLayout" Target="../slideLayouts/slideLayout122.xml"/><Relationship Id="rId21" Type="http://schemas.openxmlformats.org/officeDocument/2006/relationships/slideLayout" Target="../slideLayouts/slideLayout140.xml"/><Relationship Id="rId34" Type="http://schemas.openxmlformats.org/officeDocument/2006/relationships/slideLayout" Target="../slideLayouts/slideLayout153.xml"/><Relationship Id="rId7" Type="http://schemas.openxmlformats.org/officeDocument/2006/relationships/slideLayout" Target="../slideLayouts/slideLayout126.xml"/><Relationship Id="rId12" Type="http://schemas.openxmlformats.org/officeDocument/2006/relationships/slideLayout" Target="../slideLayouts/slideLayout131.xml"/><Relationship Id="rId17" Type="http://schemas.openxmlformats.org/officeDocument/2006/relationships/slideLayout" Target="../slideLayouts/slideLayout136.xml"/><Relationship Id="rId25" Type="http://schemas.openxmlformats.org/officeDocument/2006/relationships/slideLayout" Target="../slideLayouts/slideLayout144.xml"/><Relationship Id="rId33" Type="http://schemas.openxmlformats.org/officeDocument/2006/relationships/slideLayout" Target="../slideLayouts/slideLayout152.xml"/><Relationship Id="rId2" Type="http://schemas.openxmlformats.org/officeDocument/2006/relationships/slideLayout" Target="../slideLayouts/slideLayout121.xml"/><Relationship Id="rId16" Type="http://schemas.openxmlformats.org/officeDocument/2006/relationships/slideLayout" Target="../slideLayouts/slideLayout135.xml"/><Relationship Id="rId20" Type="http://schemas.openxmlformats.org/officeDocument/2006/relationships/slideLayout" Target="../slideLayouts/slideLayout139.xml"/><Relationship Id="rId29" Type="http://schemas.openxmlformats.org/officeDocument/2006/relationships/slideLayout" Target="../slideLayouts/slideLayout148.xml"/><Relationship Id="rId1" Type="http://schemas.openxmlformats.org/officeDocument/2006/relationships/slideLayout" Target="../slideLayouts/slideLayout120.xml"/><Relationship Id="rId6" Type="http://schemas.openxmlformats.org/officeDocument/2006/relationships/slideLayout" Target="../slideLayouts/slideLayout125.xml"/><Relationship Id="rId11" Type="http://schemas.openxmlformats.org/officeDocument/2006/relationships/slideLayout" Target="../slideLayouts/slideLayout130.xml"/><Relationship Id="rId24" Type="http://schemas.openxmlformats.org/officeDocument/2006/relationships/slideLayout" Target="../slideLayouts/slideLayout143.xml"/><Relationship Id="rId32" Type="http://schemas.openxmlformats.org/officeDocument/2006/relationships/slideLayout" Target="../slideLayouts/slideLayout151.xml"/><Relationship Id="rId37" Type="http://schemas.openxmlformats.org/officeDocument/2006/relationships/image" Target="../media/image28.png"/><Relationship Id="rId5" Type="http://schemas.openxmlformats.org/officeDocument/2006/relationships/slideLayout" Target="../slideLayouts/slideLayout124.xml"/><Relationship Id="rId15" Type="http://schemas.openxmlformats.org/officeDocument/2006/relationships/slideLayout" Target="../slideLayouts/slideLayout134.xml"/><Relationship Id="rId23" Type="http://schemas.openxmlformats.org/officeDocument/2006/relationships/slideLayout" Target="../slideLayouts/slideLayout142.xml"/><Relationship Id="rId28" Type="http://schemas.openxmlformats.org/officeDocument/2006/relationships/slideLayout" Target="../slideLayouts/slideLayout147.xml"/><Relationship Id="rId36" Type="http://schemas.openxmlformats.org/officeDocument/2006/relationships/image" Target="../media/image24.png"/><Relationship Id="rId10" Type="http://schemas.openxmlformats.org/officeDocument/2006/relationships/slideLayout" Target="../slideLayouts/slideLayout129.xml"/><Relationship Id="rId19" Type="http://schemas.openxmlformats.org/officeDocument/2006/relationships/slideLayout" Target="../slideLayouts/slideLayout138.xml"/><Relationship Id="rId31" Type="http://schemas.openxmlformats.org/officeDocument/2006/relationships/slideLayout" Target="../slideLayouts/slideLayout150.xml"/><Relationship Id="rId4" Type="http://schemas.openxmlformats.org/officeDocument/2006/relationships/slideLayout" Target="../slideLayouts/slideLayout123.xml"/><Relationship Id="rId9" Type="http://schemas.openxmlformats.org/officeDocument/2006/relationships/slideLayout" Target="../slideLayouts/slideLayout128.xml"/><Relationship Id="rId14" Type="http://schemas.openxmlformats.org/officeDocument/2006/relationships/slideLayout" Target="../slideLayouts/slideLayout133.xml"/><Relationship Id="rId22" Type="http://schemas.openxmlformats.org/officeDocument/2006/relationships/slideLayout" Target="../slideLayouts/slideLayout141.xml"/><Relationship Id="rId27" Type="http://schemas.openxmlformats.org/officeDocument/2006/relationships/slideLayout" Target="../slideLayouts/slideLayout146.xml"/><Relationship Id="rId30" Type="http://schemas.openxmlformats.org/officeDocument/2006/relationships/slideLayout" Target="../slideLayouts/slideLayout149.xml"/><Relationship Id="rId35"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61.xml"/><Relationship Id="rId13" Type="http://schemas.openxmlformats.org/officeDocument/2006/relationships/slideLayout" Target="../slideLayouts/slideLayout166.xml"/><Relationship Id="rId18" Type="http://schemas.openxmlformats.org/officeDocument/2006/relationships/slideLayout" Target="../slideLayouts/slideLayout171.xml"/><Relationship Id="rId26" Type="http://schemas.openxmlformats.org/officeDocument/2006/relationships/slideLayout" Target="../slideLayouts/slideLayout179.xml"/><Relationship Id="rId39" Type="http://schemas.openxmlformats.org/officeDocument/2006/relationships/image" Target="../media/image24.png"/><Relationship Id="rId3" Type="http://schemas.openxmlformats.org/officeDocument/2006/relationships/slideLayout" Target="../slideLayouts/slideLayout156.xml"/><Relationship Id="rId21" Type="http://schemas.openxmlformats.org/officeDocument/2006/relationships/slideLayout" Target="../slideLayouts/slideLayout174.xml"/><Relationship Id="rId34" Type="http://schemas.openxmlformats.org/officeDocument/2006/relationships/slideLayout" Target="../slideLayouts/slideLayout187.xml"/><Relationship Id="rId7" Type="http://schemas.openxmlformats.org/officeDocument/2006/relationships/slideLayout" Target="../slideLayouts/slideLayout160.xml"/><Relationship Id="rId12" Type="http://schemas.openxmlformats.org/officeDocument/2006/relationships/slideLayout" Target="../slideLayouts/slideLayout165.xml"/><Relationship Id="rId17" Type="http://schemas.openxmlformats.org/officeDocument/2006/relationships/slideLayout" Target="../slideLayouts/slideLayout170.xml"/><Relationship Id="rId25" Type="http://schemas.openxmlformats.org/officeDocument/2006/relationships/slideLayout" Target="../slideLayouts/slideLayout178.xml"/><Relationship Id="rId33" Type="http://schemas.openxmlformats.org/officeDocument/2006/relationships/slideLayout" Target="../slideLayouts/slideLayout186.xml"/><Relationship Id="rId38" Type="http://schemas.openxmlformats.org/officeDocument/2006/relationships/theme" Target="../theme/theme7.xml"/><Relationship Id="rId2" Type="http://schemas.openxmlformats.org/officeDocument/2006/relationships/slideLayout" Target="../slideLayouts/slideLayout155.xml"/><Relationship Id="rId16" Type="http://schemas.openxmlformats.org/officeDocument/2006/relationships/slideLayout" Target="../slideLayouts/slideLayout169.xml"/><Relationship Id="rId20" Type="http://schemas.openxmlformats.org/officeDocument/2006/relationships/slideLayout" Target="../slideLayouts/slideLayout173.xml"/><Relationship Id="rId29" Type="http://schemas.openxmlformats.org/officeDocument/2006/relationships/slideLayout" Target="../slideLayouts/slideLayout182.xml"/><Relationship Id="rId1" Type="http://schemas.openxmlformats.org/officeDocument/2006/relationships/slideLayout" Target="../slideLayouts/slideLayout154.xml"/><Relationship Id="rId6" Type="http://schemas.openxmlformats.org/officeDocument/2006/relationships/slideLayout" Target="../slideLayouts/slideLayout159.xml"/><Relationship Id="rId11" Type="http://schemas.openxmlformats.org/officeDocument/2006/relationships/slideLayout" Target="../slideLayouts/slideLayout164.xml"/><Relationship Id="rId24" Type="http://schemas.openxmlformats.org/officeDocument/2006/relationships/slideLayout" Target="../slideLayouts/slideLayout177.xml"/><Relationship Id="rId32" Type="http://schemas.openxmlformats.org/officeDocument/2006/relationships/slideLayout" Target="../slideLayouts/slideLayout185.xml"/><Relationship Id="rId37" Type="http://schemas.openxmlformats.org/officeDocument/2006/relationships/slideLayout" Target="../slideLayouts/slideLayout190.xml"/><Relationship Id="rId40" Type="http://schemas.openxmlformats.org/officeDocument/2006/relationships/image" Target="../media/image54.png"/><Relationship Id="rId5" Type="http://schemas.openxmlformats.org/officeDocument/2006/relationships/slideLayout" Target="../slideLayouts/slideLayout158.xml"/><Relationship Id="rId15" Type="http://schemas.openxmlformats.org/officeDocument/2006/relationships/slideLayout" Target="../slideLayouts/slideLayout168.xml"/><Relationship Id="rId23" Type="http://schemas.openxmlformats.org/officeDocument/2006/relationships/slideLayout" Target="../slideLayouts/slideLayout176.xml"/><Relationship Id="rId28" Type="http://schemas.openxmlformats.org/officeDocument/2006/relationships/slideLayout" Target="../slideLayouts/slideLayout181.xml"/><Relationship Id="rId36" Type="http://schemas.openxmlformats.org/officeDocument/2006/relationships/slideLayout" Target="../slideLayouts/slideLayout189.xml"/><Relationship Id="rId10" Type="http://schemas.openxmlformats.org/officeDocument/2006/relationships/slideLayout" Target="../slideLayouts/slideLayout163.xml"/><Relationship Id="rId19" Type="http://schemas.openxmlformats.org/officeDocument/2006/relationships/slideLayout" Target="../slideLayouts/slideLayout172.xml"/><Relationship Id="rId31" Type="http://schemas.openxmlformats.org/officeDocument/2006/relationships/slideLayout" Target="../slideLayouts/slideLayout184.xml"/><Relationship Id="rId4" Type="http://schemas.openxmlformats.org/officeDocument/2006/relationships/slideLayout" Target="../slideLayouts/slideLayout157.xml"/><Relationship Id="rId9" Type="http://schemas.openxmlformats.org/officeDocument/2006/relationships/slideLayout" Target="../slideLayouts/slideLayout162.xml"/><Relationship Id="rId14" Type="http://schemas.openxmlformats.org/officeDocument/2006/relationships/slideLayout" Target="../slideLayouts/slideLayout167.xml"/><Relationship Id="rId22" Type="http://schemas.openxmlformats.org/officeDocument/2006/relationships/slideLayout" Target="../slideLayouts/slideLayout175.xml"/><Relationship Id="rId27" Type="http://schemas.openxmlformats.org/officeDocument/2006/relationships/slideLayout" Target="../slideLayouts/slideLayout180.xml"/><Relationship Id="rId30" Type="http://schemas.openxmlformats.org/officeDocument/2006/relationships/slideLayout" Target="../slideLayouts/slideLayout183.xml"/><Relationship Id="rId35" Type="http://schemas.openxmlformats.org/officeDocument/2006/relationships/slideLayout" Target="../slideLayouts/slideLayout188.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98.xml"/><Relationship Id="rId13" Type="http://schemas.openxmlformats.org/officeDocument/2006/relationships/slideLayout" Target="../slideLayouts/slideLayout203.xml"/><Relationship Id="rId18" Type="http://schemas.openxmlformats.org/officeDocument/2006/relationships/slideLayout" Target="../slideLayouts/slideLayout208.xml"/><Relationship Id="rId26" Type="http://schemas.openxmlformats.org/officeDocument/2006/relationships/slideLayout" Target="../slideLayouts/slideLayout216.xml"/><Relationship Id="rId3" Type="http://schemas.openxmlformats.org/officeDocument/2006/relationships/slideLayout" Target="../slideLayouts/slideLayout193.xml"/><Relationship Id="rId21" Type="http://schemas.openxmlformats.org/officeDocument/2006/relationships/slideLayout" Target="../slideLayouts/slideLayout211.xml"/><Relationship Id="rId7" Type="http://schemas.openxmlformats.org/officeDocument/2006/relationships/slideLayout" Target="../slideLayouts/slideLayout197.xml"/><Relationship Id="rId12" Type="http://schemas.openxmlformats.org/officeDocument/2006/relationships/slideLayout" Target="../slideLayouts/slideLayout202.xml"/><Relationship Id="rId17" Type="http://schemas.openxmlformats.org/officeDocument/2006/relationships/slideLayout" Target="../slideLayouts/slideLayout207.xml"/><Relationship Id="rId25" Type="http://schemas.openxmlformats.org/officeDocument/2006/relationships/slideLayout" Target="../slideLayouts/slideLayout215.xml"/><Relationship Id="rId33" Type="http://schemas.openxmlformats.org/officeDocument/2006/relationships/image" Target="../media/image29.png"/><Relationship Id="rId2" Type="http://schemas.openxmlformats.org/officeDocument/2006/relationships/slideLayout" Target="../slideLayouts/slideLayout192.xml"/><Relationship Id="rId16" Type="http://schemas.openxmlformats.org/officeDocument/2006/relationships/slideLayout" Target="../slideLayouts/slideLayout206.xml"/><Relationship Id="rId20" Type="http://schemas.openxmlformats.org/officeDocument/2006/relationships/slideLayout" Target="../slideLayouts/slideLayout210.xml"/><Relationship Id="rId29" Type="http://schemas.openxmlformats.org/officeDocument/2006/relationships/slideLayout" Target="../slideLayouts/slideLayout219.xml"/><Relationship Id="rId1" Type="http://schemas.openxmlformats.org/officeDocument/2006/relationships/slideLayout" Target="../slideLayouts/slideLayout191.xml"/><Relationship Id="rId6" Type="http://schemas.openxmlformats.org/officeDocument/2006/relationships/slideLayout" Target="../slideLayouts/slideLayout196.xml"/><Relationship Id="rId11" Type="http://schemas.openxmlformats.org/officeDocument/2006/relationships/slideLayout" Target="../slideLayouts/slideLayout201.xml"/><Relationship Id="rId24" Type="http://schemas.openxmlformats.org/officeDocument/2006/relationships/slideLayout" Target="../slideLayouts/slideLayout214.xml"/><Relationship Id="rId32" Type="http://schemas.openxmlformats.org/officeDocument/2006/relationships/theme" Target="../theme/theme8.xml"/><Relationship Id="rId5" Type="http://schemas.openxmlformats.org/officeDocument/2006/relationships/slideLayout" Target="../slideLayouts/slideLayout195.xml"/><Relationship Id="rId15" Type="http://schemas.openxmlformats.org/officeDocument/2006/relationships/slideLayout" Target="../slideLayouts/slideLayout205.xml"/><Relationship Id="rId23" Type="http://schemas.openxmlformats.org/officeDocument/2006/relationships/slideLayout" Target="../slideLayouts/slideLayout213.xml"/><Relationship Id="rId28" Type="http://schemas.openxmlformats.org/officeDocument/2006/relationships/slideLayout" Target="../slideLayouts/slideLayout218.xml"/><Relationship Id="rId10" Type="http://schemas.openxmlformats.org/officeDocument/2006/relationships/slideLayout" Target="../slideLayouts/slideLayout200.xml"/><Relationship Id="rId19" Type="http://schemas.openxmlformats.org/officeDocument/2006/relationships/slideLayout" Target="../slideLayouts/slideLayout209.xml"/><Relationship Id="rId31" Type="http://schemas.openxmlformats.org/officeDocument/2006/relationships/slideLayout" Target="../slideLayouts/slideLayout221.xml"/><Relationship Id="rId4" Type="http://schemas.openxmlformats.org/officeDocument/2006/relationships/slideLayout" Target="../slideLayouts/slideLayout194.xml"/><Relationship Id="rId9" Type="http://schemas.openxmlformats.org/officeDocument/2006/relationships/slideLayout" Target="../slideLayouts/slideLayout199.xml"/><Relationship Id="rId14" Type="http://schemas.openxmlformats.org/officeDocument/2006/relationships/slideLayout" Target="../slideLayouts/slideLayout204.xml"/><Relationship Id="rId22" Type="http://schemas.openxmlformats.org/officeDocument/2006/relationships/slideLayout" Target="../slideLayouts/slideLayout212.xml"/><Relationship Id="rId27" Type="http://schemas.openxmlformats.org/officeDocument/2006/relationships/slideLayout" Target="../slideLayouts/slideLayout217.xml"/><Relationship Id="rId30" Type="http://schemas.openxmlformats.org/officeDocument/2006/relationships/slideLayout" Target="../slideLayouts/slideLayout220.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229.xml"/><Relationship Id="rId13" Type="http://schemas.openxmlformats.org/officeDocument/2006/relationships/slideLayout" Target="../slideLayouts/slideLayout234.xml"/><Relationship Id="rId18" Type="http://schemas.openxmlformats.org/officeDocument/2006/relationships/slideLayout" Target="../slideLayouts/slideLayout239.xml"/><Relationship Id="rId26" Type="http://schemas.openxmlformats.org/officeDocument/2006/relationships/slideLayout" Target="../slideLayouts/slideLayout247.xml"/><Relationship Id="rId39" Type="http://schemas.openxmlformats.org/officeDocument/2006/relationships/slideLayout" Target="../slideLayouts/slideLayout260.xml"/><Relationship Id="rId3" Type="http://schemas.openxmlformats.org/officeDocument/2006/relationships/slideLayout" Target="../slideLayouts/slideLayout224.xml"/><Relationship Id="rId21" Type="http://schemas.openxmlformats.org/officeDocument/2006/relationships/slideLayout" Target="../slideLayouts/slideLayout242.xml"/><Relationship Id="rId34" Type="http://schemas.openxmlformats.org/officeDocument/2006/relationships/slideLayout" Target="../slideLayouts/slideLayout255.xml"/><Relationship Id="rId7" Type="http://schemas.openxmlformats.org/officeDocument/2006/relationships/slideLayout" Target="../slideLayouts/slideLayout228.xml"/><Relationship Id="rId12" Type="http://schemas.openxmlformats.org/officeDocument/2006/relationships/slideLayout" Target="../slideLayouts/slideLayout233.xml"/><Relationship Id="rId17" Type="http://schemas.openxmlformats.org/officeDocument/2006/relationships/slideLayout" Target="../slideLayouts/slideLayout238.xml"/><Relationship Id="rId25" Type="http://schemas.openxmlformats.org/officeDocument/2006/relationships/slideLayout" Target="../slideLayouts/slideLayout246.xml"/><Relationship Id="rId33" Type="http://schemas.openxmlformats.org/officeDocument/2006/relationships/slideLayout" Target="../slideLayouts/slideLayout254.xml"/><Relationship Id="rId38" Type="http://schemas.openxmlformats.org/officeDocument/2006/relationships/slideLayout" Target="../slideLayouts/slideLayout259.xml"/><Relationship Id="rId2" Type="http://schemas.openxmlformats.org/officeDocument/2006/relationships/slideLayout" Target="../slideLayouts/slideLayout223.xml"/><Relationship Id="rId16" Type="http://schemas.openxmlformats.org/officeDocument/2006/relationships/slideLayout" Target="../slideLayouts/slideLayout237.xml"/><Relationship Id="rId20" Type="http://schemas.openxmlformats.org/officeDocument/2006/relationships/slideLayout" Target="../slideLayouts/slideLayout241.xml"/><Relationship Id="rId29" Type="http://schemas.openxmlformats.org/officeDocument/2006/relationships/slideLayout" Target="../slideLayouts/slideLayout250.xml"/><Relationship Id="rId41" Type="http://schemas.openxmlformats.org/officeDocument/2006/relationships/image" Target="../media/image29.png"/><Relationship Id="rId1" Type="http://schemas.openxmlformats.org/officeDocument/2006/relationships/slideLayout" Target="../slideLayouts/slideLayout222.xml"/><Relationship Id="rId6" Type="http://schemas.openxmlformats.org/officeDocument/2006/relationships/slideLayout" Target="../slideLayouts/slideLayout227.xml"/><Relationship Id="rId11" Type="http://schemas.openxmlformats.org/officeDocument/2006/relationships/slideLayout" Target="../slideLayouts/slideLayout232.xml"/><Relationship Id="rId24" Type="http://schemas.openxmlformats.org/officeDocument/2006/relationships/slideLayout" Target="../slideLayouts/slideLayout245.xml"/><Relationship Id="rId32" Type="http://schemas.openxmlformats.org/officeDocument/2006/relationships/slideLayout" Target="../slideLayouts/slideLayout253.xml"/><Relationship Id="rId37" Type="http://schemas.openxmlformats.org/officeDocument/2006/relationships/slideLayout" Target="../slideLayouts/slideLayout258.xml"/><Relationship Id="rId40" Type="http://schemas.openxmlformats.org/officeDocument/2006/relationships/theme" Target="../theme/theme9.xml"/><Relationship Id="rId5" Type="http://schemas.openxmlformats.org/officeDocument/2006/relationships/slideLayout" Target="../slideLayouts/slideLayout226.xml"/><Relationship Id="rId15" Type="http://schemas.openxmlformats.org/officeDocument/2006/relationships/slideLayout" Target="../slideLayouts/slideLayout236.xml"/><Relationship Id="rId23" Type="http://schemas.openxmlformats.org/officeDocument/2006/relationships/slideLayout" Target="../slideLayouts/slideLayout244.xml"/><Relationship Id="rId28" Type="http://schemas.openxmlformats.org/officeDocument/2006/relationships/slideLayout" Target="../slideLayouts/slideLayout249.xml"/><Relationship Id="rId36" Type="http://schemas.openxmlformats.org/officeDocument/2006/relationships/slideLayout" Target="../slideLayouts/slideLayout257.xml"/><Relationship Id="rId10" Type="http://schemas.openxmlformats.org/officeDocument/2006/relationships/slideLayout" Target="../slideLayouts/slideLayout231.xml"/><Relationship Id="rId19" Type="http://schemas.openxmlformats.org/officeDocument/2006/relationships/slideLayout" Target="../slideLayouts/slideLayout240.xml"/><Relationship Id="rId31" Type="http://schemas.openxmlformats.org/officeDocument/2006/relationships/slideLayout" Target="../slideLayouts/slideLayout252.xml"/><Relationship Id="rId4" Type="http://schemas.openxmlformats.org/officeDocument/2006/relationships/slideLayout" Target="../slideLayouts/slideLayout225.xml"/><Relationship Id="rId9" Type="http://schemas.openxmlformats.org/officeDocument/2006/relationships/slideLayout" Target="../slideLayouts/slideLayout230.xml"/><Relationship Id="rId14" Type="http://schemas.openxmlformats.org/officeDocument/2006/relationships/slideLayout" Target="../slideLayouts/slideLayout235.xml"/><Relationship Id="rId22" Type="http://schemas.openxmlformats.org/officeDocument/2006/relationships/slideLayout" Target="../slideLayouts/slideLayout243.xml"/><Relationship Id="rId27" Type="http://schemas.openxmlformats.org/officeDocument/2006/relationships/slideLayout" Target="../slideLayouts/slideLayout248.xml"/><Relationship Id="rId30" Type="http://schemas.openxmlformats.org/officeDocument/2006/relationships/slideLayout" Target="../slideLayouts/slideLayout251.xml"/><Relationship Id="rId35" Type="http://schemas.openxmlformats.org/officeDocument/2006/relationships/slideLayout" Target="../slideLayouts/slideLayout25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EDBD72F-C010-48BC-BE4F-78792941125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CA7EEBF-970E-4225-9423-B3C6663114B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7F3C164-BC7D-4E2E-9B60-15A198C7AB9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0DFD48F-AE6D-43E9-ABD6-2816321F68D8}" type="datetimeFigureOut">
              <a:rPr lang="en-US" smtClean="0"/>
              <a:t>11/7/2022</a:t>
            </a:fld>
            <a:endParaRPr lang="en-US"/>
          </a:p>
        </p:txBody>
      </p:sp>
      <p:sp>
        <p:nvSpPr>
          <p:cNvPr id="5" name="Footer Placeholder 4">
            <a:extLst>
              <a:ext uri="{FF2B5EF4-FFF2-40B4-BE49-F238E27FC236}">
                <a16:creationId xmlns:a16="http://schemas.microsoft.com/office/drawing/2014/main" id="{72830D25-0C25-4A6F-AF0F-677CE683F4C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A1875FE-8CD0-4B06-832A-E8384BE593A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7938C39-307A-467C-AF17-58B2BC169095}" type="slidenum">
              <a:rPr lang="en-US" smtClean="0"/>
              <a:t>‹#›</a:t>
            </a:fld>
            <a:endParaRPr lang="en-US"/>
          </a:p>
        </p:txBody>
      </p:sp>
    </p:spTree>
    <p:extLst>
      <p:ext uri="{BB962C8B-B14F-4D97-AF65-F5344CB8AC3E}">
        <p14:creationId xmlns:p14="http://schemas.microsoft.com/office/powerpoint/2010/main" val="383831049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94" r:id="rId12"/>
    <p:sldLayoutId id="2147483927"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562E7E6-B74B-2D41-B6D6-C76B1DCCDC59}"/>
              </a:ext>
            </a:extLst>
          </p:cNvPr>
          <p:cNvSpPr txBox="1"/>
          <p:nvPr userDrawn="1"/>
        </p:nvSpPr>
        <p:spPr>
          <a:xfrm>
            <a:off x="537030" y="6144577"/>
            <a:ext cx="388620" cy="365125"/>
          </a:xfrm>
          <a:prstGeom prst="rect">
            <a:avLst/>
          </a:prstGeom>
          <a:noFill/>
        </p:spPr>
        <p:txBody>
          <a:bodyPr wrap="none" rtlCol="0" anchor="ctr">
            <a:noAutofit/>
          </a:bodyPr>
          <a:lstStyle/>
          <a:p>
            <a:pPr algn="l"/>
            <a:fld id="{A7AA8B22-FDF6-2048-9CAC-8C55A3435F10}" type="slidenum">
              <a:rPr lang="en-GB" sz="800" noProof="0" smtClean="0">
                <a:solidFill>
                  <a:srgbClr val="000000"/>
                </a:solidFill>
                <a:latin typeface="Arial" panose="020B0604020202020204" pitchFamily="34" charset="0"/>
                <a:cs typeface="Arial" panose="020B0604020202020204" pitchFamily="34" charset="0"/>
              </a:rPr>
              <a:pPr algn="l"/>
              <a:t>‹#›</a:t>
            </a:fld>
            <a:endParaRPr lang="en-GB" sz="800" noProof="0">
              <a:solidFill>
                <a:srgbClr val="000000"/>
              </a:solidFill>
              <a:latin typeface="Arial" panose="020B0604020202020204" pitchFamily="34" charset="0"/>
              <a:cs typeface="Arial" panose="020B0604020202020204" pitchFamily="34" charset="0"/>
            </a:endParaRPr>
          </a:p>
        </p:txBody>
      </p:sp>
      <p:sp>
        <p:nvSpPr>
          <p:cNvPr id="2" name="TextBox 1">
            <a:extLst>
              <a:ext uri="{FF2B5EF4-FFF2-40B4-BE49-F238E27FC236}">
                <a16:creationId xmlns:a16="http://schemas.microsoft.com/office/drawing/2014/main" id="{6F495C6C-1645-D640-9E03-34C2A9A19A32}"/>
              </a:ext>
            </a:extLst>
          </p:cNvPr>
          <p:cNvSpPr txBox="1"/>
          <p:nvPr userDrawn="1"/>
        </p:nvSpPr>
        <p:spPr>
          <a:xfrm>
            <a:off x="819632" y="6144577"/>
            <a:ext cx="4114800" cy="365125"/>
          </a:xfrm>
          <a:prstGeom prst="rect">
            <a:avLst/>
          </a:prstGeom>
          <a:noFill/>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800" noProof="0">
                <a:solidFill>
                  <a:srgbClr val="000000"/>
                </a:solidFill>
              </a:rPr>
              <a:t>|   </a:t>
            </a:r>
            <a:r>
              <a:rPr lang="en-GB" sz="800" noProof="0">
                <a:solidFill>
                  <a:srgbClr val="000000"/>
                </a:solidFill>
                <a:latin typeface="Arial" panose="020B0604020202020204" pitchFamily="34" charset="0"/>
                <a:cs typeface="Arial" panose="020B0604020202020204" pitchFamily="34" charset="0"/>
              </a:rPr>
              <a:t>  hexagon.com</a:t>
            </a:r>
          </a:p>
        </p:txBody>
      </p:sp>
    </p:spTree>
    <p:extLst>
      <p:ext uri="{BB962C8B-B14F-4D97-AF65-F5344CB8AC3E}">
        <p14:creationId xmlns:p14="http://schemas.microsoft.com/office/powerpoint/2010/main" val="244974305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884" r:id="rId33"/>
  </p:sldLayoutIdLst>
  <p:hf hdr="0" dt="0"/>
  <p:txStyles>
    <p:titleStyle>
      <a:lvl1pPr algn="l" defTabSz="914400" rtl="0" eaLnBrk="1" latinLnBrk="0" hangingPunct="1">
        <a:lnSpc>
          <a:spcPct val="90000"/>
        </a:lnSpc>
        <a:spcBef>
          <a:spcPct val="0"/>
        </a:spcBef>
        <a:buNone/>
        <a:defRPr sz="4400" b="0" i="0" u="none"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u="none"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pos="384">
          <p15:clr>
            <a:srgbClr val="F26B43"/>
          </p15:clr>
        </p15:guide>
        <p15:guide id="4" pos="7296">
          <p15:clr>
            <a:srgbClr val="F26B43"/>
          </p15:clr>
        </p15:guide>
        <p15:guide id="5" orient="horz" pos="384">
          <p15:clr>
            <a:srgbClr val="F26B43"/>
          </p15:clr>
        </p15:guide>
        <p15:guide id="6" orient="horz" pos="3936">
          <p15:clr>
            <a:srgbClr val="F26B43"/>
          </p15:clr>
        </p15:guide>
        <p15:guide id="7" orient="horz" pos="4008">
          <p15:clr>
            <a:srgbClr val="F26B43"/>
          </p15:clr>
        </p15:guide>
        <p15:guide id="8" orient="horz" pos="3696">
          <p15:clr>
            <a:srgbClr val="F26B43"/>
          </p15:clr>
        </p15:guide>
        <p15:guide id="9" orient="horz" pos="960">
          <p15:clr>
            <a:srgbClr val="F26B43"/>
          </p15:clr>
        </p15:guide>
        <p15:guide id="10" orient="horz" pos="864">
          <p15:clr>
            <a:srgbClr val="F26B43"/>
          </p15:clr>
        </p15:guide>
        <p15:guide id="11" orient="horz" pos="648">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562E7E6-B74B-2D41-B6D6-C76B1DCCDC59}"/>
              </a:ext>
            </a:extLst>
          </p:cNvPr>
          <p:cNvSpPr txBox="1"/>
          <p:nvPr userDrawn="1"/>
        </p:nvSpPr>
        <p:spPr>
          <a:xfrm>
            <a:off x="537030" y="6144577"/>
            <a:ext cx="388620" cy="365125"/>
          </a:xfrm>
          <a:prstGeom prst="rect">
            <a:avLst/>
          </a:prstGeom>
          <a:noFill/>
        </p:spPr>
        <p:txBody>
          <a:bodyPr wrap="none" rtlCol="0" anchor="ctr">
            <a:noAutofit/>
          </a:bodyPr>
          <a:lstStyle/>
          <a:p>
            <a:pPr algn="l"/>
            <a:fld id="{A7AA8B22-FDF6-2048-9CAC-8C55A3435F10}" type="slidenum">
              <a:rPr lang="en-GB" sz="800" noProof="0" smtClean="0">
                <a:solidFill>
                  <a:srgbClr val="000000"/>
                </a:solidFill>
                <a:latin typeface="Arial" panose="020B0604020202020204" pitchFamily="34" charset="0"/>
                <a:cs typeface="Arial" panose="020B0604020202020204" pitchFamily="34" charset="0"/>
              </a:rPr>
              <a:pPr algn="l"/>
              <a:t>‹#›</a:t>
            </a:fld>
            <a:endParaRPr lang="en-GB" sz="800" noProof="0">
              <a:solidFill>
                <a:srgbClr val="000000"/>
              </a:solidFill>
              <a:latin typeface="Arial" panose="020B0604020202020204" pitchFamily="34" charset="0"/>
              <a:cs typeface="Arial" panose="020B0604020202020204" pitchFamily="34" charset="0"/>
            </a:endParaRPr>
          </a:p>
        </p:txBody>
      </p:sp>
      <p:sp>
        <p:nvSpPr>
          <p:cNvPr id="2" name="TextBox 1">
            <a:extLst>
              <a:ext uri="{FF2B5EF4-FFF2-40B4-BE49-F238E27FC236}">
                <a16:creationId xmlns:a16="http://schemas.microsoft.com/office/drawing/2014/main" id="{6F495C6C-1645-D640-9E03-34C2A9A19A32}"/>
              </a:ext>
            </a:extLst>
          </p:cNvPr>
          <p:cNvSpPr txBox="1"/>
          <p:nvPr userDrawn="1"/>
        </p:nvSpPr>
        <p:spPr>
          <a:xfrm>
            <a:off x="819632" y="6144577"/>
            <a:ext cx="4114800" cy="365125"/>
          </a:xfrm>
          <a:prstGeom prst="rect">
            <a:avLst/>
          </a:prstGeom>
          <a:noFill/>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800" noProof="0">
                <a:solidFill>
                  <a:srgbClr val="000000"/>
                </a:solidFill>
              </a:rPr>
              <a:t>|   </a:t>
            </a:r>
            <a:r>
              <a:rPr lang="en-GB" sz="800" noProof="0">
                <a:solidFill>
                  <a:srgbClr val="000000"/>
                </a:solidFill>
                <a:latin typeface="Arial" panose="020B0604020202020204" pitchFamily="34" charset="0"/>
                <a:cs typeface="Arial" panose="020B0604020202020204" pitchFamily="34" charset="0"/>
              </a:rPr>
              <a:t>  hexagon.com</a:t>
            </a:r>
          </a:p>
        </p:txBody>
      </p:sp>
    </p:spTree>
    <p:extLst>
      <p:ext uri="{BB962C8B-B14F-4D97-AF65-F5344CB8AC3E}">
        <p14:creationId xmlns:p14="http://schemas.microsoft.com/office/powerpoint/2010/main" val="1909533738"/>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 id="2147483707" r:id="rId12"/>
    <p:sldLayoutId id="2147483708" r:id="rId13"/>
    <p:sldLayoutId id="2147483709" r:id="rId14"/>
    <p:sldLayoutId id="2147483710" r:id="rId15"/>
    <p:sldLayoutId id="2147483711" r:id="rId16"/>
    <p:sldLayoutId id="2147483712" r:id="rId17"/>
    <p:sldLayoutId id="2147483713" r:id="rId18"/>
    <p:sldLayoutId id="2147483714" r:id="rId19"/>
    <p:sldLayoutId id="2147483715" r:id="rId20"/>
    <p:sldLayoutId id="2147483716" r:id="rId21"/>
    <p:sldLayoutId id="2147483717" r:id="rId22"/>
    <p:sldLayoutId id="2147483718" r:id="rId23"/>
    <p:sldLayoutId id="2147483719" r:id="rId24"/>
    <p:sldLayoutId id="2147483720" r:id="rId25"/>
    <p:sldLayoutId id="2147483721" r:id="rId26"/>
    <p:sldLayoutId id="2147483722" r:id="rId27"/>
    <p:sldLayoutId id="2147483723" r:id="rId28"/>
    <p:sldLayoutId id="2147483724" r:id="rId29"/>
    <p:sldLayoutId id="2147483725" r:id="rId30"/>
    <p:sldLayoutId id="2147483726" r:id="rId31"/>
    <p:sldLayoutId id="2147483727" r:id="rId32"/>
    <p:sldLayoutId id="2147483728" r:id="rId33"/>
    <p:sldLayoutId id="2147483729" r:id="rId34"/>
  </p:sldLayoutIdLst>
  <p:hf hdr="0" dt="0"/>
  <p:txStyles>
    <p:titleStyle>
      <a:lvl1pPr algn="l" defTabSz="914400" rtl="0" eaLnBrk="1" latinLnBrk="0" hangingPunct="1">
        <a:lnSpc>
          <a:spcPct val="90000"/>
        </a:lnSpc>
        <a:spcBef>
          <a:spcPct val="0"/>
        </a:spcBef>
        <a:buNone/>
        <a:defRPr sz="4400" b="0" i="0" u="none"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u="none"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pos="384">
          <p15:clr>
            <a:srgbClr val="F26B43"/>
          </p15:clr>
        </p15:guide>
        <p15:guide id="4" pos="7296">
          <p15:clr>
            <a:srgbClr val="F26B43"/>
          </p15:clr>
        </p15:guide>
        <p15:guide id="5" orient="horz" pos="384">
          <p15:clr>
            <a:srgbClr val="F26B43"/>
          </p15:clr>
        </p15:guide>
        <p15:guide id="6" orient="horz" pos="3936">
          <p15:clr>
            <a:srgbClr val="F26B43"/>
          </p15:clr>
        </p15:guide>
        <p15:guide id="7" orient="horz" pos="4008">
          <p15:clr>
            <a:srgbClr val="F26B43"/>
          </p15:clr>
        </p15:guide>
        <p15:guide id="8" orient="horz" pos="3696">
          <p15:clr>
            <a:srgbClr val="F26B43"/>
          </p15:clr>
        </p15:guide>
        <p15:guide id="9" orient="horz" pos="960">
          <p15:clr>
            <a:srgbClr val="F26B43"/>
          </p15:clr>
        </p15:guide>
        <p15:guide id="10" orient="horz" pos="864">
          <p15:clr>
            <a:srgbClr val="F26B43"/>
          </p15:clr>
        </p15:guide>
        <p15:guide id="11" orient="horz" pos="648">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1" name="TextBox 20"/>
          <p:cNvSpPr txBox="1"/>
          <p:nvPr userDrawn="1"/>
        </p:nvSpPr>
        <p:spPr>
          <a:xfrm>
            <a:off x="849285" y="6313322"/>
            <a:ext cx="4962525" cy="230832"/>
          </a:xfrm>
          <a:prstGeom prst="rect">
            <a:avLst/>
          </a:prstGeom>
          <a:noFill/>
        </p:spPr>
        <p:txBody>
          <a:bodyPr wrap="square" rtlCol="0" anchor="b" anchorCtr="0">
            <a:spAutoFit/>
          </a:bodyPr>
          <a:lstStyle/>
          <a:p>
            <a:pPr algn="l"/>
            <a:r>
              <a:rPr lang="en-US" sz="900" baseline="0">
                <a:solidFill>
                  <a:schemeClr val="bg1">
                    <a:lumMod val="50000"/>
                  </a:schemeClr>
                </a:solidFill>
              </a:rPr>
              <a:t>Confidential  </a:t>
            </a:r>
            <a:endParaRPr lang="en-US" sz="900">
              <a:solidFill>
                <a:schemeClr val="bg1">
                  <a:lumMod val="50000"/>
                </a:schemeClr>
              </a:solidFill>
            </a:endParaRPr>
          </a:p>
        </p:txBody>
      </p:sp>
      <p:sp>
        <p:nvSpPr>
          <p:cNvPr id="22" name="TextBox 21"/>
          <p:cNvSpPr txBox="1"/>
          <p:nvPr userDrawn="1"/>
        </p:nvSpPr>
        <p:spPr>
          <a:xfrm>
            <a:off x="289711" y="6325772"/>
            <a:ext cx="517265" cy="230832"/>
          </a:xfrm>
          <a:prstGeom prst="rect">
            <a:avLst/>
          </a:prstGeom>
          <a:noFill/>
        </p:spPr>
        <p:txBody>
          <a:bodyPr wrap="square" rtlCol="0">
            <a:spAutoFit/>
          </a:bodyPr>
          <a:lstStyle/>
          <a:p>
            <a:pPr algn="ctr"/>
            <a:fld id="{DB8CD98A-3E22-453F-A62A-E5EC241D5152}" type="slidenum">
              <a:rPr lang="en-US" sz="900" smtClean="0">
                <a:solidFill>
                  <a:schemeClr val="bg1">
                    <a:lumMod val="50000"/>
                  </a:schemeClr>
                </a:solidFill>
              </a:rPr>
              <a:pPr algn="ctr"/>
              <a:t>‹#›</a:t>
            </a:fld>
            <a:r>
              <a:rPr lang="en-US" sz="900">
                <a:solidFill>
                  <a:schemeClr val="bg1">
                    <a:lumMod val="50000"/>
                  </a:schemeClr>
                </a:solidFill>
              </a:rPr>
              <a:t> </a:t>
            </a:r>
          </a:p>
        </p:txBody>
      </p:sp>
      <p:pic>
        <p:nvPicPr>
          <p:cNvPr id="3" name="Picture 2" descr="mining_temp_.png"/>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0" y="229"/>
            <a:ext cx="12218458" cy="305462"/>
          </a:xfrm>
          <a:prstGeom prst="rect">
            <a:avLst/>
          </a:prstGeom>
        </p:spPr>
      </p:pic>
      <p:pic>
        <p:nvPicPr>
          <p:cNvPr id="4" name="Picture 3" descr="Hexagon_Mining_RGB_Standard.png"/>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0036564" y="5982084"/>
            <a:ext cx="1823263" cy="562070"/>
          </a:xfrm>
          <a:prstGeom prst="rect">
            <a:avLst/>
          </a:prstGeom>
        </p:spPr>
      </p:pic>
    </p:spTree>
    <p:extLst>
      <p:ext uri="{BB962C8B-B14F-4D97-AF65-F5344CB8AC3E}">
        <p14:creationId xmlns:p14="http://schemas.microsoft.com/office/powerpoint/2010/main" val="3053629577"/>
      </p:ext>
    </p:extLst>
  </p:cSld>
  <p:clrMap bg1="lt1" tx1="dk1" bg2="lt2" tx2="dk2" accent1="accent1" accent2="accent2" accent3="accent3" accent4="accent4" accent5="accent5" accent6="accent6" hlink="hlink" folHlink="folHlink"/>
  <p:sldLayoutIdLst>
    <p:sldLayoutId id="2147483731" r:id="rId1"/>
    <p:sldLayoutId id="2147483732" r:id="rId2"/>
    <p:sldLayoutId id="2147483733" r:id="rId3"/>
    <p:sldLayoutId id="2147483734" r:id="rId4"/>
  </p:sldLayoutIdLst>
  <p:hf sldNum="0" hdr="0" ftr="0" dt="0"/>
  <p:txStyles>
    <p:titleStyle>
      <a:lvl1pPr marL="0" algn="l" defTabSz="685749" rtl="0" eaLnBrk="1" latinLnBrk="0" hangingPunct="1">
        <a:lnSpc>
          <a:spcPts val="1950"/>
        </a:lnSpc>
        <a:spcBef>
          <a:spcPct val="0"/>
        </a:spcBef>
        <a:buNone/>
        <a:defRPr lang="en-US" sz="2800" b="1" kern="1000" spc="-8" dirty="0">
          <a:solidFill>
            <a:srgbClr val="0098BA"/>
          </a:solidFill>
          <a:latin typeface="Arial" panose="020B0604020202020204" pitchFamily="34" charset="0"/>
          <a:ea typeface="+mn-ea"/>
          <a:cs typeface="Arial" panose="020B0604020202020204" pitchFamily="34" charset="0"/>
        </a:defRPr>
      </a:lvl1pPr>
    </p:titleStyle>
    <p:bodyStyle>
      <a:lvl1pPr marL="0" indent="0" algn="l" defTabSz="685749" rtl="0" eaLnBrk="1" latinLnBrk="0" hangingPunct="1">
        <a:lnSpc>
          <a:spcPct val="100000"/>
        </a:lnSpc>
        <a:spcBef>
          <a:spcPts val="300"/>
        </a:spcBef>
        <a:spcAft>
          <a:spcPts val="300"/>
        </a:spcAft>
        <a:buClr>
          <a:schemeClr val="tx2"/>
        </a:buClr>
        <a:buFont typeface="Arial" panose="020B0604020202020204" pitchFamily="34" charset="0"/>
        <a:buNone/>
        <a:defRPr sz="1300" kern="1200">
          <a:solidFill>
            <a:srgbClr val="007F9D"/>
          </a:solidFill>
          <a:latin typeface="+mn-lt"/>
          <a:ea typeface="+mn-ea"/>
          <a:cs typeface="+mn-cs"/>
        </a:defRPr>
      </a:lvl1pPr>
      <a:lvl2pPr marL="457200" indent="-228600" algn="l" defTabSz="685749" rtl="0" eaLnBrk="1" latinLnBrk="0" hangingPunct="1">
        <a:lnSpc>
          <a:spcPct val="100000"/>
        </a:lnSpc>
        <a:spcBef>
          <a:spcPts val="300"/>
        </a:spcBef>
        <a:spcAft>
          <a:spcPts val="300"/>
        </a:spcAft>
        <a:buClr>
          <a:srgbClr val="74B543"/>
        </a:buClr>
        <a:buFont typeface="Arial" panose="020B0604020202020204" pitchFamily="34" charset="0"/>
        <a:buChar char="•"/>
        <a:defRPr sz="2000" kern="1200">
          <a:solidFill>
            <a:srgbClr val="545559"/>
          </a:solidFill>
          <a:latin typeface="+mn-lt"/>
          <a:ea typeface="+mn-ea"/>
          <a:cs typeface="+mn-cs"/>
        </a:defRPr>
      </a:lvl2pPr>
      <a:lvl3pPr marL="687388" indent="-230188" algn="l" defTabSz="685749" rtl="0" eaLnBrk="1" latinLnBrk="0" hangingPunct="1">
        <a:lnSpc>
          <a:spcPct val="100000"/>
        </a:lnSpc>
        <a:spcBef>
          <a:spcPts val="300"/>
        </a:spcBef>
        <a:spcAft>
          <a:spcPts val="300"/>
        </a:spcAft>
        <a:buClr>
          <a:srgbClr val="0098BA"/>
        </a:buClr>
        <a:buFont typeface="Arial" panose="020B0604020202020204" pitchFamily="34" charset="0"/>
        <a:buChar char="•"/>
        <a:defRPr sz="1800" kern="1200">
          <a:solidFill>
            <a:srgbClr val="545559"/>
          </a:solidFill>
          <a:latin typeface="+mn-lt"/>
          <a:ea typeface="+mn-ea"/>
          <a:cs typeface="+mn-cs"/>
        </a:defRPr>
      </a:lvl3pPr>
      <a:lvl4pPr marL="914400" indent="-228600" algn="l" defTabSz="685749" rtl="0" eaLnBrk="1" latinLnBrk="0" hangingPunct="1">
        <a:lnSpc>
          <a:spcPct val="100000"/>
        </a:lnSpc>
        <a:spcBef>
          <a:spcPts val="300"/>
        </a:spcBef>
        <a:spcAft>
          <a:spcPts val="300"/>
        </a:spcAft>
        <a:buSzPct val="90000"/>
        <a:buFont typeface="Arial" panose="020B0604020202020204" pitchFamily="34" charset="0"/>
        <a:buChar char="•"/>
        <a:defRPr sz="1800" kern="1200">
          <a:solidFill>
            <a:srgbClr val="545559"/>
          </a:solidFill>
          <a:latin typeface="+mn-lt"/>
          <a:ea typeface="+mn-ea"/>
          <a:cs typeface="+mn-cs"/>
        </a:defRPr>
      </a:lvl4pPr>
      <a:lvl5pPr marL="1144588" indent="-230188" algn="l" defTabSz="685749" rtl="0" eaLnBrk="1" latinLnBrk="0" hangingPunct="1">
        <a:lnSpc>
          <a:spcPct val="100000"/>
        </a:lnSpc>
        <a:spcBef>
          <a:spcPts val="300"/>
        </a:spcBef>
        <a:spcAft>
          <a:spcPts val="300"/>
        </a:spcAft>
        <a:buSzPct val="90000"/>
        <a:buFont typeface="Arial" panose="020B0604020202020204" pitchFamily="34" charset="0"/>
        <a:buChar char="•"/>
        <a:defRPr sz="1800" kern="1200">
          <a:solidFill>
            <a:srgbClr val="545559"/>
          </a:solidFill>
          <a:latin typeface="+mn-lt"/>
          <a:ea typeface="+mn-ea"/>
          <a:cs typeface="+mn-cs"/>
        </a:defRPr>
      </a:lvl5pPr>
      <a:lvl6pPr marL="1371600" indent="-227013" algn="l" defTabSz="685749" rtl="0" eaLnBrk="1" latinLnBrk="0" hangingPunct="1">
        <a:lnSpc>
          <a:spcPct val="100000"/>
        </a:lnSpc>
        <a:spcBef>
          <a:spcPts val="300"/>
        </a:spcBef>
        <a:spcAft>
          <a:spcPts val="300"/>
        </a:spcAft>
        <a:buClr>
          <a:schemeClr val="tx2"/>
        </a:buClr>
        <a:buSzPct val="90000"/>
        <a:buFont typeface="Arial" panose="020B0604020202020204" pitchFamily="34" charset="0"/>
        <a:buChar char="•"/>
        <a:defRPr sz="1200" kern="1200">
          <a:solidFill>
            <a:schemeClr val="tx2"/>
          </a:solidFill>
          <a:latin typeface="+mn-lt"/>
          <a:ea typeface="+mn-ea"/>
          <a:cs typeface="+mn-cs"/>
        </a:defRPr>
      </a:lvl6pPr>
      <a:lvl7pPr marL="1601788" indent="-230188" algn="l" defTabSz="685749" rtl="0" eaLnBrk="1" latinLnBrk="0" hangingPunct="1">
        <a:lnSpc>
          <a:spcPct val="100000"/>
        </a:lnSpc>
        <a:spcBef>
          <a:spcPts val="300"/>
        </a:spcBef>
        <a:spcAft>
          <a:spcPts val="300"/>
        </a:spcAft>
        <a:buSzPct val="80000"/>
        <a:buFont typeface="Arial" panose="020B0604020202020204" pitchFamily="34" charset="0"/>
        <a:buChar char="•"/>
        <a:defRPr lang="en-US" sz="1200" kern="1200" dirty="0">
          <a:solidFill>
            <a:schemeClr val="tx2"/>
          </a:solidFill>
          <a:latin typeface="+mn-lt"/>
          <a:ea typeface="+mn-ea"/>
          <a:cs typeface="+mn-cs"/>
        </a:defRPr>
      </a:lvl7pPr>
      <a:lvl8pPr marL="1828800" indent="-227013" algn="l" defTabSz="685749" rtl="0" eaLnBrk="1" latinLnBrk="0" hangingPunct="1">
        <a:lnSpc>
          <a:spcPct val="100000"/>
        </a:lnSpc>
        <a:spcBef>
          <a:spcPts val="300"/>
        </a:spcBef>
        <a:spcAft>
          <a:spcPts val="300"/>
        </a:spcAft>
        <a:buSzPct val="80000"/>
        <a:buFont typeface="Arial" panose="020B0604020202020204" pitchFamily="34" charset="0"/>
        <a:buChar char="•"/>
        <a:defRPr sz="1200" kern="1200" baseline="0">
          <a:solidFill>
            <a:schemeClr val="tx2"/>
          </a:solidFill>
          <a:latin typeface="+mn-lt"/>
          <a:ea typeface="+mn-ea"/>
          <a:cs typeface="+mn-cs"/>
        </a:defRPr>
      </a:lvl8pPr>
      <a:lvl9pPr marL="2058988" indent="-230188" algn="l" defTabSz="685749" rtl="0" eaLnBrk="1" latinLnBrk="0" hangingPunct="1">
        <a:lnSpc>
          <a:spcPct val="100000"/>
        </a:lnSpc>
        <a:spcBef>
          <a:spcPts val="300"/>
        </a:spcBef>
        <a:spcAft>
          <a:spcPts val="300"/>
        </a:spcAft>
        <a:buSzPct val="80000"/>
        <a:buFont typeface="Arial" panose="020B0604020202020204" pitchFamily="34" charset="0"/>
        <a:buChar char="•"/>
        <a:defRPr sz="1200" kern="1200">
          <a:solidFill>
            <a:schemeClr val="tx2"/>
          </a:solidFill>
          <a:latin typeface="+mn-lt"/>
          <a:ea typeface="+mn-ea"/>
          <a:cs typeface="+mn-cs"/>
        </a:defRPr>
      </a:lvl9pPr>
    </p:bodyStyle>
    <p:otherStyle>
      <a:defPPr>
        <a:defRPr lang="en-US"/>
      </a:defPPr>
      <a:lvl1pPr marL="0" algn="l" defTabSz="685749" rtl="0" eaLnBrk="1" latinLnBrk="0" hangingPunct="1">
        <a:defRPr sz="1350" kern="1200">
          <a:solidFill>
            <a:schemeClr val="tx1"/>
          </a:solidFill>
          <a:latin typeface="+mn-lt"/>
          <a:ea typeface="+mn-ea"/>
          <a:cs typeface="+mn-cs"/>
        </a:defRPr>
      </a:lvl1pPr>
      <a:lvl2pPr marL="342875" algn="l" defTabSz="685749" rtl="0" eaLnBrk="1" latinLnBrk="0" hangingPunct="1">
        <a:defRPr sz="1350" kern="1200">
          <a:solidFill>
            <a:schemeClr val="tx1"/>
          </a:solidFill>
          <a:latin typeface="+mn-lt"/>
          <a:ea typeface="+mn-ea"/>
          <a:cs typeface="+mn-cs"/>
        </a:defRPr>
      </a:lvl2pPr>
      <a:lvl3pPr marL="685749" algn="l" defTabSz="685749" rtl="0" eaLnBrk="1" latinLnBrk="0" hangingPunct="1">
        <a:defRPr sz="1350" kern="1200">
          <a:solidFill>
            <a:schemeClr val="tx1"/>
          </a:solidFill>
          <a:latin typeface="+mn-lt"/>
          <a:ea typeface="+mn-ea"/>
          <a:cs typeface="+mn-cs"/>
        </a:defRPr>
      </a:lvl3pPr>
      <a:lvl4pPr marL="1028624" algn="l" defTabSz="685749" rtl="0" eaLnBrk="1" latinLnBrk="0" hangingPunct="1">
        <a:defRPr sz="1350" kern="1200">
          <a:solidFill>
            <a:schemeClr val="tx1"/>
          </a:solidFill>
          <a:latin typeface="+mn-lt"/>
          <a:ea typeface="+mn-ea"/>
          <a:cs typeface="+mn-cs"/>
        </a:defRPr>
      </a:lvl4pPr>
      <a:lvl5pPr marL="1371498" algn="l" defTabSz="685749" rtl="0" eaLnBrk="1" latinLnBrk="0" hangingPunct="1">
        <a:defRPr sz="1350" kern="1200">
          <a:solidFill>
            <a:schemeClr val="tx1"/>
          </a:solidFill>
          <a:latin typeface="+mn-lt"/>
          <a:ea typeface="+mn-ea"/>
          <a:cs typeface="+mn-cs"/>
        </a:defRPr>
      </a:lvl5pPr>
      <a:lvl6pPr marL="1714373" algn="l" defTabSz="685749" rtl="0" eaLnBrk="1" latinLnBrk="0" hangingPunct="1">
        <a:defRPr sz="1350" kern="1200">
          <a:solidFill>
            <a:schemeClr val="tx1"/>
          </a:solidFill>
          <a:latin typeface="+mn-lt"/>
          <a:ea typeface="+mn-ea"/>
          <a:cs typeface="+mn-cs"/>
        </a:defRPr>
      </a:lvl6pPr>
      <a:lvl7pPr marL="2057246" algn="l" defTabSz="685749" rtl="0" eaLnBrk="1" latinLnBrk="0" hangingPunct="1">
        <a:defRPr sz="1350" kern="1200">
          <a:solidFill>
            <a:schemeClr val="tx1"/>
          </a:solidFill>
          <a:latin typeface="+mn-lt"/>
          <a:ea typeface="+mn-ea"/>
          <a:cs typeface="+mn-cs"/>
        </a:defRPr>
      </a:lvl7pPr>
      <a:lvl8pPr marL="2400120" algn="l" defTabSz="685749" rtl="0" eaLnBrk="1" latinLnBrk="0" hangingPunct="1">
        <a:defRPr sz="1350" kern="1200">
          <a:solidFill>
            <a:schemeClr val="tx1"/>
          </a:solidFill>
          <a:latin typeface="+mn-lt"/>
          <a:ea typeface="+mn-ea"/>
          <a:cs typeface="+mn-cs"/>
        </a:defRPr>
      </a:lvl8pPr>
      <a:lvl9pPr marL="2742995" algn="l" defTabSz="685749"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080">
          <p15:clr>
            <a:srgbClr val="F26B43"/>
          </p15:clr>
        </p15:guide>
        <p15:guide id="2" pos="224">
          <p15:clr>
            <a:srgbClr val="F26B43"/>
          </p15:clr>
        </p15:guide>
        <p15:guide id="3" orient="horz" pos="4200">
          <p15:clr>
            <a:srgbClr val="F26B43"/>
          </p15:clr>
        </p15:guide>
        <p15:guide id="4" orient="horz" pos="3792">
          <p15:clr>
            <a:srgbClr val="F26B43"/>
          </p15:clr>
        </p15:guide>
        <p15:guide id="5" orient="horz" pos="192">
          <p15:clr>
            <a:srgbClr val="F26B43"/>
          </p15:clr>
        </p15:guide>
        <p15:guide id="6" pos="7392">
          <p15:clr>
            <a:srgbClr val="F26B43"/>
          </p15:clr>
        </p15:guide>
        <p15:guide id="7" orient="horz" pos="2256">
          <p15:clr>
            <a:srgbClr val="F26B43"/>
          </p15:clr>
        </p15:guide>
        <p15:guide id="8" orient="horz" pos="720">
          <p15:clr>
            <a:srgbClr val="F26B43"/>
          </p15:clr>
        </p15:guide>
        <p15:guide id="9" orient="horz" pos="408">
          <p15:clr>
            <a:srgbClr val="F26B43"/>
          </p15:clr>
        </p15:guide>
        <p15:guide id="10" pos="512">
          <p15:clr>
            <a:srgbClr val="F26B43"/>
          </p15:clr>
        </p15:guide>
        <p15:guide id="11" pos="4656">
          <p15:clr>
            <a:srgbClr val="F26B43"/>
          </p15:clr>
        </p15:guide>
        <p15:guide id="12" orient="horz" pos="3984">
          <p15:clr>
            <a:srgbClr val="F26B43"/>
          </p15:clr>
        </p15:guide>
        <p15:guide id="13" pos="7584">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1001" y="647700"/>
            <a:ext cx="11449051" cy="495300"/>
          </a:xfrm>
          <a:prstGeom prst="rect">
            <a:avLst/>
          </a:prstGeom>
        </p:spPr>
        <p:txBody>
          <a:bodyPr vert="horz" lIns="91440" tIns="45720" rIns="91440" bIns="45720" rtlCol="0" anchor="ctr">
            <a:noAutofit/>
          </a:bodyPr>
          <a:lstStyle/>
          <a:p>
            <a:r>
              <a:rPr lang="en-US"/>
              <a:t>Click to edit Master title style</a:t>
            </a:r>
          </a:p>
        </p:txBody>
      </p:sp>
      <p:sp>
        <p:nvSpPr>
          <p:cNvPr id="43" name="TextBox 42"/>
          <p:cNvSpPr txBox="1"/>
          <p:nvPr userDrawn="1"/>
        </p:nvSpPr>
        <p:spPr>
          <a:xfrm>
            <a:off x="849285" y="6378083"/>
            <a:ext cx="4962525" cy="207749"/>
          </a:xfrm>
          <a:prstGeom prst="rect">
            <a:avLst/>
          </a:prstGeom>
          <a:noFill/>
        </p:spPr>
        <p:txBody>
          <a:bodyPr wrap="square" rtlCol="0" anchor="b" anchorCtr="0">
            <a:spAutoFit/>
          </a:bodyPr>
          <a:lstStyle/>
          <a:p>
            <a:pPr algn="l"/>
            <a:r>
              <a:rPr lang="en-US" sz="750">
                <a:solidFill>
                  <a:srgbClr val="7F7F7F"/>
                </a:solidFill>
              </a:rPr>
              <a:t>Confidential</a:t>
            </a:r>
          </a:p>
        </p:txBody>
      </p:sp>
      <p:pic>
        <p:nvPicPr>
          <p:cNvPr id="25" name="Picture 24"/>
          <p:cNvPicPr>
            <a:picLocks noChangeAspect="1"/>
          </p:cNvPicPr>
          <p:nvPr userDrawn="1"/>
        </p:nvPicPr>
        <p:blipFill rotWithShape="1">
          <a:blip r:embed="rId37" cstate="print">
            <a:extLst>
              <a:ext uri="{28A0092B-C50C-407E-A947-70E740481C1C}">
                <a14:useLocalDpi xmlns:a14="http://schemas.microsoft.com/office/drawing/2010/main" val="0"/>
              </a:ext>
            </a:extLst>
          </a:blip>
          <a:srcRect t="-3520"/>
          <a:stretch/>
        </p:blipFill>
        <p:spPr>
          <a:xfrm>
            <a:off x="0" y="-13648"/>
            <a:ext cx="12192000" cy="325311"/>
          </a:xfrm>
          <a:prstGeom prst="rect">
            <a:avLst/>
          </a:prstGeom>
        </p:spPr>
      </p:pic>
      <p:sp>
        <p:nvSpPr>
          <p:cNvPr id="7" name="TextBox 6"/>
          <p:cNvSpPr txBox="1"/>
          <p:nvPr userDrawn="1"/>
        </p:nvSpPr>
        <p:spPr>
          <a:xfrm>
            <a:off x="289711" y="6378083"/>
            <a:ext cx="517265" cy="207749"/>
          </a:xfrm>
          <a:prstGeom prst="rect">
            <a:avLst/>
          </a:prstGeom>
          <a:noFill/>
        </p:spPr>
        <p:txBody>
          <a:bodyPr wrap="square" rtlCol="0">
            <a:spAutoFit/>
          </a:bodyPr>
          <a:lstStyle/>
          <a:p>
            <a:pPr algn="ctr"/>
            <a:fld id="{DB8CD98A-3E22-453F-A62A-E5EC241D5152}" type="slidenum">
              <a:rPr lang="en-US" sz="750" smtClean="0">
                <a:solidFill>
                  <a:srgbClr val="7F7F7F"/>
                </a:solidFill>
              </a:rPr>
              <a:pPr algn="ctr"/>
              <a:t>‹#›</a:t>
            </a:fld>
            <a:r>
              <a:rPr lang="en-US" sz="750">
                <a:solidFill>
                  <a:srgbClr val="7F7F7F"/>
                </a:solidFill>
              </a:rPr>
              <a:t> </a:t>
            </a:r>
          </a:p>
        </p:txBody>
      </p:sp>
      <p:sp>
        <p:nvSpPr>
          <p:cNvPr id="4" name="Text Placeholder 3"/>
          <p:cNvSpPr>
            <a:spLocks noGrp="1"/>
          </p:cNvSpPr>
          <p:nvPr>
            <p:ph type="body" idx="1"/>
          </p:nvPr>
        </p:nvSpPr>
        <p:spPr>
          <a:xfrm>
            <a:off x="355600" y="1457306"/>
            <a:ext cx="11480800" cy="4522661"/>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24" name="Group 23"/>
          <p:cNvGrpSpPr/>
          <p:nvPr userDrawn="1"/>
        </p:nvGrpSpPr>
        <p:grpSpPr>
          <a:xfrm>
            <a:off x="9991558" y="6122952"/>
            <a:ext cx="1844842" cy="572324"/>
            <a:chOff x="1936751" y="5480050"/>
            <a:chExt cx="7558088" cy="2344738"/>
          </a:xfrm>
        </p:grpSpPr>
        <p:sp>
          <p:nvSpPr>
            <p:cNvPr id="26" name="Freeform 5"/>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6"/>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7"/>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8"/>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9"/>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10"/>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11"/>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906763512"/>
      </p:ext>
    </p:extLst>
  </p:cSld>
  <p:clrMap bg1="lt1" tx1="dk1" bg2="lt2" tx2="dk2" accent1="accent1" accent2="accent2" accent3="accent3" accent4="accent4" accent5="accent5" accent6="accent6" hlink="hlink" folHlink="folHlink"/>
  <p:sldLayoutIdLst>
    <p:sldLayoutId id="2147483736" r:id="rId1"/>
    <p:sldLayoutId id="2147483737" r:id="rId2"/>
    <p:sldLayoutId id="2147483738" r:id="rId3"/>
    <p:sldLayoutId id="2147483739" r:id="rId4"/>
    <p:sldLayoutId id="2147483740" r:id="rId5"/>
    <p:sldLayoutId id="2147483741" r:id="rId6"/>
    <p:sldLayoutId id="2147483742" r:id="rId7"/>
    <p:sldLayoutId id="2147483743" r:id="rId8"/>
    <p:sldLayoutId id="2147483744" r:id="rId9"/>
    <p:sldLayoutId id="2147483745" r:id="rId10"/>
    <p:sldLayoutId id="2147483746" r:id="rId11"/>
    <p:sldLayoutId id="2147483747" r:id="rId12"/>
    <p:sldLayoutId id="2147483748" r:id="rId13"/>
    <p:sldLayoutId id="2147483749" r:id="rId14"/>
    <p:sldLayoutId id="2147483750" r:id="rId15"/>
    <p:sldLayoutId id="2147483751" r:id="rId16"/>
    <p:sldLayoutId id="2147483752" r:id="rId17"/>
    <p:sldLayoutId id="2147483753" r:id="rId18"/>
    <p:sldLayoutId id="2147483754" r:id="rId19"/>
    <p:sldLayoutId id="2147483755" r:id="rId20"/>
    <p:sldLayoutId id="2147483756" r:id="rId21"/>
    <p:sldLayoutId id="2147483757" r:id="rId22"/>
    <p:sldLayoutId id="2147483758" r:id="rId23"/>
    <p:sldLayoutId id="2147483759" r:id="rId24"/>
    <p:sldLayoutId id="2147483760" r:id="rId25"/>
    <p:sldLayoutId id="2147483761" r:id="rId26"/>
    <p:sldLayoutId id="2147483762" r:id="rId27"/>
    <p:sldLayoutId id="2147483763" r:id="rId28"/>
    <p:sldLayoutId id="2147483764" r:id="rId29"/>
    <p:sldLayoutId id="2147483765" r:id="rId30"/>
    <p:sldLayoutId id="2147483766" r:id="rId31"/>
    <p:sldLayoutId id="2147483768" r:id="rId32"/>
    <p:sldLayoutId id="2147483769" r:id="rId33"/>
    <p:sldLayoutId id="2147483770" r:id="rId34"/>
    <p:sldLayoutId id="2147483771" r:id="rId35"/>
  </p:sldLayoutIdLst>
  <p:hf sldNum="0" hdr="0" ftr="0" dt="0"/>
  <p:txStyles>
    <p:titleStyle>
      <a:lvl1pPr marL="0" algn="l" defTabSz="685749" rtl="0" eaLnBrk="1" latinLnBrk="0" hangingPunct="1">
        <a:lnSpc>
          <a:spcPts val="1950"/>
        </a:lnSpc>
        <a:spcBef>
          <a:spcPct val="0"/>
        </a:spcBef>
        <a:buNone/>
        <a:defRPr lang="en-US" sz="2200" b="1" kern="1000" spc="-8" dirty="0">
          <a:solidFill>
            <a:srgbClr val="0098BA"/>
          </a:solidFill>
          <a:latin typeface="Arial" panose="020B0604020202020204" pitchFamily="34" charset="0"/>
          <a:ea typeface="+mn-ea"/>
          <a:cs typeface="Arial" panose="020B0604020202020204" pitchFamily="34" charset="0"/>
        </a:defRPr>
      </a:lvl1pPr>
    </p:titleStyle>
    <p:bodyStyle>
      <a:lvl1pPr marL="228600" indent="-228600" algn="l" defTabSz="685749" rtl="0" eaLnBrk="1" latinLnBrk="0" hangingPunct="1">
        <a:lnSpc>
          <a:spcPct val="100000"/>
        </a:lnSpc>
        <a:spcBef>
          <a:spcPts val="300"/>
        </a:spcBef>
        <a:spcAft>
          <a:spcPts val="300"/>
        </a:spcAft>
        <a:buClr>
          <a:schemeClr val="tx2"/>
        </a:buClr>
        <a:buFont typeface="Arial" panose="020B0604020202020204" pitchFamily="34" charset="0"/>
        <a:buChar char="•"/>
        <a:defRPr sz="1600" kern="1200">
          <a:solidFill>
            <a:srgbClr val="545559"/>
          </a:solidFill>
          <a:latin typeface="+mn-lt"/>
          <a:ea typeface="+mn-ea"/>
          <a:cs typeface="+mn-cs"/>
        </a:defRPr>
      </a:lvl1pPr>
      <a:lvl2pPr marL="457200" indent="-228600" algn="l" defTabSz="685749" rtl="0" eaLnBrk="1" latinLnBrk="0" hangingPunct="1">
        <a:lnSpc>
          <a:spcPct val="100000"/>
        </a:lnSpc>
        <a:spcBef>
          <a:spcPts val="300"/>
        </a:spcBef>
        <a:spcAft>
          <a:spcPts val="300"/>
        </a:spcAft>
        <a:buClr>
          <a:srgbClr val="74B543"/>
        </a:buClr>
        <a:buFont typeface="Arial" panose="020B0604020202020204" pitchFamily="34" charset="0"/>
        <a:buChar char="•"/>
        <a:defRPr sz="1400" kern="1200">
          <a:solidFill>
            <a:srgbClr val="545559"/>
          </a:solidFill>
          <a:latin typeface="+mn-lt"/>
          <a:ea typeface="+mn-ea"/>
          <a:cs typeface="+mn-cs"/>
        </a:defRPr>
      </a:lvl2pPr>
      <a:lvl3pPr marL="687388" indent="-230188" algn="l" defTabSz="685749" rtl="0" eaLnBrk="1" latinLnBrk="0" hangingPunct="1">
        <a:lnSpc>
          <a:spcPct val="100000"/>
        </a:lnSpc>
        <a:spcBef>
          <a:spcPts val="300"/>
        </a:spcBef>
        <a:spcAft>
          <a:spcPts val="300"/>
        </a:spcAft>
        <a:buClr>
          <a:srgbClr val="0098BA"/>
        </a:buClr>
        <a:buFont typeface="Arial" panose="020B0604020202020204" pitchFamily="34" charset="0"/>
        <a:buChar char="•"/>
        <a:defRPr sz="1200" kern="1200">
          <a:solidFill>
            <a:srgbClr val="545559"/>
          </a:solidFill>
          <a:latin typeface="+mn-lt"/>
          <a:ea typeface="+mn-ea"/>
          <a:cs typeface="+mn-cs"/>
        </a:defRPr>
      </a:lvl3pPr>
      <a:lvl4pPr marL="914400" indent="-228600" algn="l" defTabSz="685749" rtl="0" eaLnBrk="1" latinLnBrk="0" hangingPunct="1">
        <a:lnSpc>
          <a:spcPct val="100000"/>
        </a:lnSpc>
        <a:spcBef>
          <a:spcPts val="300"/>
        </a:spcBef>
        <a:spcAft>
          <a:spcPts val="300"/>
        </a:spcAft>
        <a:buSzPct val="90000"/>
        <a:buFont typeface="Arial" panose="020B0604020202020204" pitchFamily="34" charset="0"/>
        <a:buChar char="•"/>
        <a:defRPr sz="1200" kern="1200">
          <a:solidFill>
            <a:srgbClr val="545559"/>
          </a:solidFill>
          <a:latin typeface="+mn-lt"/>
          <a:ea typeface="+mn-ea"/>
          <a:cs typeface="+mn-cs"/>
        </a:defRPr>
      </a:lvl4pPr>
      <a:lvl5pPr marL="1144588" indent="-230188" algn="l" defTabSz="685749" rtl="0" eaLnBrk="1" latinLnBrk="0" hangingPunct="1">
        <a:lnSpc>
          <a:spcPct val="100000"/>
        </a:lnSpc>
        <a:spcBef>
          <a:spcPts val="300"/>
        </a:spcBef>
        <a:spcAft>
          <a:spcPts val="300"/>
        </a:spcAft>
        <a:buSzPct val="90000"/>
        <a:buFont typeface="Arial" panose="020B0604020202020204" pitchFamily="34" charset="0"/>
        <a:buChar char="•"/>
        <a:defRPr sz="1200" kern="1200">
          <a:solidFill>
            <a:srgbClr val="545559"/>
          </a:solidFill>
          <a:latin typeface="+mn-lt"/>
          <a:ea typeface="+mn-ea"/>
          <a:cs typeface="+mn-cs"/>
        </a:defRPr>
      </a:lvl5pPr>
      <a:lvl6pPr marL="1371600" indent="-227013" algn="l" defTabSz="685749" rtl="0" eaLnBrk="1" latinLnBrk="0" hangingPunct="1">
        <a:lnSpc>
          <a:spcPct val="100000"/>
        </a:lnSpc>
        <a:spcBef>
          <a:spcPts val="300"/>
        </a:spcBef>
        <a:spcAft>
          <a:spcPts val="300"/>
        </a:spcAft>
        <a:buClr>
          <a:schemeClr val="tx2"/>
        </a:buClr>
        <a:buSzPct val="90000"/>
        <a:buFont typeface="Arial" panose="020B0604020202020204" pitchFamily="34" charset="0"/>
        <a:buChar char="•"/>
        <a:defRPr sz="1200" kern="1200">
          <a:solidFill>
            <a:schemeClr val="tx2"/>
          </a:solidFill>
          <a:latin typeface="+mn-lt"/>
          <a:ea typeface="+mn-ea"/>
          <a:cs typeface="+mn-cs"/>
        </a:defRPr>
      </a:lvl6pPr>
      <a:lvl7pPr marL="1601788" indent="-230188" algn="l" defTabSz="685749" rtl="0" eaLnBrk="1" latinLnBrk="0" hangingPunct="1">
        <a:lnSpc>
          <a:spcPct val="100000"/>
        </a:lnSpc>
        <a:spcBef>
          <a:spcPts val="300"/>
        </a:spcBef>
        <a:spcAft>
          <a:spcPts val="300"/>
        </a:spcAft>
        <a:buSzPct val="80000"/>
        <a:buFont typeface="Arial" panose="020B0604020202020204" pitchFamily="34" charset="0"/>
        <a:buChar char="•"/>
        <a:defRPr lang="en-US" sz="1200" kern="1200" dirty="0">
          <a:solidFill>
            <a:schemeClr val="tx2"/>
          </a:solidFill>
          <a:latin typeface="+mn-lt"/>
          <a:ea typeface="+mn-ea"/>
          <a:cs typeface="+mn-cs"/>
        </a:defRPr>
      </a:lvl7pPr>
      <a:lvl8pPr marL="1828800" indent="-227013" algn="l" defTabSz="685749" rtl="0" eaLnBrk="1" latinLnBrk="0" hangingPunct="1">
        <a:lnSpc>
          <a:spcPct val="100000"/>
        </a:lnSpc>
        <a:spcBef>
          <a:spcPts val="300"/>
        </a:spcBef>
        <a:spcAft>
          <a:spcPts val="300"/>
        </a:spcAft>
        <a:buSzPct val="80000"/>
        <a:buFont typeface="Arial" panose="020B0604020202020204" pitchFamily="34" charset="0"/>
        <a:buChar char="•"/>
        <a:defRPr sz="1200" kern="1200" baseline="0">
          <a:solidFill>
            <a:schemeClr val="tx2"/>
          </a:solidFill>
          <a:latin typeface="+mn-lt"/>
          <a:ea typeface="+mn-ea"/>
          <a:cs typeface="+mn-cs"/>
        </a:defRPr>
      </a:lvl8pPr>
      <a:lvl9pPr marL="2058988" indent="-230188" algn="l" defTabSz="685749" rtl="0" eaLnBrk="1" latinLnBrk="0" hangingPunct="1">
        <a:lnSpc>
          <a:spcPct val="100000"/>
        </a:lnSpc>
        <a:spcBef>
          <a:spcPts val="300"/>
        </a:spcBef>
        <a:spcAft>
          <a:spcPts val="300"/>
        </a:spcAft>
        <a:buSzPct val="80000"/>
        <a:buFont typeface="Arial" panose="020B0604020202020204" pitchFamily="34" charset="0"/>
        <a:buChar char="•"/>
        <a:defRPr sz="1200" kern="1200">
          <a:solidFill>
            <a:schemeClr val="tx2"/>
          </a:solidFill>
          <a:latin typeface="+mn-lt"/>
          <a:ea typeface="+mn-ea"/>
          <a:cs typeface="+mn-cs"/>
        </a:defRPr>
      </a:lvl9pPr>
    </p:bodyStyle>
    <p:otherStyle>
      <a:defPPr>
        <a:defRPr lang="en-US"/>
      </a:defPPr>
      <a:lvl1pPr marL="0" algn="l" defTabSz="685749" rtl="0" eaLnBrk="1" latinLnBrk="0" hangingPunct="1">
        <a:defRPr sz="1350" kern="1200">
          <a:solidFill>
            <a:schemeClr val="tx1"/>
          </a:solidFill>
          <a:latin typeface="+mn-lt"/>
          <a:ea typeface="+mn-ea"/>
          <a:cs typeface="+mn-cs"/>
        </a:defRPr>
      </a:lvl1pPr>
      <a:lvl2pPr marL="342875" algn="l" defTabSz="685749" rtl="0" eaLnBrk="1" latinLnBrk="0" hangingPunct="1">
        <a:defRPr sz="1350" kern="1200">
          <a:solidFill>
            <a:schemeClr val="tx1"/>
          </a:solidFill>
          <a:latin typeface="+mn-lt"/>
          <a:ea typeface="+mn-ea"/>
          <a:cs typeface="+mn-cs"/>
        </a:defRPr>
      </a:lvl2pPr>
      <a:lvl3pPr marL="685749" algn="l" defTabSz="685749" rtl="0" eaLnBrk="1" latinLnBrk="0" hangingPunct="1">
        <a:defRPr sz="1350" kern="1200">
          <a:solidFill>
            <a:schemeClr val="tx1"/>
          </a:solidFill>
          <a:latin typeface="+mn-lt"/>
          <a:ea typeface="+mn-ea"/>
          <a:cs typeface="+mn-cs"/>
        </a:defRPr>
      </a:lvl3pPr>
      <a:lvl4pPr marL="1028624" algn="l" defTabSz="685749" rtl="0" eaLnBrk="1" latinLnBrk="0" hangingPunct="1">
        <a:defRPr sz="1350" kern="1200">
          <a:solidFill>
            <a:schemeClr val="tx1"/>
          </a:solidFill>
          <a:latin typeface="+mn-lt"/>
          <a:ea typeface="+mn-ea"/>
          <a:cs typeface="+mn-cs"/>
        </a:defRPr>
      </a:lvl4pPr>
      <a:lvl5pPr marL="1371498" algn="l" defTabSz="685749" rtl="0" eaLnBrk="1" latinLnBrk="0" hangingPunct="1">
        <a:defRPr sz="1350" kern="1200">
          <a:solidFill>
            <a:schemeClr val="tx1"/>
          </a:solidFill>
          <a:latin typeface="+mn-lt"/>
          <a:ea typeface="+mn-ea"/>
          <a:cs typeface="+mn-cs"/>
        </a:defRPr>
      </a:lvl5pPr>
      <a:lvl6pPr marL="1714373" algn="l" defTabSz="685749" rtl="0" eaLnBrk="1" latinLnBrk="0" hangingPunct="1">
        <a:defRPr sz="1350" kern="1200">
          <a:solidFill>
            <a:schemeClr val="tx1"/>
          </a:solidFill>
          <a:latin typeface="+mn-lt"/>
          <a:ea typeface="+mn-ea"/>
          <a:cs typeface="+mn-cs"/>
        </a:defRPr>
      </a:lvl6pPr>
      <a:lvl7pPr marL="2057246" algn="l" defTabSz="685749" rtl="0" eaLnBrk="1" latinLnBrk="0" hangingPunct="1">
        <a:defRPr sz="1350" kern="1200">
          <a:solidFill>
            <a:schemeClr val="tx1"/>
          </a:solidFill>
          <a:latin typeface="+mn-lt"/>
          <a:ea typeface="+mn-ea"/>
          <a:cs typeface="+mn-cs"/>
        </a:defRPr>
      </a:lvl7pPr>
      <a:lvl8pPr marL="2400120" algn="l" defTabSz="685749" rtl="0" eaLnBrk="1" latinLnBrk="0" hangingPunct="1">
        <a:defRPr sz="1350" kern="1200">
          <a:solidFill>
            <a:schemeClr val="tx1"/>
          </a:solidFill>
          <a:latin typeface="+mn-lt"/>
          <a:ea typeface="+mn-ea"/>
          <a:cs typeface="+mn-cs"/>
        </a:defRPr>
      </a:lvl8pPr>
      <a:lvl9pPr marL="2742995" algn="l" defTabSz="685749"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912">
          <p15:clr>
            <a:srgbClr val="F26B43"/>
          </p15:clr>
        </p15:guide>
        <p15:guide id="2" pos="224">
          <p15:clr>
            <a:srgbClr val="F26B43"/>
          </p15:clr>
        </p15:guide>
        <p15:guide id="3" orient="horz" pos="4104">
          <p15:clr>
            <a:srgbClr val="F26B43"/>
          </p15:clr>
        </p15:guide>
        <p15:guide id="4" orient="horz" pos="3744">
          <p15:clr>
            <a:srgbClr val="F26B43"/>
          </p15:clr>
        </p15:guide>
        <p15:guide id="5" orient="horz" pos="192">
          <p15:clr>
            <a:srgbClr val="F26B43"/>
          </p15:clr>
        </p15:guide>
        <p15:guide id="6" pos="7456">
          <p15:clr>
            <a:srgbClr val="F26B43"/>
          </p15:clr>
        </p15:guide>
        <p15:guide id="7" orient="horz" pos="2832">
          <p15:clr>
            <a:srgbClr val="F26B43"/>
          </p15:clr>
        </p15:guide>
        <p15:guide id="8" orient="horz" pos="720">
          <p15:clr>
            <a:srgbClr val="F26B43"/>
          </p15:clr>
        </p15:guide>
        <p15:guide id="9" orient="horz" pos="408">
          <p15:clr>
            <a:srgbClr val="F26B43"/>
          </p15:clr>
        </p15:guide>
        <p15:guide id="10" pos="504">
          <p15:clr>
            <a:srgbClr val="F26B43"/>
          </p15:clr>
        </p15:guide>
        <p15:guide id="11" pos="3432">
          <p15:clr>
            <a:srgbClr val="F26B43"/>
          </p15:clr>
        </p15:guide>
        <p15:guide id="12" pos="312">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385235" y="656167"/>
            <a:ext cx="11455398" cy="495300"/>
          </a:xfrm>
          <a:prstGeom prst="rect">
            <a:avLst/>
          </a:prstGeom>
        </p:spPr>
        <p:txBody>
          <a:bodyPr vert="horz" lIns="91440" tIns="45720" rIns="91440" bIns="45720" rtlCol="0" anchor="ctr">
            <a:noAutofit/>
          </a:bodyPr>
          <a:lstStyle/>
          <a:p>
            <a:r>
              <a:rPr lang="en-US"/>
              <a:t>Click to edit Master title style</a:t>
            </a:r>
          </a:p>
        </p:txBody>
      </p:sp>
      <p:sp>
        <p:nvSpPr>
          <p:cNvPr id="5" name="Text Placeholder 4"/>
          <p:cNvSpPr>
            <a:spLocks noGrp="1"/>
          </p:cNvSpPr>
          <p:nvPr userDrawn="1">
            <p:ph type="body" idx="1"/>
          </p:nvPr>
        </p:nvSpPr>
        <p:spPr>
          <a:xfrm>
            <a:off x="395004" y="1480319"/>
            <a:ext cx="11451165" cy="4412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Box 20"/>
          <p:cNvSpPr txBox="1"/>
          <p:nvPr userDrawn="1"/>
        </p:nvSpPr>
        <p:spPr>
          <a:xfrm>
            <a:off x="849285" y="6346334"/>
            <a:ext cx="4962525" cy="207749"/>
          </a:xfrm>
          <a:prstGeom prst="rect">
            <a:avLst/>
          </a:prstGeom>
          <a:noFill/>
        </p:spPr>
        <p:txBody>
          <a:bodyPr wrap="square" rtlCol="0" anchor="b" anchorCtr="0">
            <a:spAutoFit/>
          </a:bodyPr>
          <a:lstStyle/>
          <a:p>
            <a:pPr algn="l"/>
            <a:r>
              <a:rPr lang="en-US" sz="750">
                <a:solidFill>
                  <a:srgbClr val="7F7F7F"/>
                </a:solidFill>
              </a:rPr>
              <a:t>Confidential</a:t>
            </a:r>
          </a:p>
        </p:txBody>
      </p:sp>
      <p:sp>
        <p:nvSpPr>
          <p:cNvPr id="22" name="TextBox 21"/>
          <p:cNvSpPr txBox="1"/>
          <p:nvPr userDrawn="1"/>
        </p:nvSpPr>
        <p:spPr>
          <a:xfrm>
            <a:off x="289711" y="6346334"/>
            <a:ext cx="517265" cy="207749"/>
          </a:xfrm>
          <a:prstGeom prst="rect">
            <a:avLst/>
          </a:prstGeom>
          <a:noFill/>
        </p:spPr>
        <p:txBody>
          <a:bodyPr wrap="square" rtlCol="0">
            <a:spAutoFit/>
          </a:bodyPr>
          <a:lstStyle/>
          <a:p>
            <a:pPr algn="ctr"/>
            <a:fld id="{DB8CD98A-3E22-453F-A62A-E5EC241D5152}" type="slidenum">
              <a:rPr lang="en-US" sz="750" smtClean="0">
                <a:solidFill>
                  <a:srgbClr val="7F7F7F"/>
                </a:solidFill>
              </a:rPr>
              <a:pPr algn="ctr"/>
              <a:t>‹#›</a:t>
            </a:fld>
            <a:r>
              <a:rPr lang="en-US" sz="750">
                <a:solidFill>
                  <a:srgbClr val="7F7F7F"/>
                </a:solidFill>
              </a:rPr>
              <a:t> </a:t>
            </a:r>
          </a:p>
        </p:txBody>
      </p:sp>
      <p:pic>
        <p:nvPicPr>
          <p:cNvPr id="3" name="Picture 2" descr="mining_temp_.png"/>
          <p:cNvPicPr>
            <a:picLocks noChangeAspect="1"/>
          </p:cNvPicPr>
          <p:nvPr userDrawn="1"/>
        </p:nvPicPr>
        <p:blipFill>
          <a:blip r:embed="rId36">
            <a:extLst>
              <a:ext uri="{28A0092B-C50C-407E-A947-70E740481C1C}">
                <a14:useLocalDpi xmlns:a14="http://schemas.microsoft.com/office/drawing/2010/main" val="0"/>
              </a:ext>
            </a:extLst>
          </a:blip>
          <a:stretch>
            <a:fillRect/>
          </a:stretch>
        </p:blipFill>
        <p:spPr>
          <a:xfrm>
            <a:off x="0" y="0"/>
            <a:ext cx="12218458" cy="305462"/>
          </a:xfrm>
          <a:prstGeom prst="rect">
            <a:avLst/>
          </a:prstGeom>
        </p:spPr>
      </p:pic>
      <p:pic>
        <p:nvPicPr>
          <p:cNvPr id="4" name="Picture 3" descr="Hexagon_Mining_RGB_Standard.png"/>
          <p:cNvPicPr>
            <a:picLocks noChangeAspect="1"/>
          </p:cNvPicPr>
          <p:nvPr userDrawn="1"/>
        </p:nvPicPr>
        <p:blipFill>
          <a:blip r:embed="rId37" cstate="print">
            <a:extLst>
              <a:ext uri="{28A0092B-C50C-407E-A947-70E740481C1C}">
                <a14:useLocalDpi xmlns:a14="http://schemas.microsoft.com/office/drawing/2010/main" val="0"/>
              </a:ext>
            </a:extLst>
          </a:blip>
          <a:stretch>
            <a:fillRect/>
          </a:stretch>
        </p:blipFill>
        <p:spPr>
          <a:xfrm>
            <a:off x="9994900" y="6145213"/>
            <a:ext cx="1847850" cy="569650"/>
          </a:xfrm>
          <a:prstGeom prst="rect">
            <a:avLst/>
          </a:prstGeom>
        </p:spPr>
      </p:pic>
    </p:spTree>
    <p:extLst>
      <p:ext uri="{BB962C8B-B14F-4D97-AF65-F5344CB8AC3E}">
        <p14:creationId xmlns:p14="http://schemas.microsoft.com/office/powerpoint/2010/main" val="537263775"/>
      </p:ext>
    </p:extLst>
  </p:cSld>
  <p:clrMap bg1="lt1" tx1="dk1" bg2="lt2" tx2="dk2" accent1="accent1" accent2="accent2" accent3="accent3" accent4="accent4" accent5="accent5" accent6="accent6" hlink="hlink" folHlink="folHlink"/>
  <p:sldLayoutIdLst>
    <p:sldLayoutId id="2147483775" r:id="rId1"/>
    <p:sldLayoutId id="2147483776" r:id="rId2"/>
    <p:sldLayoutId id="2147483777" r:id="rId3"/>
    <p:sldLayoutId id="2147483778" r:id="rId4"/>
    <p:sldLayoutId id="2147483779" r:id="rId5"/>
    <p:sldLayoutId id="2147483780" r:id="rId6"/>
    <p:sldLayoutId id="2147483781" r:id="rId7"/>
    <p:sldLayoutId id="2147483782" r:id="rId8"/>
    <p:sldLayoutId id="2147483783" r:id="rId9"/>
    <p:sldLayoutId id="2147483784" r:id="rId10"/>
    <p:sldLayoutId id="2147483785" r:id="rId11"/>
    <p:sldLayoutId id="2147483786" r:id="rId12"/>
    <p:sldLayoutId id="2147483787" r:id="rId13"/>
    <p:sldLayoutId id="2147483788" r:id="rId14"/>
    <p:sldLayoutId id="2147483789" r:id="rId15"/>
    <p:sldLayoutId id="2147483790" r:id="rId16"/>
    <p:sldLayoutId id="2147483791" r:id="rId17"/>
    <p:sldLayoutId id="2147483792" r:id="rId18"/>
    <p:sldLayoutId id="2147483793" r:id="rId19"/>
    <p:sldLayoutId id="2147483794" r:id="rId20"/>
    <p:sldLayoutId id="2147483795" r:id="rId21"/>
    <p:sldLayoutId id="2147483796" r:id="rId22"/>
    <p:sldLayoutId id="2147483797" r:id="rId23"/>
    <p:sldLayoutId id="2147483798" r:id="rId24"/>
    <p:sldLayoutId id="2147483799" r:id="rId25"/>
    <p:sldLayoutId id="2147483800" r:id="rId26"/>
    <p:sldLayoutId id="2147483801" r:id="rId27"/>
    <p:sldLayoutId id="2147483802" r:id="rId28"/>
    <p:sldLayoutId id="2147483803" r:id="rId29"/>
    <p:sldLayoutId id="2147483805" r:id="rId30"/>
    <p:sldLayoutId id="2147483806" r:id="rId31"/>
    <p:sldLayoutId id="2147483807" r:id="rId32"/>
    <p:sldLayoutId id="2147483808" r:id="rId33"/>
    <p:sldLayoutId id="2147483809" r:id="rId34"/>
  </p:sldLayoutIdLst>
  <p:hf sldNum="0" hdr="0" ftr="0" dt="0"/>
  <p:txStyles>
    <p:titleStyle>
      <a:lvl1pPr marL="0" algn="l" defTabSz="685749" rtl="0" eaLnBrk="1" latinLnBrk="0" hangingPunct="1">
        <a:lnSpc>
          <a:spcPts val="1950"/>
        </a:lnSpc>
        <a:spcBef>
          <a:spcPct val="0"/>
        </a:spcBef>
        <a:buNone/>
        <a:defRPr lang="en-US" sz="2800" b="1" kern="1000" spc="-8" dirty="0">
          <a:solidFill>
            <a:srgbClr val="0098BA"/>
          </a:solidFill>
          <a:latin typeface="Arial" panose="020B0604020202020204" pitchFamily="34" charset="0"/>
          <a:ea typeface="+mn-ea"/>
          <a:cs typeface="Arial" panose="020B0604020202020204" pitchFamily="34" charset="0"/>
        </a:defRPr>
      </a:lvl1pPr>
    </p:titleStyle>
    <p:bodyStyle>
      <a:lvl1pPr marL="228600" indent="-228600" algn="l" defTabSz="685749" rtl="0" eaLnBrk="1" latinLnBrk="0" hangingPunct="1">
        <a:lnSpc>
          <a:spcPct val="100000"/>
        </a:lnSpc>
        <a:spcBef>
          <a:spcPts val="300"/>
        </a:spcBef>
        <a:spcAft>
          <a:spcPts val="300"/>
        </a:spcAft>
        <a:buClr>
          <a:schemeClr val="tx2"/>
        </a:buClr>
        <a:buFont typeface="Arial" panose="020B0604020202020204" pitchFamily="34" charset="0"/>
        <a:buChar char="•"/>
        <a:defRPr sz="2400" kern="1200">
          <a:solidFill>
            <a:srgbClr val="545559"/>
          </a:solidFill>
          <a:latin typeface="+mn-lt"/>
          <a:ea typeface="+mn-ea"/>
          <a:cs typeface="+mn-cs"/>
        </a:defRPr>
      </a:lvl1pPr>
      <a:lvl2pPr marL="457200" indent="-228600" algn="l" defTabSz="685749" rtl="0" eaLnBrk="1" latinLnBrk="0" hangingPunct="1">
        <a:lnSpc>
          <a:spcPct val="100000"/>
        </a:lnSpc>
        <a:spcBef>
          <a:spcPts val="300"/>
        </a:spcBef>
        <a:spcAft>
          <a:spcPts val="300"/>
        </a:spcAft>
        <a:buClr>
          <a:srgbClr val="74B543"/>
        </a:buClr>
        <a:buFont typeface="Arial" panose="020B0604020202020204" pitchFamily="34" charset="0"/>
        <a:buChar char="•"/>
        <a:defRPr sz="2000" kern="1200">
          <a:solidFill>
            <a:srgbClr val="545559"/>
          </a:solidFill>
          <a:latin typeface="+mn-lt"/>
          <a:ea typeface="+mn-ea"/>
          <a:cs typeface="+mn-cs"/>
        </a:defRPr>
      </a:lvl2pPr>
      <a:lvl3pPr marL="687388" indent="-230188" algn="l" defTabSz="685749" rtl="0" eaLnBrk="1" latinLnBrk="0" hangingPunct="1">
        <a:lnSpc>
          <a:spcPct val="100000"/>
        </a:lnSpc>
        <a:spcBef>
          <a:spcPts val="300"/>
        </a:spcBef>
        <a:spcAft>
          <a:spcPts val="300"/>
        </a:spcAft>
        <a:buClr>
          <a:srgbClr val="0098BA"/>
        </a:buClr>
        <a:buFont typeface="Arial" panose="020B0604020202020204" pitchFamily="34" charset="0"/>
        <a:buChar char="•"/>
        <a:defRPr sz="1800" kern="1200">
          <a:solidFill>
            <a:srgbClr val="545559"/>
          </a:solidFill>
          <a:latin typeface="+mn-lt"/>
          <a:ea typeface="+mn-ea"/>
          <a:cs typeface="+mn-cs"/>
        </a:defRPr>
      </a:lvl3pPr>
      <a:lvl4pPr marL="914400" indent="-228600" algn="l" defTabSz="685749" rtl="0" eaLnBrk="1" latinLnBrk="0" hangingPunct="1">
        <a:lnSpc>
          <a:spcPct val="100000"/>
        </a:lnSpc>
        <a:spcBef>
          <a:spcPts val="300"/>
        </a:spcBef>
        <a:spcAft>
          <a:spcPts val="300"/>
        </a:spcAft>
        <a:buSzPct val="90000"/>
        <a:buFont typeface="Arial" panose="020B0604020202020204" pitchFamily="34" charset="0"/>
        <a:buChar char="•"/>
        <a:defRPr sz="1800" kern="1200">
          <a:solidFill>
            <a:srgbClr val="545559"/>
          </a:solidFill>
          <a:latin typeface="+mn-lt"/>
          <a:ea typeface="+mn-ea"/>
          <a:cs typeface="+mn-cs"/>
        </a:defRPr>
      </a:lvl4pPr>
      <a:lvl5pPr marL="1144588" indent="-230188" algn="l" defTabSz="685749" rtl="0" eaLnBrk="1" latinLnBrk="0" hangingPunct="1">
        <a:lnSpc>
          <a:spcPct val="100000"/>
        </a:lnSpc>
        <a:spcBef>
          <a:spcPts val="300"/>
        </a:spcBef>
        <a:spcAft>
          <a:spcPts val="300"/>
        </a:spcAft>
        <a:buSzPct val="90000"/>
        <a:buFont typeface="Arial" panose="020B0604020202020204" pitchFamily="34" charset="0"/>
        <a:buChar char="•"/>
        <a:defRPr sz="1800" kern="1200">
          <a:solidFill>
            <a:srgbClr val="545559"/>
          </a:solidFill>
          <a:latin typeface="+mn-lt"/>
          <a:ea typeface="+mn-ea"/>
          <a:cs typeface="+mn-cs"/>
        </a:defRPr>
      </a:lvl5pPr>
      <a:lvl6pPr marL="1371600" indent="-227013" algn="l" defTabSz="685749" rtl="0" eaLnBrk="1" latinLnBrk="0" hangingPunct="1">
        <a:lnSpc>
          <a:spcPct val="100000"/>
        </a:lnSpc>
        <a:spcBef>
          <a:spcPts val="300"/>
        </a:spcBef>
        <a:spcAft>
          <a:spcPts val="300"/>
        </a:spcAft>
        <a:buClr>
          <a:schemeClr val="tx2"/>
        </a:buClr>
        <a:buSzPct val="90000"/>
        <a:buFont typeface="Arial" panose="020B0604020202020204" pitchFamily="34" charset="0"/>
        <a:buChar char="•"/>
        <a:defRPr sz="1200" kern="1200">
          <a:solidFill>
            <a:schemeClr val="tx2"/>
          </a:solidFill>
          <a:latin typeface="+mn-lt"/>
          <a:ea typeface="+mn-ea"/>
          <a:cs typeface="+mn-cs"/>
        </a:defRPr>
      </a:lvl6pPr>
      <a:lvl7pPr marL="1601788" indent="-230188" algn="l" defTabSz="685749" rtl="0" eaLnBrk="1" latinLnBrk="0" hangingPunct="1">
        <a:lnSpc>
          <a:spcPct val="100000"/>
        </a:lnSpc>
        <a:spcBef>
          <a:spcPts val="300"/>
        </a:spcBef>
        <a:spcAft>
          <a:spcPts val="300"/>
        </a:spcAft>
        <a:buSzPct val="80000"/>
        <a:buFont typeface="Arial" panose="020B0604020202020204" pitchFamily="34" charset="0"/>
        <a:buChar char="•"/>
        <a:defRPr lang="en-US" sz="1200" kern="1200" dirty="0">
          <a:solidFill>
            <a:schemeClr val="tx2"/>
          </a:solidFill>
          <a:latin typeface="+mn-lt"/>
          <a:ea typeface="+mn-ea"/>
          <a:cs typeface="+mn-cs"/>
        </a:defRPr>
      </a:lvl7pPr>
      <a:lvl8pPr marL="1828800" indent="-227013" algn="l" defTabSz="685749" rtl="0" eaLnBrk="1" latinLnBrk="0" hangingPunct="1">
        <a:lnSpc>
          <a:spcPct val="100000"/>
        </a:lnSpc>
        <a:spcBef>
          <a:spcPts val="300"/>
        </a:spcBef>
        <a:spcAft>
          <a:spcPts val="300"/>
        </a:spcAft>
        <a:buSzPct val="80000"/>
        <a:buFont typeface="Arial" panose="020B0604020202020204" pitchFamily="34" charset="0"/>
        <a:buChar char="•"/>
        <a:defRPr sz="1200" kern="1200" baseline="0">
          <a:solidFill>
            <a:schemeClr val="tx2"/>
          </a:solidFill>
          <a:latin typeface="+mn-lt"/>
          <a:ea typeface="+mn-ea"/>
          <a:cs typeface="+mn-cs"/>
        </a:defRPr>
      </a:lvl8pPr>
      <a:lvl9pPr marL="2058988" indent="-230188" algn="l" defTabSz="685749" rtl="0" eaLnBrk="1" latinLnBrk="0" hangingPunct="1">
        <a:lnSpc>
          <a:spcPct val="100000"/>
        </a:lnSpc>
        <a:spcBef>
          <a:spcPts val="300"/>
        </a:spcBef>
        <a:spcAft>
          <a:spcPts val="300"/>
        </a:spcAft>
        <a:buSzPct val="80000"/>
        <a:buFont typeface="Arial" panose="020B0604020202020204" pitchFamily="34" charset="0"/>
        <a:buChar char="•"/>
        <a:defRPr sz="1200" kern="1200">
          <a:solidFill>
            <a:schemeClr val="tx2"/>
          </a:solidFill>
          <a:latin typeface="+mn-lt"/>
          <a:ea typeface="+mn-ea"/>
          <a:cs typeface="+mn-cs"/>
        </a:defRPr>
      </a:lvl9pPr>
    </p:bodyStyle>
    <p:otherStyle>
      <a:defPPr>
        <a:defRPr lang="en-US"/>
      </a:defPPr>
      <a:lvl1pPr marL="0" algn="l" defTabSz="685749" rtl="0" eaLnBrk="1" latinLnBrk="0" hangingPunct="1">
        <a:defRPr sz="1350" kern="1200">
          <a:solidFill>
            <a:schemeClr val="tx1"/>
          </a:solidFill>
          <a:latin typeface="+mn-lt"/>
          <a:ea typeface="+mn-ea"/>
          <a:cs typeface="+mn-cs"/>
        </a:defRPr>
      </a:lvl1pPr>
      <a:lvl2pPr marL="342875" algn="l" defTabSz="685749" rtl="0" eaLnBrk="1" latinLnBrk="0" hangingPunct="1">
        <a:defRPr sz="1350" kern="1200">
          <a:solidFill>
            <a:schemeClr val="tx1"/>
          </a:solidFill>
          <a:latin typeface="+mn-lt"/>
          <a:ea typeface="+mn-ea"/>
          <a:cs typeface="+mn-cs"/>
        </a:defRPr>
      </a:lvl2pPr>
      <a:lvl3pPr marL="685749" algn="l" defTabSz="685749" rtl="0" eaLnBrk="1" latinLnBrk="0" hangingPunct="1">
        <a:defRPr sz="1350" kern="1200">
          <a:solidFill>
            <a:schemeClr val="tx1"/>
          </a:solidFill>
          <a:latin typeface="+mn-lt"/>
          <a:ea typeface="+mn-ea"/>
          <a:cs typeface="+mn-cs"/>
        </a:defRPr>
      </a:lvl3pPr>
      <a:lvl4pPr marL="1028624" algn="l" defTabSz="685749" rtl="0" eaLnBrk="1" latinLnBrk="0" hangingPunct="1">
        <a:defRPr sz="1350" kern="1200">
          <a:solidFill>
            <a:schemeClr val="tx1"/>
          </a:solidFill>
          <a:latin typeface="+mn-lt"/>
          <a:ea typeface="+mn-ea"/>
          <a:cs typeface="+mn-cs"/>
        </a:defRPr>
      </a:lvl4pPr>
      <a:lvl5pPr marL="1371498" algn="l" defTabSz="685749" rtl="0" eaLnBrk="1" latinLnBrk="0" hangingPunct="1">
        <a:defRPr sz="1350" kern="1200">
          <a:solidFill>
            <a:schemeClr val="tx1"/>
          </a:solidFill>
          <a:latin typeface="+mn-lt"/>
          <a:ea typeface="+mn-ea"/>
          <a:cs typeface="+mn-cs"/>
        </a:defRPr>
      </a:lvl5pPr>
      <a:lvl6pPr marL="1714373" algn="l" defTabSz="685749" rtl="0" eaLnBrk="1" latinLnBrk="0" hangingPunct="1">
        <a:defRPr sz="1350" kern="1200">
          <a:solidFill>
            <a:schemeClr val="tx1"/>
          </a:solidFill>
          <a:latin typeface="+mn-lt"/>
          <a:ea typeface="+mn-ea"/>
          <a:cs typeface="+mn-cs"/>
        </a:defRPr>
      </a:lvl6pPr>
      <a:lvl7pPr marL="2057246" algn="l" defTabSz="685749" rtl="0" eaLnBrk="1" latinLnBrk="0" hangingPunct="1">
        <a:defRPr sz="1350" kern="1200">
          <a:solidFill>
            <a:schemeClr val="tx1"/>
          </a:solidFill>
          <a:latin typeface="+mn-lt"/>
          <a:ea typeface="+mn-ea"/>
          <a:cs typeface="+mn-cs"/>
        </a:defRPr>
      </a:lvl7pPr>
      <a:lvl8pPr marL="2400120" algn="l" defTabSz="685749" rtl="0" eaLnBrk="1" latinLnBrk="0" hangingPunct="1">
        <a:defRPr sz="1350" kern="1200">
          <a:solidFill>
            <a:schemeClr val="tx1"/>
          </a:solidFill>
          <a:latin typeface="+mn-lt"/>
          <a:ea typeface="+mn-ea"/>
          <a:cs typeface="+mn-cs"/>
        </a:defRPr>
      </a:lvl8pPr>
      <a:lvl9pPr marL="2742995" algn="l" defTabSz="685749"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080">
          <p15:clr>
            <a:srgbClr val="F26B43"/>
          </p15:clr>
        </p15:guide>
        <p15:guide id="2" pos="224">
          <p15:clr>
            <a:srgbClr val="F26B43"/>
          </p15:clr>
        </p15:guide>
        <p15:guide id="3" orient="horz" pos="4200">
          <p15:clr>
            <a:srgbClr val="F26B43"/>
          </p15:clr>
        </p15:guide>
        <p15:guide id="4" orient="horz" pos="3792">
          <p15:clr>
            <a:srgbClr val="F26B43"/>
          </p15:clr>
        </p15:guide>
        <p15:guide id="5" orient="horz" pos="192">
          <p15:clr>
            <a:srgbClr val="F26B43"/>
          </p15:clr>
        </p15:guide>
        <p15:guide id="6" pos="7392">
          <p15:clr>
            <a:srgbClr val="F26B43"/>
          </p15:clr>
        </p15:guide>
        <p15:guide id="7" orient="horz" pos="2256">
          <p15:clr>
            <a:srgbClr val="F26B43"/>
          </p15:clr>
        </p15:guide>
        <p15:guide id="8" orient="horz" pos="720">
          <p15:clr>
            <a:srgbClr val="F26B43"/>
          </p15:clr>
        </p15:guide>
        <p15:guide id="9" orient="horz" pos="408">
          <p15:clr>
            <a:srgbClr val="F26B43"/>
          </p15:clr>
        </p15:guide>
        <p15:guide id="10" pos="512">
          <p15:clr>
            <a:srgbClr val="F26B43"/>
          </p15:clr>
        </p15:guide>
        <p15:guide id="11" pos="4656">
          <p15:clr>
            <a:srgbClr val="F26B43"/>
          </p15:clr>
        </p15:guide>
        <p15:guide id="12" orient="horz" pos="3984">
          <p15:clr>
            <a:srgbClr val="F26B43"/>
          </p15:clr>
        </p15:guide>
        <p15:guide id="13" pos="7584">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385235" y="656167"/>
            <a:ext cx="11455398" cy="495300"/>
          </a:xfrm>
          <a:prstGeom prst="rect">
            <a:avLst/>
          </a:prstGeom>
        </p:spPr>
        <p:txBody>
          <a:bodyPr vert="horz" lIns="91440" tIns="45720" rIns="91440" bIns="45720" rtlCol="0" anchor="ctr">
            <a:noAutofit/>
          </a:bodyPr>
          <a:lstStyle/>
          <a:p>
            <a:r>
              <a:rPr lang="en-US"/>
              <a:t>Click to edit Master title style</a:t>
            </a:r>
          </a:p>
        </p:txBody>
      </p:sp>
      <p:sp>
        <p:nvSpPr>
          <p:cNvPr id="5" name="Text Placeholder 4"/>
          <p:cNvSpPr>
            <a:spLocks noGrp="1"/>
          </p:cNvSpPr>
          <p:nvPr userDrawn="1">
            <p:ph type="body" idx="1"/>
          </p:nvPr>
        </p:nvSpPr>
        <p:spPr>
          <a:xfrm>
            <a:off x="395004" y="1480319"/>
            <a:ext cx="11451165" cy="4412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Box 20"/>
          <p:cNvSpPr txBox="1"/>
          <p:nvPr userDrawn="1"/>
        </p:nvSpPr>
        <p:spPr>
          <a:xfrm>
            <a:off x="849285" y="6346334"/>
            <a:ext cx="4962525" cy="207749"/>
          </a:xfrm>
          <a:prstGeom prst="rect">
            <a:avLst/>
          </a:prstGeom>
          <a:noFill/>
        </p:spPr>
        <p:txBody>
          <a:bodyPr wrap="square" rtlCol="0" anchor="b" anchorCtr="0">
            <a:spAutoFit/>
          </a:bodyPr>
          <a:lstStyle/>
          <a:p>
            <a:pPr algn="l"/>
            <a:r>
              <a:rPr lang="en-US" sz="750">
                <a:solidFill>
                  <a:srgbClr val="7F7F7F"/>
                </a:solidFill>
              </a:rPr>
              <a:t>Confidential</a:t>
            </a:r>
          </a:p>
        </p:txBody>
      </p:sp>
      <p:sp>
        <p:nvSpPr>
          <p:cNvPr id="22" name="TextBox 21"/>
          <p:cNvSpPr txBox="1"/>
          <p:nvPr userDrawn="1"/>
        </p:nvSpPr>
        <p:spPr>
          <a:xfrm>
            <a:off x="289711" y="6346334"/>
            <a:ext cx="517265" cy="207749"/>
          </a:xfrm>
          <a:prstGeom prst="rect">
            <a:avLst/>
          </a:prstGeom>
          <a:noFill/>
        </p:spPr>
        <p:txBody>
          <a:bodyPr wrap="square" rtlCol="0">
            <a:spAutoFit/>
          </a:bodyPr>
          <a:lstStyle/>
          <a:p>
            <a:pPr algn="ctr"/>
            <a:fld id="{DB8CD98A-3E22-453F-A62A-E5EC241D5152}" type="slidenum">
              <a:rPr lang="en-US" sz="750" smtClean="0">
                <a:solidFill>
                  <a:srgbClr val="7F7F7F"/>
                </a:solidFill>
              </a:rPr>
              <a:pPr algn="ctr"/>
              <a:t>‹#›</a:t>
            </a:fld>
            <a:r>
              <a:rPr lang="en-US" sz="750">
                <a:solidFill>
                  <a:srgbClr val="7F7F7F"/>
                </a:solidFill>
              </a:rPr>
              <a:t> </a:t>
            </a:r>
          </a:p>
        </p:txBody>
      </p:sp>
      <p:pic>
        <p:nvPicPr>
          <p:cNvPr id="3" name="Picture 2" descr="mining_temp_.png"/>
          <p:cNvPicPr>
            <a:picLocks noChangeAspect="1"/>
          </p:cNvPicPr>
          <p:nvPr userDrawn="1"/>
        </p:nvPicPr>
        <p:blipFill>
          <a:blip r:embed="rId39">
            <a:extLst>
              <a:ext uri="{28A0092B-C50C-407E-A947-70E740481C1C}">
                <a14:useLocalDpi xmlns:a14="http://schemas.microsoft.com/office/drawing/2010/main" val="0"/>
              </a:ext>
            </a:extLst>
          </a:blip>
          <a:stretch>
            <a:fillRect/>
          </a:stretch>
        </p:blipFill>
        <p:spPr>
          <a:xfrm>
            <a:off x="0" y="0"/>
            <a:ext cx="12218458" cy="305462"/>
          </a:xfrm>
          <a:prstGeom prst="rect">
            <a:avLst/>
          </a:prstGeom>
        </p:spPr>
      </p:pic>
      <p:pic>
        <p:nvPicPr>
          <p:cNvPr id="4" name="Picture 3" descr="Hexagon_Mining_RGB_Standard.png"/>
          <p:cNvPicPr>
            <a:picLocks noChangeAspect="1"/>
          </p:cNvPicPr>
          <p:nvPr userDrawn="1"/>
        </p:nvPicPr>
        <p:blipFill>
          <a:blip r:embed="rId40" cstate="print">
            <a:extLst>
              <a:ext uri="{28A0092B-C50C-407E-A947-70E740481C1C}">
                <a14:useLocalDpi xmlns:a14="http://schemas.microsoft.com/office/drawing/2010/main" val="0"/>
              </a:ext>
            </a:extLst>
          </a:blip>
          <a:stretch>
            <a:fillRect/>
          </a:stretch>
        </p:blipFill>
        <p:spPr>
          <a:xfrm>
            <a:off x="9994900" y="6145213"/>
            <a:ext cx="1847850" cy="569650"/>
          </a:xfrm>
          <a:prstGeom prst="rect">
            <a:avLst/>
          </a:prstGeom>
        </p:spPr>
      </p:pic>
    </p:spTree>
    <p:extLst>
      <p:ext uri="{BB962C8B-B14F-4D97-AF65-F5344CB8AC3E}">
        <p14:creationId xmlns:p14="http://schemas.microsoft.com/office/powerpoint/2010/main" val="1690777511"/>
      </p:ext>
    </p:extLst>
  </p:cSld>
  <p:clrMap bg1="lt1" tx1="dk1" bg2="lt2" tx2="dk2" accent1="accent1" accent2="accent2" accent3="accent3" accent4="accent4" accent5="accent5" accent6="accent6" hlink="hlink" folHlink="folHlink"/>
  <p:sldLayoutIdLst>
    <p:sldLayoutId id="2147483811" r:id="rId1"/>
    <p:sldLayoutId id="2147483812" r:id="rId2"/>
    <p:sldLayoutId id="2147483813" r:id="rId3"/>
    <p:sldLayoutId id="2147483814" r:id="rId4"/>
    <p:sldLayoutId id="2147483815" r:id="rId5"/>
    <p:sldLayoutId id="2147483816" r:id="rId6"/>
    <p:sldLayoutId id="2147483817" r:id="rId7"/>
    <p:sldLayoutId id="2147483818" r:id="rId8"/>
    <p:sldLayoutId id="2147483819" r:id="rId9"/>
    <p:sldLayoutId id="2147483820" r:id="rId10"/>
    <p:sldLayoutId id="2147483821" r:id="rId11"/>
    <p:sldLayoutId id="2147483822" r:id="rId12"/>
    <p:sldLayoutId id="2147483823" r:id="rId13"/>
    <p:sldLayoutId id="2147483824" r:id="rId14"/>
    <p:sldLayoutId id="2147483825" r:id="rId15"/>
    <p:sldLayoutId id="2147483826" r:id="rId16"/>
    <p:sldLayoutId id="2147483827" r:id="rId17"/>
    <p:sldLayoutId id="2147483828" r:id="rId18"/>
    <p:sldLayoutId id="2147483829" r:id="rId19"/>
    <p:sldLayoutId id="2147483830" r:id="rId20"/>
    <p:sldLayoutId id="2147483831" r:id="rId21"/>
    <p:sldLayoutId id="2147483832" r:id="rId22"/>
    <p:sldLayoutId id="2147483833" r:id="rId23"/>
    <p:sldLayoutId id="2147483834" r:id="rId24"/>
    <p:sldLayoutId id="2147483835" r:id="rId25"/>
    <p:sldLayoutId id="2147483836" r:id="rId26"/>
    <p:sldLayoutId id="2147483837" r:id="rId27"/>
    <p:sldLayoutId id="2147483838" r:id="rId28"/>
    <p:sldLayoutId id="2147483839" r:id="rId29"/>
    <p:sldLayoutId id="2147483840" r:id="rId30"/>
    <p:sldLayoutId id="2147483841" r:id="rId31"/>
    <p:sldLayoutId id="2147483842" r:id="rId32"/>
    <p:sldLayoutId id="2147483843" r:id="rId33"/>
    <p:sldLayoutId id="2147483844" r:id="rId34"/>
    <p:sldLayoutId id="2147483845" r:id="rId35"/>
    <p:sldLayoutId id="2147483846" r:id="rId36"/>
    <p:sldLayoutId id="2147483847" r:id="rId37"/>
  </p:sldLayoutIdLst>
  <p:hf sldNum="0" hdr="0" ftr="0" dt="0"/>
  <p:txStyles>
    <p:titleStyle>
      <a:lvl1pPr marL="0" algn="l" defTabSz="685749" rtl="0" eaLnBrk="1" latinLnBrk="0" hangingPunct="1">
        <a:lnSpc>
          <a:spcPts val="1950"/>
        </a:lnSpc>
        <a:spcBef>
          <a:spcPct val="0"/>
        </a:spcBef>
        <a:buNone/>
        <a:defRPr lang="en-US" sz="2800" b="1" kern="1000" spc="-8" dirty="0">
          <a:solidFill>
            <a:srgbClr val="0098BA"/>
          </a:solidFill>
          <a:latin typeface="Arial" panose="020B0604020202020204" pitchFamily="34" charset="0"/>
          <a:ea typeface="+mn-ea"/>
          <a:cs typeface="Arial" panose="020B0604020202020204" pitchFamily="34" charset="0"/>
        </a:defRPr>
      </a:lvl1pPr>
    </p:titleStyle>
    <p:bodyStyle>
      <a:lvl1pPr marL="228600" indent="-228600" algn="l" defTabSz="685749" rtl="0" eaLnBrk="1" latinLnBrk="0" hangingPunct="1">
        <a:lnSpc>
          <a:spcPct val="100000"/>
        </a:lnSpc>
        <a:spcBef>
          <a:spcPts val="300"/>
        </a:spcBef>
        <a:spcAft>
          <a:spcPts val="300"/>
        </a:spcAft>
        <a:buClr>
          <a:schemeClr val="tx2"/>
        </a:buClr>
        <a:buFont typeface="Arial" panose="020B0604020202020204" pitchFamily="34" charset="0"/>
        <a:buChar char="•"/>
        <a:defRPr sz="2400" kern="1200">
          <a:solidFill>
            <a:srgbClr val="545559"/>
          </a:solidFill>
          <a:latin typeface="+mn-lt"/>
          <a:ea typeface="+mn-ea"/>
          <a:cs typeface="+mn-cs"/>
        </a:defRPr>
      </a:lvl1pPr>
      <a:lvl2pPr marL="457200" indent="-228600" algn="l" defTabSz="685749" rtl="0" eaLnBrk="1" latinLnBrk="0" hangingPunct="1">
        <a:lnSpc>
          <a:spcPct val="100000"/>
        </a:lnSpc>
        <a:spcBef>
          <a:spcPts val="300"/>
        </a:spcBef>
        <a:spcAft>
          <a:spcPts val="300"/>
        </a:spcAft>
        <a:buClr>
          <a:srgbClr val="74B543"/>
        </a:buClr>
        <a:buFont typeface="Arial" panose="020B0604020202020204" pitchFamily="34" charset="0"/>
        <a:buChar char="•"/>
        <a:defRPr sz="2000" kern="1200">
          <a:solidFill>
            <a:srgbClr val="545559"/>
          </a:solidFill>
          <a:latin typeface="+mn-lt"/>
          <a:ea typeface="+mn-ea"/>
          <a:cs typeface="+mn-cs"/>
        </a:defRPr>
      </a:lvl2pPr>
      <a:lvl3pPr marL="687388" indent="-230188" algn="l" defTabSz="685749" rtl="0" eaLnBrk="1" latinLnBrk="0" hangingPunct="1">
        <a:lnSpc>
          <a:spcPct val="100000"/>
        </a:lnSpc>
        <a:spcBef>
          <a:spcPts val="300"/>
        </a:spcBef>
        <a:spcAft>
          <a:spcPts val="300"/>
        </a:spcAft>
        <a:buClr>
          <a:srgbClr val="0098BA"/>
        </a:buClr>
        <a:buFont typeface="Arial" panose="020B0604020202020204" pitchFamily="34" charset="0"/>
        <a:buChar char="•"/>
        <a:defRPr sz="1800" kern="1200">
          <a:solidFill>
            <a:srgbClr val="545559"/>
          </a:solidFill>
          <a:latin typeface="+mn-lt"/>
          <a:ea typeface="+mn-ea"/>
          <a:cs typeface="+mn-cs"/>
        </a:defRPr>
      </a:lvl3pPr>
      <a:lvl4pPr marL="914400" indent="-228600" algn="l" defTabSz="685749" rtl="0" eaLnBrk="1" latinLnBrk="0" hangingPunct="1">
        <a:lnSpc>
          <a:spcPct val="100000"/>
        </a:lnSpc>
        <a:spcBef>
          <a:spcPts val="300"/>
        </a:spcBef>
        <a:spcAft>
          <a:spcPts val="300"/>
        </a:spcAft>
        <a:buSzPct val="90000"/>
        <a:buFont typeface="Arial" panose="020B0604020202020204" pitchFamily="34" charset="0"/>
        <a:buChar char="•"/>
        <a:defRPr sz="1800" kern="1200">
          <a:solidFill>
            <a:srgbClr val="545559"/>
          </a:solidFill>
          <a:latin typeface="+mn-lt"/>
          <a:ea typeface="+mn-ea"/>
          <a:cs typeface="+mn-cs"/>
        </a:defRPr>
      </a:lvl4pPr>
      <a:lvl5pPr marL="1144588" indent="-230188" algn="l" defTabSz="685749" rtl="0" eaLnBrk="1" latinLnBrk="0" hangingPunct="1">
        <a:lnSpc>
          <a:spcPct val="100000"/>
        </a:lnSpc>
        <a:spcBef>
          <a:spcPts val="300"/>
        </a:spcBef>
        <a:spcAft>
          <a:spcPts val="300"/>
        </a:spcAft>
        <a:buSzPct val="90000"/>
        <a:buFont typeface="Arial" panose="020B0604020202020204" pitchFamily="34" charset="0"/>
        <a:buChar char="•"/>
        <a:defRPr sz="1800" kern="1200">
          <a:solidFill>
            <a:srgbClr val="545559"/>
          </a:solidFill>
          <a:latin typeface="+mn-lt"/>
          <a:ea typeface="+mn-ea"/>
          <a:cs typeface="+mn-cs"/>
        </a:defRPr>
      </a:lvl5pPr>
      <a:lvl6pPr marL="1371600" indent="-227013" algn="l" defTabSz="685749" rtl="0" eaLnBrk="1" latinLnBrk="0" hangingPunct="1">
        <a:lnSpc>
          <a:spcPct val="100000"/>
        </a:lnSpc>
        <a:spcBef>
          <a:spcPts val="300"/>
        </a:spcBef>
        <a:spcAft>
          <a:spcPts val="300"/>
        </a:spcAft>
        <a:buClr>
          <a:schemeClr val="tx2"/>
        </a:buClr>
        <a:buSzPct val="90000"/>
        <a:buFont typeface="Arial" panose="020B0604020202020204" pitchFamily="34" charset="0"/>
        <a:buChar char="•"/>
        <a:defRPr sz="1200" kern="1200">
          <a:solidFill>
            <a:schemeClr val="tx2"/>
          </a:solidFill>
          <a:latin typeface="+mn-lt"/>
          <a:ea typeface="+mn-ea"/>
          <a:cs typeface="+mn-cs"/>
        </a:defRPr>
      </a:lvl6pPr>
      <a:lvl7pPr marL="1601788" indent="-230188" algn="l" defTabSz="685749" rtl="0" eaLnBrk="1" latinLnBrk="0" hangingPunct="1">
        <a:lnSpc>
          <a:spcPct val="100000"/>
        </a:lnSpc>
        <a:spcBef>
          <a:spcPts val="300"/>
        </a:spcBef>
        <a:spcAft>
          <a:spcPts val="300"/>
        </a:spcAft>
        <a:buSzPct val="80000"/>
        <a:buFont typeface="Arial" panose="020B0604020202020204" pitchFamily="34" charset="0"/>
        <a:buChar char="•"/>
        <a:defRPr lang="en-US" sz="1200" kern="1200" dirty="0">
          <a:solidFill>
            <a:schemeClr val="tx2"/>
          </a:solidFill>
          <a:latin typeface="+mn-lt"/>
          <a:ea typeface="+mn-ea"/>
          <a:cs typeface="+mn-cs"/>
        </a:defRPr>
      </a:lvl7pPr>
      <a:lvl8pPr marL="1828800" indent="-227013" algn="l" defTabSz="685749" rtl="0" eaLnBrk="1" latinLnBrk="0" hangingPunct="1">
        <a:lnSpc>
          <a:spcPct val="100000"/>
        </a:lnSpc>
        <a:spcBef>
          <a:spcPts val="300"/>
        </a:spcBef>
        <a:spcAft>
          <a:spcPts val="300"/>
        </a:spcAft>
        <a:buSzPct val="80000"/>
        <a:buFont typeface="Arial" panose="020B0604020202020204" pitchFamily="34" charset="0"/>
        <a:buChar char="•"/>
        <a:defRPr sz="1200" kern="1200" baseline="0">
          <a:solidFill>
            <a:schemeClr val="tx2"/>
          </a:solidFill>
          <a:latin typeface="+mn-lt"/>
          <a:ea typeface="+mn-ea"/>
          <a:cs typeface="+mn-cs"/>
        </a:defRPr>
      </a:lvl8pPr>
      <a:lvl9pPr marL="2058988" indent="-230188" algn="l" defTabSz="685749" rtl="0" eaLnBrk="1" latinLnBrk="0" hangingPunct="1">
        <a:lnSpc>
          <a:spcPct val="100000"/>
        </a:lnSpc>
        <a:spcBef>
          <a:spcPts val="300"/>
        </a:spcBef>
        <a:spcAft>
          <a:spcPts val="300"/>
        </a:spcAft>
        <a:buSzPct val="80000"/>
        <a:buFont typeface="Arial" panose="020B0604020202020204" pitchFamily="34" charset="0"/>
        <a:buChar char="•"/>
        <a:defRPr sz="1200" kern="1200">
          <a:solidFill>
            <a:schemeClr val="tx2"/>
          </a:solidFill>
          <a:latin typeface="+mn-lt"/>
          <a:ea typeface="+mn-ea"/>
          <a:cs typeface="+mn-cs"/>
        </a:defRPr>
      </a:lvl9pPr>
    </p:bodyStyle>
    <p:otherStyle>
      <a:defPPr>
        <a:defRPr lang="en-US"/>
      </a:defPPr>
      <a:lvl1pPr marL="0" algn="l" defTabSz="685749" rtl="0" eaLnBrk="1" latinLnBrk="0" hangingPunct="1">
        <a:defRPr sz="1350" kern="1200">
          <a:solidFill>
            <a:schemeClr val="tx1"/>
          </a:solidFill>
          <a:latin typeface="+mn-lt"/>
          <a:ea typeface="+mn-ea"/>
          <a:cs typeface="+mn-cs"/>
        </a:defRPr>
      </a:lvl1pPr>
      <a:lvl2pPr marL="342875" algn="l" defTabSz="685749" rtl="0" eaLnBrk="1" latinLnBrk="0" hangingPunct="1">
        <a:defRPr sz="1350" kern="1200">
          <a:solidFill>
            <a:schemeClr val="tx1"/>
          </a:solidFill>
          <a:latin typeface="+mn-lt"/>
          <a:ea typeface="+mn-ea"/>
          <a:cs typeface="+mn-cs"/>
        </a:defRPr>
      </a:lvl2pPr>
      <a:lvl3pPr marL="685749" algn="l" defTabSz="685749" rtl="0" eaLnBrk="1" latinLnBrk="0" hangingPunct="1">
        <a:defRPr sz="1350" kern="1200">
          <a:solidFill>
            <a:schemeClr val="tx1"/>
          </a:solidFill>
          <a:latin typeface="+mn-lt"/>
          <a:ea typeface="+mn-ea"/>
          <a:cs typeface="+mn-cs"/>
        </a:defRPr>
      </a:lvl3pPr>
      <a:lvl4pPr marL="1028624" algn="l" defTabSz="685749" rtl="0" eaLnBrk="1" latinLnBrk="0" hangingPunct="1">
        <a:defRPr sz="1350" kern="1200">
          <a:solidFill>
            <a:schemeClr val="tx1"/>
          </a:solidFill>
          <a:latin typeface="+mn-lt"/>
          <a:ea typeface="+mn-ea"/>
          <a:cs typeface="+mn-cs"/>
        </a:defRPr>
      </a:lvl4pPr>
      <a:lvl5pPr marL="1371498" algn="l" defTabSz="685749" rtl="0" eaLnBrk="1" latinLnBrk="0" hangingPunct="1">
        <a:defRPr sz="1350" kern="1200">
          <a:solidFill>
            <a:schemeClr val="tx1"/>
          </a:solidFill>
          <a:latin typeface="+mn-lt"/>
          <a:ea typeface="+mn-ea"/>
          <a:cs typeface="+mn-cs"/>
        </a:defRPr>
      </a:lvl5pPr>
      <a:lvl6pPr marL="1714373" algn="l" defTabSz="685749" rtl="0" eaLnBrk="1" latinLnBrk="0" hangingPunct="1">
        <a:defRPr sz="1350" kern="1200">
          <a:solidFill>
            <a:schemeClr val="tx1"/>
          </a:solidFill>
          <a:latin typeface="+mn-lt"/>
          <a:ea typeface="+mn-ea"/>
          <a:cs typeface="+mn-cs"/>
        </a:defRPr>
      </a:lvl6pPr>
      <a:lvl7pPr marL="2057246" algn="l" defTabSz="685749" rtl="0" eaLnBrk="1" latinLnBrk="0" hangingPunct="1">
        <a:defRPr sz="1350" kern="1200">
          <a:solidFill>
            <a:schemeClr val="tx1"/>
          </a:solidFill>
          <a:latin typeface="+mn-lt"/>
          <a:ea typeface="+mn-ea"/>
          <a:cs typeface="+mn-cs"/>
        </a:defRPr>
      </a:lvl7pPr>
      <a:lvl8pPr marL="2400120" algn="l" defTabSz="685749" rtl="0" eaLnBrk="1" latinLnBrk="0" hangingPunct="1">
        <a:defRPr sz="1350" kern="1200">
          <a:solidFill>
            <a:schemeClr val="tx1"/>
          </a:solidFill>
          <a:latin typeface="+mn-lt"/>
          <a:ea typeface="+mn-ea"/>
          <a:cs typeface="+mn-cs"/>
        </a:defRPr>
      </a:lvl8pPr>
      <a:lvl9pPr marL="2742995" algn="l" defTabSz="685749"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080">
          <p15:clr>
            <a:srgbClr val="F26B43"/>
          </p15:clr>
        </p15:guide>
        <p15:guide id="2" pos="224">
          <p15:clr>
            <a:srgbClr val="F26B43"/>
          </p15:clr>
        </p15:guide>
        <p15:guide id="3" orient="horz" pos="4200">
          <p15:clr>
            <a:srgbClr val="F26B43"/>
          </p15:clr>
        </p15:guide>
        <p15:guide id="4" orient="horz" pos="3792">
          <p15:clr>
            <a:srgbClr val="F26B43"/>
          </p15:clr>
        </p15:guide>
        <p15:guide id="5" orient="horz" pos="192">
          <p15:clr>
            <a:srgbClr val="F26B43"/>
          </p15:clr>
        </p15:guide>
        <p15:guide id="6" pos="7392">
          <p15:clr>
            <a:srgbClr val="F26B43"/>
          </p15:clr>
        </p15:guide>
        <p15:guide id="7" orient="horz" pos="2256">
          <p15:clr>
            <a:srgbClr val="F26B43"/>
          </p15:clr>
        </p15:guide>
        <p15:guide id="8" orient="horz" pos="720">
          <p15:clr>
            <a:srgbClr val="F26B43"/>
          </p15:clr>
        </p15:guide>
        <p15:guide id="9" orient="horz" pos="408">
          <p15:clr>
            <a:srgbClr val="F26B43"/>
          </p15:clr>
        </p15:guide>
        <p15:guide id="10" pos="512">
          <p15:clr>
            <a:srgbClr val="F26B43"/>
          </p15:clr>
        </p15:guide>
        <p15:guide id="11" pos="4656">
          <p15:clr>
            <a:srgbClr val="F26B43"/>
          </p15:clr>
        </p15:guide>
        <p15:guide id="12" orient="horz" pos="3984">
          <p15:clr>
            <a:srgbClr val="F26B43"/>
          </p15:clr>
        </p15:guide>
        <p15:guide id="13" pos="7584">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1001" y="647700"/>
            <a:ext cx="11449051" cy="495300"/>
          </a:xfrm>
          <a:prstGeom prst="rect">
            <a:avLst/>
          </a:prstGeom>
        </p:spPr>
        <p:txBody>
          <a:bodyPr vert="horz" lIns="91440" tIns="45720" rIns="91440" bIns="45720" rtlCol="0" anchor="ctr">
            <a:noAutofit/>
          </a:bodyPr>
          <a:lstStyle/>
          <a:p>
            <a:r>
              <a:rPr lang="en-US"/>
              <a:t>Click to edit Master title style</a:t>
            </a:r>
          </a:p>
        </p:txBody>
      </p:sp>
      <p:sp>
        <p:nvSpPr>
          <p:cNvPr id="43" name="TextBox 42"/>
          <p:cNvSpPr txBox="1"/>
          <p:nvPr userDrawn="1"/>
        </p:nvSpPr>
        <p:spPr>
          <a:xfrm>
            <a:off x="849285" y="6378083"/>
            <a:ext cx="4962525" cy="207749"/>
          </a:xfrm>
          <a:prstGeom prst="rect">
            <a:avLst/>
          </a:prstGeom>
          <a:noFill/>
        </p:spPr>
        <p:txBody>
          <a:bodyPr wrap="square" rtlCol="0" anchor="b" anchorCtr="0">
            <a:spAutoFit/>
          </a:bodyPr>
          <a:lstStyle/>
          <a:p>
            <a:pPr algn="l"/>
            <a:r>
              <a:rPr lang="en-US" sz="750">
                <a:solidFill>
                  <a:srgbClr val="7F7F7F"/>
                </a:solidFill>
              </a:rPr>
              <a:t>Confidential</a:t>
            </a:r>
          </a:p>
        </p:txBody>
      </p:sp>
      <p:pic>
        <p:nvPicPr>
          <p:cNvPr id="25" name="Picture 24"/>
          <p:cNvPicPr>
            <a:picLocks noChangeAspect="1"/>
          </p:cNvPicPr>
          <p:nvPr userDrawn="1"/>
        </p:nvPicPr>
        <p:blipFill rotWithShape="1">
          <a:blip r:embed="rId33" cstate="print">
            <a:extLst>
              <a:ext uri="{28A0092B-C50C-407E-A947-70E740481C1C}">
                <a14:useLocalDpi xmlns:a14="http://schemas.microsoft.com/office/drawing/2010/main" val="0"/>
              </a:ext>
            </a:extLst>
          </a:blip>
          <a:srcRect t="-3520"/>
          <a:stretch/>
        </p:blipFill>
        <p:spPr>
          <a:xfrm>
            <a:off x="0" y="-13648"/>
            <a:ext cx="12200467" cy="325311"/>
          </a:xfrm>
          <a:prstGeom prst="rect">
            <a:avLst/>
          </a:prstGeom>
        </p:spPr>
      </p:pic>
      <p:sp>
        <p:nvSpPr>
          <p:cNvPr id="7" name="TextBox 6"/>
          <p:cNvSpPr txBox="1"/>
          <p:nvPr userDrawn="1"/>
        </p:nvSpPr>
        <p:spPr>
          <a:xfrm>
            <a:off x="289711" y="6378083"/>
            <a:ext cx="517265" cy="207749"/>
          </a:xfrm>
          <a:prstGeom prst="rect">
            <a:avLst/>
          </a:prstGeom>
          <a:noFill/>
        </p:spPr>
        <p:txBody>
          <a:bodyPr wrap="square" rtlCol="0">
            <a:spAutoFit/>
          </a:bodyPr>
          <a:lstStyle/>
          <a:p>
            <a:pPr algn="ctr"/>
            <a:fld id="{DB8CD98A-3E22-453F-A62A-E5EC241D5152}" type="slidenum">
              <a:rPr lang="en-US" sz="750" smtClean="0">
                <a:solidFill>
                  <a:srgbClr val="7F7F7F"/>
                </a:solidFill>
              </a:rPr>
              <a:pPr algn="ctr"/>
              <a:t>‹#›</a:t>
            </a:fld>
            <a:r>
              <a:rPr lang="en-US" sz="750">
                <a:solidFill>
                  <a:srgbClr val="7F7F7F"/>
                </a:solidFill>
              </a:rPr>
              <a:t> </a:t>
            </a:r>
          </a:p>
        </p:txBody>
      </p:sp>
      <p:sp>
        <p:nvSpPr>
          <p:cNvPr id="4" name="Text Placeholder 3"/>
          <p:cNvSpPr>
            <a:spLocks noGrp="1"/>
          </p:cNvSpPr>
          <p:nvPr>
            <p:ph type="body" idx="1"/>
          </p:nvPr>
        </p:nvSpPr>
        <p:spPr>
          <a:xfrm>
            <a:off x="355600" y="1457306"/>
            <a:ext cx="11480800" cy="4522661"/>
          </a:xfrm>
          <a:prstGeom prst="rect">
            <a:avLst/>
          </a:prstGeom>
        </p:spPr>
        <p:txBody>
          <a:bodyPr vert="horz" lIns="91440" tIns="45720" rIns="91440" bIns="4572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24" name="Group 23"/>
          <p:cNvGrpSpPr/>
          <p:nvPr userDrawn="1"/>
        </p:nvGrpSpPr>
        <p:grpSpPr>
          <a:xfrm>
            <a:off x="9991558" y="6122952"/>
            <a:ext cx="1844842" cy="572324"/>
            <a:chOff x="1936751" y="5480050"/>
            <a:chExt cx="7558088" cy="2344738"/>
          </a:xfrm>
        </p:grpSpPr>
        <p:sp>
          <p:nvSpPr>
            <p:cNvPr id="26" name="Freeform 5"/>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6"/>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7"/>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8"/>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9"/>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10"/>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11"/>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854605992"/>
      </p:ext>
    </p:extLst>
  </p:cSld>
  <p:clrMap bg1="lt1" tx1="dk1" bg2="lt2" tx2="dk2" accent1="accent1" accent2="accent2" accent3="accent3" accent4="accent4" accent5="accent5" accent6="accent6" hlink="hlink" folHlink="folHlink"/>
  <p:sldLayoutIdLst>
    <p:sldLayoutId id="2147483850" r:id="rId1"/>
    <p:sldLayoutId id="2147483851" r:id="rId2"/>
    <p:sldLayoutId id="2147483852" r:id="rId3"/>
    <p:sldLayoutId id="2147483853" r:id="rId4"/>
    <p:sldLayoutId id="2147483854" r:id="rId5"/>
    <p:sldLayoutId id="2147483855" r:id="rId6"/>
    <p:sldLayoutId id="2147483856" r:id="rId7"/>
    <p:sldLayoutId id="2147483857" r:id="rId8"/>
    <p:sldLayoutId id="2147483858" r:id="rId9"/>
    <p:sldLayoutId id="2147483859" r:id="rId10"/>
    <p:sldLayoutId id="2147483860" r:id="rId11"/>
    <p:sldLayoutId id="2147483861" r:id="rId12"/>
    <p:sldLayoutId id="2147483862" r:id="rId13"/>
    <p:sldLayoutId id="2147483863" r:id="rId14"/>
    <p:sldLayoutId id="2147483864" r:id="rId15"/>
    <p:sldLayoutId id="2147483865" r:id="rId16"/>
    <p:sldLayoutId id="2147483866" r:id="rId17"/>
    <p:sldLayoutId id="2147483867" r:id="rId18"/>
    <p:sldLayoutId id="2147483868" r:id="rId19"/>
    <p:sldLayoutId id="2147483869" r:id="rId20"/>
    <p:sldLayoutId id="2147483870" r:id="rId21"/>
    <p:sldLayoutId id="2147483871" r:id="rId22"/>
    <p:sldLayoutId id="2147483872" r:id="rId23"/>
    <p:sldLayoutId id="2147483873" r:id="rId24"/>
    <p:sldLayoutId id="2147483874" r:id="rId25"/>
    <p:sldLayoutId id="2147483875" r:id="rId26"/>
    <p:sldLayoutId id="2147483876" r:id="rId27"/>
    <p:sldLayoutId id="2147483877" r:id="rId28"/>
    <p:sldLayoutId id="2147483878" r:id="rId29"/>
    <p:sldLayoutId id="2147483879" r:id="rId30"/>
    <p:sldLayoutId id="2147483880" r:id="rId31"/>
  </p:sldLayoutIdLst>
  <p:hf sldNum="0" hdr="0" ftr="0" dt="0"/>
  <p:txStyles>
    <p:titleStyle>
      <a:lvl1pPr marL="0" algn="l" defTabSz="685749" rtl="0" eaLnBrk="1" latinLnBrk="0" hangingPunct="1">
        <a:lnSpc>
          <a:spcPts val="1950"/>
        </a:lnSpc>
        <a:spcBef>
          <a:spcPct val="0"/>
        </a:spcBef>
        <a:buNone/>
        <a:defRPr lang="en-US" sz="2200" b="1" kern="1000" spc="-8" dirty="0">
          <a:solidFill>
            <a:srgbClr val="0098BA"/>
          </a:solidFill>
          <a:latin typeface="Arial" panose="020B0604020202020204" pitchFamily="34" charset="0"/>
          <a:ea typeface="+mn-ea"/>
          <a:cs typeface="Arial" panose="020B0604020202020204" pitchFamily="34" charset="0"/>
        </a:defRPr>
      </a:lvl1pPr>
    </p:titleStyle>
    <p:bodyStyle>
      <a:lvl1pPr marL="228600" indent="-228600" algn="l" defTabSz="685749" rtl="0" eaLnBrk="1" latinLnBrk="0" hangingPunct="1">
        <a:lnSpc>
          <a:spcPct val="100000"/>
        </a:lnSpc>
        <a:spcBef>
          <a:spcPts val="300"/>
        </a:spcBef>
        <a:spcAft>
          <a:spcPts val="300"/>
        </a:spcAft>
        <a:buClr>
          <a:schemeClr val="tx2"/>
        </a:buClr>
        <a:buFont typeface="Arial" panose="020B0604020202020204" pitchFamily="34" charset="0"/>
        <a:buChar char="•"/>
        <a:defRPr sz="1600" kern="1200">
          <a:solidFill>
            <a:srgbClr val="545559"/>
          </a:solidFill>
          <a:latin typeface="+mn-lt"/>
          <a:ea typeface="+mn-ea"/>
          <a:cs typeface="+mn-cs"/>
        </a:defRPr>
      </a:lvl1pPr>
      <a:lvl2pPr marL="457200" indent="-228600" algn="l" defTabSz="685749" rtl="0" eaLnBrk="1" latinLnBrk="0" hangingPunct="1">
        <a:lnSpc>
          <a:spcPct val="100000"/>
        </a:lnSpc>
        <a:spcBef>
          <a:spcPts val="300"/>
        </a:spcBef>
        <a:spcAft>
          <a:spcPts val="300"/>
        </a:spcAft>
        <a:buClr>
          <a:srgbClr val="74B543"/>
        </a:buClr>
        <a:buFont typeface="Arial" panose="020B0604020202020204" pitchFamily="34" charset="0"/>
        <a:buChar char="•"/>
        <a:defRPr sz="1400" kern="1200">
          <a:solidFill>
            <a:srgbClr val="545559"/>
          </a:solidFill>
          <a:latin typeface="+mn-lt"/>
          <a:ea typeface="+mn-ea"/>
          <a:cs typeface="+mn-cs"/>
        </a:defRPr>
      </a:lvl2pPr>
      <a:lvl3pPr marL="687388" indent="-230188" algn="l" defTabSz="685749" rtl="0" eaLnBrk="1" latinLnBrk="0" hangingPunct="1">
        <a:lnSpc>
          <a:spcPct val="100000"/>
        </a:lnSpc>
        <a:spcBef>
          <a:spcPts val="300"/>
        </a:spcBef>
        <a:spcAft>
          <a:spcPts val="300"/>
        </a:spcAft>
        <a:buClr>
          <a:srgbClr val="0098BA"/>
        </a:buClr>
        <a:buFont typeface="Arial" panose="020B0604020202020204" pitchFamily="34" charset="0"/>
        <a:buChar char="•"/>
        <a:defRPr sz="1200" kern="1200">
          <a:solidFill>
            <a:srgbClr val="545559"/>
          </a:solidFill>
          <a:latin typeface="+mn-lt"/>
          <a:ea typeface="+mn-ea"/>
          <a:cs typeface="+mn-cs"/>
        </a:defRPr>
      </a:lvl3pPr>
      <a:lvl4pPr marL="914400" indent="-228600" algn="l" defTabSz="685749" rtl="0" eaLnBrk="1" latinLnBrk="0" hangingPunct="1">
        <a:lnSpc>
          <a:spcPct val="100000"/>
        </a:lnSpc>
        <a:spcBef>
          <a:spcPts val="300"/>
        </a:spcBef>
        <a:spcAft>
          <a:spcPts val="300"/>
        </a:spcAft>
        <a:buSzPct val="90000"/>
        <a:buFont typeface="Arial" panose="020B0604020202020204" pitchFamily="34" charset="0"/>
        <a:buChar char="•"/>
        <a:defRPr sz="1200" kern="1200">
          <a:solidFill>
            <a:srgbClr val="545559"/>
          </a:solidFill>
          <a:latin typeface="+mn-lt"/>
          <a:ea typeface="+mn-ea"/>
          <a:cs typeface="+mn-cs"/>
        </a:defRPr>
      </a:lvl4pPr>
      <a:lvl5pPr marL="1144588" indent="-230188" algn="l" defTabSz="685749" rtl="0" eaLnBrk="1" latinLnBrk="0" hangingPunct="1">
        <a:lnSpc>
          <a:spcPct val="100000"/>
        </a:lnSpc>
        <a:spcBef>
          <a:spcPts val="300"/>
        </a:spcBef>
        <a:spcAft>
          <a:spcPts val="300"/>
        </a:spcAft>
        <a:buSzPct val="90000"/>
        <a:buFont typeface="Arial" panose="020B0604020202020204" pitchFamily="34" charset="0"/>
        <a:buChar char="•"/>
        <a:defRPr sz="1200" kern="1200">
          <a:solidFill>
            <a:srgbClr val="545559"/>
          </a:solidFill>
          <a:latin typeface="+mn-lt"/>
          <a:ea typeface="+mn-ea"/>
          <a:cs typeface="+mn-cs"/>
        </a:defRPr>
      </a:lvl5pPr>
      <a:lvl6pPr marL="1371600" indent="-227013" algn="l" defTabSz="685749" rtl="0" eaLnBrk="1" latinLnBrk="0" hangingPunct="1">
        <a:lnSpc>
          <a:spcPct val="100000"/>
        </a:lnSpc>
        <a:spcBef>
          <a:spcPts val="300"/>
        </a:spcBef>
        <a:spcAft>
          <a:spcPts val="300"/>
        </a:spcAft>
        <a:buClr>
          <a:schemeClr val="tx2"/>
        </a:buClr>
        <a:buSzPct val="90000"/>
        <a:buFont typeface="Arial" panose="020B0604020202020204" pitchFamily="34" charset="0"/>
        <a:buChar char="•"/>
        <a:defRPr sz="1200" kern="1200">
          <a:solidFill>
            <a:schemeClr val="tx2"/>
          </a:solidFill>
          <a:latin typeface="+mn-lt"/>
          <a:ea typeface="+mn-ea"/>
          <a:cs typeface="+mn-cs"/>
        </a:defRPr>
      </a:lvl6pPr>
      <a:lvl7pPr marL="1601788" indent="-230188" algn="l" defTabSz="685749" rtl="0" eaLnBrk="1" latinLnBrk="0" hangingPunct="1">
        <a:lnSpc>
          <a:spcPct val="100000"/>
        </a:lnSpc>
        <a:spcBef>
          <a:spcPts val="300"/>
        </a:spcBef>
        <a:spcAft>
          <a:spcPts val="300"/>
        </a:spcAft>
        <a:buSzPct val="80000"/>
        <a:buFont typeface="Arial" panose="020B0604020202020204" pitchFamily="34" charset="0"/>
        <a:buChar char="•"/>
        <a:defRPr lang="en-US" sz="1200" kern="1200" dirty="0">
          <a:solidFill>
            <a:schemeClr val="tx2"/>
          </a:solidFill>
          <a:latin typeface="+mn-lt"/>
          <a:ea typeface="+mn-ea"/>
          <a:cs typeface="+mn-cs"/>
        </a:defRPr>
      </a:lvl7pPr>
      <a:lvl8pPr marL="1828800" indent="-227013" algn="l" defTabSz="685749" rtl="0" eaLnBrk="1" latinLnBrk="0" hangingPunct="1">
        <a:lnSpc>
          <a:spcPct val="100000"/>
        </a:lnSpc>
        <a:spcBef>
          <a:spcPts val="300"/>
        </a:spcBef>
        <a:spcAft>
          <a:spcPts val="300"/>
        </a:spcAft>
        <a:buSzPct val="80000"/>
        <a:buFont typeface="Arial" panose="020B0604020202020204" pitchFamily="34" charset="0"/>
        <a:buChar char="•"/>
        <a:defRPr sz="1200" kern="1200" baseline="0">
          <a:solidFill>
            <a:schemeClr val="tx2"/>
          </a:solidFill>
          <a:latin typeface="+mn-lt"/>
          <a:ea typeface="+mn-ea"/>
          <a:cs typeface="+mn-cs"/>
        </a:defRPr>
      </a:lvl8pPr>
      <a:lvl9pPr marL="2058988" indent="-230188" algn="l" defTabSz="685749" rtl="0" eaLnBrk="1" latinLnBrk="0" hangingPunct="1">
        <a:lnSpc>
          <a:spcPct val="100000"/>
        </a:lnSpc>
        <a:spcBef>
          <a:spcPts val="300"/>
        </a:spcBef>
        <a:spcAft>
          <a:spcPts val="300"/>
        </a:spcAft>
        <a:buSzPct val="80000"/>
        <a:buFont typeface="Arial" panose="020B0604020202020204" pitchFamily="34" charset="0"/>
        <a:buChar char="•"/>
        <a:defRPr sz="1200" kern="1200">
          <a:solidFill>
            <a:schemeClr val="tx2"/>
          </a:solidFill>
          <a:latin typeface="+mn-lt"/>
          <a:ea typeface="+mn-ea"/>
          <a:cs typeface="+mn-cs"/>
        </a:defRPr>
      </a:lvl9pPr>
    </p:bodyStyle>
    <p:otherStyle>
      <a:defPPr>
        <a:defRPr lang="en-US"/>
      </a:defPPr>
      <a:lvl1pPr marL="0" algn="l" defTabSz="685749" rtl="0" eaLnBrk="1" latinLnBrk="0" hangingPunct="1">
        <a:defRPr sz="1350" kern="1200">
          <a:solidFill>
            <a:schemeClr val="tx1"/>
          </a:solidFill>
          <a:latin typeface="+mn-lt"/>
          <a:ea typeface="+mn-ea"/>
          <a:cs typeface="+mn-cs"/>
        </a:defRPr>
      </a:lvl1pPr>
      <a:lvl2pPr marL="342875" algn="l" defTabSz="685749" rtl="0" eaLnBrk="1" latinLnBrk="0" hangingPunct="1">
        <a:defRPr sz="1350" kern="1200">
          <a:solidFill>
            <a:schemeClr val="tx1"/>
          </a:solidFill>
          <a:latin typeface="+mn-lt"/>
          <a:ea typeface="+mn-ea"/>
          <a:cs typeface="+mn-cs"/>
        </a:defRPr>
      </a:lvl2pPr>
      <a:lvl3pPr marL="685749" algn="l" defTabSz="685749" rtl="0" eaLnBrk="1" latinLnBrk="0" hangingPunct="1">
        <a:defRPr sz="1350" kern="1200">
          <a:solidFill>
            <a:schemeClr val="tx1"/>
          </a:solidFill>
          <a:latin typeface="+mn-lt"/>
          <a:ea typeface="+mn-ea"/>
          <a:cs typeface="+mn-cs"/>
        </a:defRPr>
      </a:lvl3pPr>
      <a:lvl4pPr marL="1028624" algn="l" defTabSz="685749" rtl="0" eaLnBrk="1" latinLnBrk="0" hangingPunct="1">
        <a:defRPr sz="1350" kern="1200">
          <a:solidFill>
            <a:schemeClr val="tx1"/>
          </a:solidFill>
          <a:latin typeface="+mn-lt"/>
          <a:ea typeface="+mn-ea"/>
          <a:cs typeface="+mn-cs"/>
        </a:defRPr>
      </a:lvl4pPr>
      <a:lvl5pPr marL="1371498" algn="l" defTabSz="685749" rtl="0" eaLnBrk="1" latinLnBrk="0" hangingPunct="1">
        <a:defRPr sz="1350" kern="1200">
          <a:solidFill>
            <a:schemeClr val="tx1"/>
          </a:solidFill>
          <a:latin typeface="+mn-lt"/>
          <a:ea typeface="+mn-ea"/>
          <a:cs typeface="+mn-cs"/>
        </a:defRPr>
      </a:lvl5pPr>
      <a:lvl6pPr marL="1714373" algn="l" defTabSz="685749" rtl="0" eaLnBrk="1" latinLnBrk="0" hangingPunct="1">
        <a:defRPr sz="1350" kern="1200">
          <a:solidFill>
            <a:schemeClr val="tx1"/>
          </a:solidFill>
          <a:latin typeface="+mn-lt"/>
          <a:ea typeface="+mn-ea"/>
          <a:cs typeface="+mn-cs"/>
        </a:defRPr>
      </a:lvl6pPr>
      <a:lvl7pPr marL="2057246" algn="l" defTabSz="685749" rtl="0" eaLnBrk="1" latinLnBrk="0" hangingPunct="1">
        <a:defRPr sz="1350" kern="1200">
          <a:solidFill>
            <a:schemeClr val="tx1"/>
          </a:solidFill>
          <a:latin typeface="+mn-lt"/>
          <a:ea typeface="+mn-ea"/>
          <a:cs typeface="+mn-cs"/>
        </a:defRPr>
      </a:lvl7pPr>
      <a:lvl8pPr marL="2400120" algn="l" defTabSz="685749" rtl="0" eaLnBrk="1" latinLnBrk="0" hangingPunct="1">
        <a:defRPr sz="1350" kern="1200">
          <a:solidFill>
            <a:schemeClr val="tx1"/>
          </a:solidFill>
          <a:latin typeface="+mn-lt"/>
          <a:ea typeface="+mn-ea"/>
          <a:cs typeface="+mn-cs"/>
        </a:defRPr>
      </a:lvl8pPr>
      <a:lvl9pPr marL="2742995" algn="l" defTabSz="685749"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912">
          <p15:clr>
            <a:srgbClr val="F26B43"/>
          </p15:clr>
        </p15:guide>
        <p15:guide id="2" pos="224">
          <p15:clr>
            <a:srgbClr val="F26B43"/>
          </p15:clr>
        </p15:guide>
        <p15:guide id="3" orient="horz" pos="4104">
          <p15:clr>
            <a:srgbClr val="F26B43"/>
          </p15:clr>
        </p15:guide>
        <p15:guide id="4" orient="horz" pos="3744">
          <p15:clr>
            <a:srgbClr val="F26B43"/>
          </p15:clr>
        </p15:guide>
        <p15:guide id="5" orient="horz" pos="192">
          <p15:clr>
            <a:srgbClr val="F26B43"/>
          </p15:clr>
        </p15:guide>
        <p15:guide id="6" pos="7456">
          <p15:clr>
            <a:srgbClr val="F26B43"/>
          </p15:clr>
        </p15:guide>
        <p15:guide id="7" orient="horz" pos="2832">
          <p15:clr>
            <a:srgbClr val="F26B43"/>
          </p15:clr>
        </p15:guide>
        <p15:guide id="8" orient="horz" pos="720">
          <p15:clr>
            <a:srgbClr val="F26B43"/>
          </p15:clr>
        </p15:guide>
        <p15:guide id="9" orient="horz" pos="408">
          <p15:clr>
            <a:srgbClr val="F26B43"/>
          </p15:clr>
        </p15:guide>
        <p15:guide id="10" pos="504">
          <p15:clr>
            <a:srgbClr val="F26B43"/>
          </p15:clr>
        </p15:guide>
        <p15:guide id="11" pos="3432">
          <p15:clr>
            <a:srgbClr val="F26B43"/>
          </p15:clr>
        </p15:guide>
        <p15:guide id="12" pos="312">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1001" y="647700"/>
            <a:ext cx="11449051" cy="495300"/>
          </a:xfrm>
          <a:prstGeom prst="rect">
            <a:avLst/>
          </a:prstGeom>
        </p:spPr>
        <p:txBody>
          <a:bodyPr vert="horz" lIns="91440" tIns="45720" rIns="91440" bIns="45720" rtlCol="0" anchor="ctr">
            <a:noAutofit/>
          </a:bodyPr>
          <a:lstStyle/>
          <a:p>
            <a:r>
              <a:rPr lang="en-US"/>
              <a:t>Click to edit Master title style</a:t>
            </a:r>
          </a:p>
        </p:txBody>
      </p:sp>
      <p:sp>
        <p:nvSpPr>
          <p:cNvPr id="43" name="TextBox 42"/>
          <p:cNvSpPr txBox="1"/>
          <p:nvPr userDrawn="1"/>
        </p:nvSpPr>
        <p:spPr>
          <a:xfrm>
            <a:off x="849285" y="6378083"/>
            <a:ext cx="4962525" cy="207749"/>
          </a:xfrm>
          <a:prstGeom prst="rect">
            <a:avLst/>
          </a:prstGeom>
          <a:noFill/>
        </p:spPr>
        <p:txBody>
          <a:bodyPr wrap="square" rtlCol="0" anchor="b" anchorCtr="0">
            <a:spAutoFit/>
          </a:bodyPr>
          <a:lstStyle/>
          <a:p>
            <a:pPr algn="l"/>
            <a:r>
              <a:rPr lang="en-US" sz="750">
                <a:solidFill>
                  <a:srgbClr val="7F7F7F"/>
                </a:solidFill>
              </a:rPr>
              <a:t>Confidential</a:t>
            </a:r>
          </a:p>
        </p:txBody>
      </p:sp>
      <p:pic>
        <p:nvPicPr>
          <p:cNvPr id="25" name="Picture 24"/>
          <p:cNvPicPr>
            <a:picLocks noChangeAspect="1"/>
          </p:cNvPicPr>
          <p:nvPr userDrawn="1"/>
        </p:nvPicPr>
        <p:blipFill rotWithShape="1">
          <a:blip r:embed="rId41" cstate="print">
            <a:extLst>
              <a:ext uri="{28A0092B-C50C-407E-A947-70E740481C1C}">
                <a14:useLocalDpi xmlns:a14="http://schemas.microsoft.com/office/drawing/2010/main" val="0"/>
              </a:ext>
            </a:extLst>
          </a:blip>
          <a:srcRect t="-3520"/>
          <a:stretch/>
        </p:blipFill>
        <p:spPr>
          <a:xfrm>
            <a:off x="0" y="-13648"/>
            <a:ext cx="12192000" cy="325311"/>
          </a:xfrm>
          <a:prstGeom prst="rect">
            <a:avLst/>
          </a:prstGeom>
        </p:spPr>
      </p:pic>
      <p:sp>
        <p:nvSpPr>
          <p:cNvPr id="7" name="TextBox 6"/>
          <p:cNvSpPr txBox="1"/>
          <p:nvPr userDrawn="1"/>
        </p:nvSpPr>
        <p:spPr>
          <a:xfrm>
            <a:off x="289711" y="6378083"/>
            <a:ext cx="517265" cy="207749"/>
          </a:xfrm>
          <a:prstGeom prst="rect">
            <a:avLst/>
          </a:prstGeom>
          <a:noFill/>
        </p:spPr>
        <p:txBody>
          <a:bodyPr wrap="square" rtlCol="0">
            <a:spAutoFit/>
          </a:bodyPr>
          <a:lstStyle/>
          <a:p>
            <a:pPr algn="ctr"/>
            <a:fld id="{DB8CD98A-3E22-453F-A62A-E5EC241D5152}" type="slidenum">
              <a:rPr lang="en-US" sz="750" smtClean="0">
                <a:solidFill>
                  <a:srgbClr val="7F7F7F"/>
                </a:solidFill>
              </a:rPr>
              <a:pPr algn="ctr"/>
              <a:t>‹#›</a:t>
            </a:fld>
            <a:r>
              <a:rPr lang="en-US" sz="750">
                <a:solidFill>
                  <a:srgbClr val="7F7F7F"/>
                </a:solidFill>
              </a:rPr>
              <a:t> </a:t>
            </a:r>
          </a:p>
        </p:txBody>
      </p:sp>
      <p:sp>
        <p:nvSpPr>
          <p:cNvPr id="4" name="Text Placeholder 3"/>
          <p:cNvSpPr>
            <a:spLocks noGrp="1"/>
          </p:cNvSpPr>
          <p:nvPr>
            <p:ph type="body" idx="1"/>
          </p:nvPr>
        </p:nvSpPr>
        <p:spPr>
          <a:xfrm>
            <a:off x="355600" y="1457306"/>
            <a:ext cx="11480800" cy="4522661"/>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24" name="Group 23"/>
          <p:cNvGrpSpPr/>
          <p:nvPr userDrawn="1"/>
        </p:nvGrpSpPr>
        <p:grpSpPr>
          <a:xfrm>
            <a:off x="9991558" y="6122952"/>
            <a:ext cx="1844842" cy="572324"/>
            <a:chOff x="1936751" y="5480050"/>
            <a:chExt cx="7558088" cy="2344738"/>
          </a:xfrm>
        </p:grpSpPr>
        <p:sp>
          <p:nvSpPr>
            <p:cNvPr id="26" name="Freeform 5"/>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6"/>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7"/>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8"/>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9"/>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10"/>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11"/>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347676551"/>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 id="2147483897" r:id="rId12"/>
    <p:sldLayoutId id="2147483898" r:id="rId13"/>
    <p:sldLayoutId id="2147483899" r:id="rId14"/>
    <p:sldLayoutId id="2147483900" r:id="rId15"/>
    <p:sldLayoutId id="2147483901" r:id="rId16"/>
    <p:sldLayoutId id="2147483902" r:id="rId17"/>
    <p:sldLayoutId id="2147483903" r:id="rId18"/>
    <p:sldLayoutId id="2147483904" r:id="rId19"/>
    <p:sldLayoutId id="2147483905" r:id="rId20"/>
    <p:sldLayoutId id="2147483906" r:id="rId21"/>
    <p:sldLayoutId id="2147483907" r:id="rId22"/>
    <p:sldLayoutId id="2147483908" r:id="rId23"/>
    <p:sldLayoutId id="2147483909" r:id="rId24"/>
    <p:sldLayoutId id="2147483910" r:id="rId25"/>
    <p:sldLayoutId id="2147483911" r:id="rId26"/>
    <p:sldLayoutId id="2147483912" r:id="rId27"/>
    <p:sldLayoutId id="2147483913" r:id="rId28"/>
    <p:sldLayoutId id="2147483914" r:id="rId29"/>
    <p:sldLayoutId id="2147483915" r:id="rId30"/>
    <p:sldLayoutId id="2147483916" r:id="rId31"/>
    <p:sldLayoutId id="2147483917" r:id="rId32"/>
    <p:sldLayoutId id="2147483918" r:id="rId33"/>
    <p:sldLayoutId id="2147483919" r:id="rId34"/>
    <p:sldLayoutId id="2147483920" r:id="rId35"/>
    <p:sldLayoutId id="2147483921" r:id="rId36"/>
    <p:sldLayoutId id="2147483923" r:id="rId37"/>
    <p:sldLayoutId id="2147483924" r:id="rId38"/>
    <p:sldLayoutId id="2147483926" r:id="rId39"/>
  </p:sldLayoutIdLst>
  <p:hf sldNum="0" hdr="0" ftr="0" dt="0"/>
  <p:txStyles>
    <p:titleStyle>
      <a:lvl1pPr marL="0" algn="l" defTabSz="685749" rtl="0" eaLnBrk="1" latinLnBrk="0" hangingPunct="1">
        <a:lnSpc>
          <a:spcPts val="1950"/>
        </a:lnSpc>
        <a:spcBef>
          <a:spcPct val="0"/>
        </a:spcBef>
        <a:buNone/>
        <a:defRPr lang="en-US" sz="2200" b="1" kern="1000" spc="-8" dirty="0">
          <a:solidFill>
            <a:srgbClr val="0098BA"/>
          </a:solidFill>
          <a:latin typeface="Arial" panose="020B0604020202020204" pitchFamily="34" charset="0"/>
          <a:ea typeface="+mn-ea"/>
          <a:cs typeface="Arial" panose="020B0604020202020204" pitchFamily="34" charset="0"/>
        </a:defRPr>
      </a:lvl1pPr>
    </p:titleStyle>
    <p:bodyStyle>
      <a:lvl1pPr marL="228600" indent="-228600" algn="l" defTabSz="685749" rtl="0" eaLnBrk="1" latinLnBrk="0" hangingPunct="1">
        <a:lnSpc>
          <a:spcPct val="100000"/>
        </a:lnSpc>
        <a:spcBef>
          <a:spcPts val="300"/>
        </a:spcBef>
        <a:spcAft>
          <a:spcPts val="300"/>
        </a:spcAft>
        <a:buClr>
          <a:schemeClr val="tx2"/>
        </a:buClr>
        <a:buFont typeface="Arial" panose="020B0604020202020204" pitchFamily="34" charset="0"/>
        <a:buChar char="•"/>
        <a:defRPr sz="1600" kern="1200">
          <a:solidFill>
            <a:srgbClr val="545559"/>
          </a:solidFill>
          <a:latin typeface="+mn-lt"/>
          <a:ea typeface="+mn-ea"/>
          <a:cs typeface="+mn-cs"/>
        </a:defRPr>
      </a:lvl1pPr>
      <a:lvl2pPr marL="457200" indent="-228600" algn="l" defTabSz="685749" rtl="0" eaLnBrk="1" latinLnBrk="0" hangingPunct="1">
        <a:lnSpc>
          <a:spcPct val="100000"/>
        </a:lnSpc>
        <a:spcBef>
          <a:spcPts val="300"/>
        </a:spcBef>
        <a:spcAft>
          <a:spcPts val="300"/>
        </a:spcAft>
        <a:buClr>
          <a:srgbClr val="74B543"/>
        </a:buClr>
        <a:buFont typeface="Arial" panose="020B0604020202020204" pitchFamily="34" charset="0"/>
        <a:buChar char="•"/>
        <a:defRPr sz="1400" kern="1200">
          <a:solidFill>
            <a:srgbClr val="545559"/>
          </a:solidFill>
          <a:latin typeface="+mn-lt"/>
          <a:ea typeface="+mn-ea"/>
          <a:cs typeface="+mn-cs"/>
        </a:defRPr>
      </a:lvl2pPr>
      <a:lvl3pPr marL="687388" indent="-230188" algn="l" defTabSz="685749" rtl="0" eaLnBrk="1" latinLnBrk="0" hangingPunct="1">
        <a:lnSpc>
          <a:spcPct val="100000"/>
        </a:lnSpc>
        <a:spcBef>
          <a:spcPts val="300"/>
        </a:spcBef>
        <a:spcAft>
          <a:spcPts val="300"/>
        </a:spcAft>
        <a:buClr>
          <a:srgbClr val="0098BA"/>
        </a:buClr>
        <a:buFont typeface="Arial" panose="020B0604020202020204" pitchFamily="34" charset="0"/>
        <a:buChar char="•"/>
        <a:defRPr sz="1200" kern="1200">
          <a:solidFill>
            <a:srgbClr val="545559"/>
          </a:solidFill>
          <a:latin typeface="+mn-lt"/>
          <a:ea typeface="+mn-ea"/>
          <a:cs typeface="+mn-cs"/>
        </a:defRPr>
      </a:lvl3pPr>
      <a:lvl4pPr marL="914400" indent="-228600" algn="l" defTabSz="685749" rtl="0" eaLnBrk="1" latinLnBrk="0" hangingPunct="1">
        <a:lnSpc>
          <a:spcPct val="100000"/>
        </a:lnSpc>
        <a:spcBef>
          <a:spcPts val="300"/>
        </a:spcBef>
        <a:spcAft>
          <a:spcPts val="300"/>
        </a:spcAft>
        <a:buSzPct val="90000"/>
        <a:buFont typeface="Arial" panose="020B0604020202020204" pitchFamily="34" charset="0"/>
        <a:buChar char="•"/>
        <a:defRPr sz="1200" kern="1200">
          <a:solidFill>
            <a:srgbClr val="545559"/>
          </a:solidFill>
          <a:latin typeface="+mn-lt"/>
          <a:ea typeface="+mn-ea"/>
          <a:cs typeface="+mn-cs"/>
        </a:defRPr>
      </a:lvl4pPr>
      <a:lvl5pPr marL="1144588" indent="-230188" algn="l" defTabSz="685749" rtl="0" eaLnBrk="1" latinLnBrk="0" hangingPunct="1">
        <a:lnSpc>
          <a:spcPct val="100000"/>
        </a:lnSpc>
        <a:spcBef>
          <a:spcPts val="300"/>
        </a:spcBef>
        <a:spcAft>
          <a:spcPts val="300"/>
        </a:spcAft>
        <a:buSzPct val="90000"/>
        <a:buFont typeface="Arial" panose="020B0604020202020204" pitchFamily="34" charset="0"/>
        <a:buChar char="•"/>
        <a:defRPr sz="1200" kern="1200">
          <a:solidFill>
            <a:srgbClr val="545559"/>
          </a:solidFill>
          <a:latin typeface="+mn-lt"/>
          <a:ea typeface="+mn-ea"/>
          <a:cs typeface="+mn-cs"/>
        </a:defRPr>
      </a:lvl5pPr>
      <a:lvl6pPr marL="1371600" indent="-227013" algn="l" defTabSz="685749" rtl="0" eaLnBrk="1" latinLnBrk="0" hangingPunct="1">
        <a:lnSpc>
          <a:spcPct val="100000"/>
        </a:lnSpc>
        <a:spcBef>
          <a:spcPts val="300"/>
        </a:spcBef>
        <a:spcAft>
          <a:spcPts val="300"/>
        </a:spcAft>
        <a:buClr>
          <a:schemeClr val="tx2"/>
        </a:buClr>
        <a:buSzPct val="90000"/>
        <a:buFont typeface="Arial" panose="020B0604020202020204" pitchFamily="34" charset="0"/>
        <a:buChar char="•"/>
        <a:defRPr sz="1200" kern="1200">
          <a:solidFill>
            <a:schemeClr val="tx2"/>
          </a:solidFill>
          <a:latin typeface="+mn-lt"/>
          <a:ea typeface="+mn-ea"/>
          <a:cs typeface="+mn-cs"/>
        </a:defRPr>
      </a:lvl6pPr>
      <a:lvl7pPr marL="1601788" indent="-230188" algn="l" defTabSz="685749" rtl="0" eaLnBrk="1" latinLnBrk="0" hangingPunct="1">
        <a:lnSpc>
          <a:spcPct val="100000"/>
        </a:lnSpc>
        <a:spcBef>
          <a:spcPts val="300"/>
        </a:spcBef>
        <a:spcAft>
          <a:spcPts val="300"/>
        </a:spcAft>
        <a:buSzPct val="80000"/>
        <a:buFont typeface="Arial" panose="020B0604020202020204" pitchFamily="34" charset="0"/>
        <a:buChar char="•"/>
        <a:defRPr lang="en-US" sz="1200" kern="1200" dirty="0">
          <a:solidFill>
            <a:schemeClr val="tx2"/>
          </a:solidFill>
          <a:latin typeface="+mn-lt"/>
          <a:ea typeface="+mn-ea"/>
          <a:cs typeface="+mn-cs"/>
        </a:defRPr>
      </a:lvl7pPr>
      <a:lvl8pPr marL="1828800" indent="-227013" algn="l" defTabSz="685749" rtl="0" eaLnBrk="1" latinLnBrk="0" hangingPunct="1">
        <a:lnSpc>
          <a:spcPct val="100000"/>
        </a:lnSpc>
        <a:spcBef>
          <a:spcPts val="300"/>
        </a:spcBef>
        <a:spcAft>
          <a:spcPts val="300"/>
        </a:spcAft>
        <a:buSzPct val="80000"/>
        <a:buFont typeface="Arial" panose="020B0604020202020204" pitchFamily="34" charset="0"/>
        <a:buChar char="•"/>
        <a:defRPr sz="1200" kern="1200" baseline="0">
          <a:solidFill>
            <a:schemeClr val="tx2"/>
          </a:solidFill>
          <a:latin typeface="+mn-lt"/>
          <a:ea typeface="+mn-ea"/>
          <a:cs typeface="+mn-cs"/>
        </a:defRPr>
      </a:lvl8pPr>
      <a:lvl9pPr marL="2058988" indent="-230188" algn="l" defTabSz="685749" rtl="0" eaLnBrk="1" latinLnBrk="0" hangingPunct="1">
        <a:lnSpc>
          <a:spcPct val="100000"/>
        </a:lnSpc>
        <a:spcBef>
          <a:spcPts val="300"/>
        </a:spcBef>
        <a:spcAft>
          <a:spcPts val="300"/>
        </a:spcAft>
        <a:buSzPct val="80000"/>
        <a:buFont typeface="Arial" panose="020B0604020202020204" pitchFamily="34" charset="0"/>
        <a:buChar char="•"/>
        <a:defRPr sz="1200" kern="1200">
          <a:solidFill>
            <a:schemeClr val="tx2"/>
          </a:solidFill>
          <a:latin typeface="+mn-lt"/>
          <a:ea typeface="+mn-ea"/>
          <a:cs typeface="+mn-cs"/>
        </a:defRPr>
      </a:lvl9pPr>
    </p:bodyStyle>
    <p:otherStyle>
      <a:defPPr>
        <a:defRPr lang="en-US"/>
      </a:defPPr>
      <a:lvl1pPr marL="0" algn="l" defTabSz="685749" rtl="0" eaLnBrk="1" latinLnBrk="0" hangingPunct="1">
        <a:defRPr sz="1350" kern="1200">
          <a:solidFill>
            <a:schemeClr val="tx1"/>
          </a:solidFill>
          <a:latin typeface="+mn-lt"/>
          <a:ea typeface="+mn-ea"/>
          <a:cs typeface="+mn-cs"/>
        </a:defRPr>
      </a:lvl1pPr>
      <a:lvl2pPr marL="342875" algn="l" defTabSz="685749" rtl="0" eaLnBrk="1" latinLnBrk="0" hangingPunct="1">
        <a:defRPr sz="1350" kern="1200">
          <a:solidFill>
            <a:schemeClr val="tx1"/>
          </a:solidFill>
          <a:latin typeface="+mn-lt"/>
          <a:ea typeface="+mn-ea"/>
          <a:cs typeface="+mn-cs"/>
        </a:defRPr>
      </a:lvl2pPr>
      <a:lvl3pPr marL="685749" algn="l" defTabSz="685749" rtl="0" eaLnBrk="1" latinLnBrk="0" hangingPunct="1">
        <a:defRPr sz="1350" kern="1200">
          <a:solidFill>
            <a:schemeClr val="tx1"/>
          </a:solidFill>
          <a:latin typeface="+mn-lt"/>
          <a:ea typeface="+mn-ea"/>
          <a:cs typeface="+mn-cs"/>
        </a:defRPr>
      </a:lvl3pPr>
      <a:lvl4pPr marL="1028624" algn="l" defTabSz="685749" rtl="0" eaLnBrk="1" latinLnBrk="0" hangingPunct="1">
        <a:defRPr sz="1350" kern="1200">
          <a:solidFill>
            <a:schemeClr val="tx1"/>
          </a:solidFill>
          <a:latin typeface="+mn-lt"/>
          <a:ea typeface="+mn-ea"/>
          <a:cs typeface="+mn-cs"/>
        </a:defRPr>
      </a:lvl4pPr>
      <a:lvl5pPr marL="1371498" algn="l" defTabSz="685749" rtl="0" eaLnBrk="1" latinLnBrk="0" hangingPunct="1">
        <a:defRPr sz="1350" kern="1200">
          <a:solidFill>
            <a:schemeClr val="tx1"/>
          </a:solidFill>
          <a:latin typeface="+mn-lt"/>
          <a:ea typeface="+mn-ea"/>
          <a:cs typeface="+mn-cs"/>
        </a:defRPr>
      </a:lvl5pPr>
      <a:lvl6pPr marL="1714373" algn="l" defTabSz="685749" rtl="0" eaLnBrk="1" latinLnBrk="0" hangingPunct="1">
        <a:defRPr sz="1350" kern="1200">
          <a:solidFill>
            <a:schemeClr val="tx1"/>
          </a:solidFill>
          <a:latin typeface="+mn-lt"/>
          <a:ea typeface="+mn-ea"/>
          <a:cs typeface="+mn-cs"/>
        </a:defRPr>
      </a:lvl6pPr>
      <a:lvl7pPr marL="2057246" algn="l" defTabSz="685749" rtl="0" eaLnBrk="1" latinLnBrk="0" hangingPunct="1">
        <a:defRPr sz="1350" kern="1200">
          <a:solidFill>
            <a:schemeClr val="tx1"/>
          </a:solidFill>
          <a:latin typeface="+mn-lt"/>
          <a:ea typeface="+mn-ea"/>
          <a:cs typeface="+mn-cs"/>
        </a:defRPr>
      </a:lvl7pPr>
      <a:lvl8pPr marL="2400120" algn="l" defTabSz="685749" rtl="0" eaLnBrk="1" latinLnBrk="0" hangingPunct="1">
        <a:defRPr sz="1350" kern="1200">
          <a:solidFill>
            <a:schemeClr val="tx1"/>
          </a:solidFill>
          <a:latin typeface="+mn-lt"/>
          <a:ea typeface="+mn-ea"/>
          <a:cs typeface="+mn-cs"/>
        </a:defRPr>
      </a:lvl8pPr>
      <a:lvl9pPr marL="2742995" algn="l" defTabSz="685749"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912">
          <p15:clr>
            <a:srgbClr val="F26B43"/>
          </p15:clr>
        </p15:guide>
        <p15:guide id="2" pos="224">
          <p15:clr>
            <a:srgbClr val="F26B43"/>
          </p15:clr>
        </p15:guide>
        <p15:guide id="3" orient="horz" pos="4104">
          <p15:clr>
            <a:srgbClr val="F26B43"/>
          </p15:clr>
        </p15:guide>
        <p15:guide id="4" orient="horz" pos="3744">
          <p15:clr>
            <a:srgbClr val="F26B43"/>
          </p15:clr>
        </p15:guide>
        <p15:guide id="5" orient="horz" pos="192">
          <p15:clr>
            <a:srgbClr val="F26B43"/>
          </p15:clr>
        </p15:guide>
        <p15:guide id="6" pos="7456">
          <p15:clr>
            <a:srgbClr val="F26B43"/>
          </p15:clr>
        </p15:guide>
        <p15:guide id="7" orient="horz" pos="2832">
          <p15:clr>
            <a:srgbClr val="F26B43"/>
          </p15:clr>
        </p15:guide>
        <p15:guide id="8" orient="horz" pos="720">
          <p15:clr>
            <a:srgbClr val="F26B43"/>
          </p15:clr>
        </p15:guide>
        <p15:guide id="9" orient="horz" pos="408">
          <p15:clr>
            <a:srgbClr val="F26B43"/>
          </p15:clr>
        </p15:guide>
        <p15:guide id="10" pos="504">
          <p15:clr>
            <a:srgbClr val="F26B43"/>
          </p15:clr>
        </p15:guide>
        <p15:guide id="11" pos="3432">
          <p15:clr>
            <a:srgbClr val="F26B43"/>
          </p15:clr>
        </p15:guide>
        <p15:guide id="12" pos="312">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9.xml"/><Relationship Id="rId1" Type="http://schemas.openxmlformats.org/officeDocument/2006/relationships/slideLayout" Target="../slideLayouts/slideLayout58.xml"/></Relationships>
</file>

<file path=ppt/slides/_rels/slide1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0.xml"/><Relationship Id="rId1" Type="http://schemas.openxmlformats.org/officeDocument/2006/relationships/slideLayout" Target="../slideLayouts/slideLayout58.xml"/></Relationships>
</file>

<file path=ppt/slides/_rels/slide1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1.xml"/><Relationship Id="rId1" Type="http://schemas.openxmlformats.org/officeDocument/2006/relationships/slideLayout" Target="../slideLayouts/slideLayout58.xml"/></Relationships>
</file>

<file path=ppt/slides/_rels/slide1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2.xml"/><Relationship Id="rId1" Type="http://schemas.openxmlformats.org/officeDocument/2006/relationships/slideLayout" Target="../slideLayouts/slideLayout46.xml"/></Relationships>
</file>

<file path=ppt/slides/_rels/slide2.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8.xml"/></Relationships>
</file>

<file path=ppt/slides/_rels/slide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xml"/><Relationship Id="rId1" Type="http://schemas.openxmlformats.org/officeDocument/2006/relationships/slideLayout" Target="../slideLayouts/slideLayout58.xml"/></Relationships>
</file>

<file path=ppt/slides/_rels/slide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xml"/><Relationship Id="rId1" Type="http://schemas.openxmlformats.org/officeDocument/2006/relationships/slideLayout" Target="../slideLayouts/slideLayout58.xml"/></Relationships>
</file>

<file path=ppt/slides/_rels/slide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xml"/><Relationship Id="rId1" Type="http://schemas.openxmlformats.org/officeDocument/2006/relationships/slideLayout" Target="../slideLayouts/slideLayout58.xml"/></Relationships>
</file>

<file path=ppt/slides/_rels/slide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6.xml"/><Relationship Id="rId1" Type="http://schemas.openxmlformats.org/officeDocument/2006/relationships/slideLayout" Target="../slideLayouts/slideLayout58.xml"/></Relationships>
</file>

<file path=ppt/slides/_rels/slide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7.xml"/><Relationship Id="rId1" Type="http://schemas.openxmlformats.org/officeDocument/2006/relationships/slideLayout" Target="../slideLayouts/slideLayout58.xml"/></Relationships>
</file>

<file path=ppt/slides/_rels/slide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8.xml"/><Relationship Id="rId1" Type="http://schemas.openxmlformats.org/officeDocument/2006/relationships/slideLayout" Target="../slideLayouts/slideLayout5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0A5D0080-C6E4-40EB-8B65-78482413B928}"/>
              </a:ext>
            </a:extLst>
          </p:cNvPr>
          <p:cNvCxnSpPr>
            <a:cxnSpLocks/>
          </p:cNvCxnSpPr>
          <p:nvPr/>
        </p:nvCxnSpPr>
        <p:spPr>
          <a:xfrm flipH="1">
            <a:off x="6905294" y="4978882"/>
            <a:ext cx="4727007"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Title 5">
            <a:extLst>
              <a:ext uri="{FF2B5EF4-FFF2-40B4-BE49-F238E27FC236}">
                <a16:creationId xmlns:a16="http://schemas.microsoft.com/office/drawing/2014/main" id="{77F36DD4-F6F7-4BE2-B024-AB2860329BFC}"/>
              </a:ext>
            </a:extLst>
          </p:cNvPr>
          <p:cNvSpPr txBox="1">
            <a:spLocks/>
          </p:cNvSpPr>
          <p:nvPr/>
        </p:nvSpPr>
        <p:spPr>
          <a:xfrm>
            <a:off x="6889072" y="2790801"/>
            <a:ext cx="5089568" cy="1687042"/>
          </a:xfrm>
          <a:prstGeom prst="rect">
            <a:avLst/>
          </a:prstGeom>
        </p:spPr>
        <p:txBody>
          <a:bodyPr lIns="91440" tIns="45720" rIns="91440" bIns="45720" anchor="t">
            <a:noAutofit/>
          </a:bodyPr>
          <a:lstStyle>
            <a:lvl1pPr algn="l" defTabSz="914400" rtl="0" eaLnBrk="1" latinLnBrk="0" hangingPunct="1">
              <a:lnSpc>
                <a:spcPct val="90000"/>
              </a:lnSpc>
              <a:spcBef>
                <a:spcPct val="0"/>
              </a:spcBef>
              <a:buNone/>
              <a:defRPr sz="4400" b="0" i="0" u="none" kern="1200">
                <a:solidFill>
                  <a:schemeClr val="tx1"/>
                </a:solidFill>
                <a:latin typeface="+mj-lt"/>
                <a:ea typeface="+mj-ea"/>
                <a:cs typeface="+mj-cs"/>
              </a:defRPr>
            </a:lvl1pPr>
          </a:lstStyle>
          <a:p>
            <a:pPr algn="ctr"/>
            <a:r>
              <a:rPr lang="en-US" sz="2000" b="1" dirty="0">
                <a:solidFill>
                  <a:schemeClr val="tx2">
                    <a:lumMod val="50000"/>
                  </a:schemeClr>
                </a:solidFill>
                <a:latin typeface="Open Sans Light"/>
                <a:ea typeface="Open Sans Light"/>
                <a:cs typeface="Open Sans Light"/>
              </a:rPr>
              <a:t>HxGN MineOperate</a:t>
            </a:r>
            <a:endParaRPr lang="en-US" sz="2000" b="1" dirty="0">
              <a:solidFill>
                <a:schemeClr val="tx2">
                  <a:lumMod val="50000"/>
                </a:schemeClr>
              </a:solidFill>
              <a:latin typeface="Open Sans Light" panose="020B0306030504020204" pitchFamily="34" charset="0"/>
              <a:ea typeface="Open Sans Light" panose="020B0306030504020204" pitchFamily="34" charset="0"/>
              <a:cs typeface="Open Sans Light" panose="020B0306030504020204" pitchFamily="34" charset="0"/>
            </a:endParaRPr>
          </a:p>
          <a:p>
            <a:pPr algn="ctr"/>
            <a:endParaRPr lang="en-US" sz="3200" dirty="0">
              <a:solidFill>
                <a:schemeClr val="tx2">
                  <a:lumMod val="50000"/>
                </a:schemeClr>
              </a:solidFill>
              <a:latin typeface="Open Sans Light" panose="020B0306030504020204" pitchFamily="34" charset="0"/>
              <a:ea typeface="Open Sans Light" panose="020B0306030504020204" pitchFamily="34" charset="0"/>
              <a:cs typeface="Open Sans Light" panose="020B0306030504020204" pitchFamily="34" charset="0"/>
            </a:endParaRPr>
          </a:p>
          <a:p>
            <a:pPr algn="ctr"/>
            <a:r>
              <a:rPr lang="en-US" sz="3200" dirty="0">
                <a:solidFill>
                  <a:schemeClr val="tx2">
                    <a:lumMod val="50000"/>
                  </a:schemeClr>
                </a:solidFill>
                <a:latin typeface="Open Sans Light"/>
                <a:ea typeface="Open Sans Light"/>
                <a:cs typeface="Open Sans Light"/>
              </a:rPr>
              <a:t> Working with </a:t>
            </a:r>
          </a:p>
          <a:p>
            <a:pPr algn="ctr"/>
            <a:r>
              <a:rPr lang="en-US" sz="3200" dirty="0">
                <a:solidFill>
                  <a:schemeClr val="tx2">
                    <a:lumMod val="50000"/>
                  </a:schemeClr>
                </a:solidFill>
                <a:latin typeface="Open Sans Light"/>
                <a:ea typeface="Open Sans Light"/>
                <a:cs typeface="Open Sans Light"/>
              </a:rPr>
              <a:t>Data Importers</a:t>
            </a:r>
            <a:endParaRPr lang="en-US" sz="3200" b="1" dirty="0">
              <a:solidFill>
                <a:schemeClr val="tx2">
                  <a:lumMod val="50000"/>
                </a:schemeClr>
              </a:solidFill>
              <a:latin typeface="Open Sans Light"/>
              <a:ea typeface="Open Sans Light"/>
              <a:cs typeface="Open Sans Light"/>
            </a:endParaRPr>
          </a:p>
        </p:txBody>
      </p:sp>
      <p:sp>
        <p:nvSpPr>
          <p:cNvPr id="7" name="Subtitle 6">
            <a:extLst>
              <a:ext uri="{FF2B5EF4-FFF2-40B4-BE49-F238E27FC236}">
                <a16:creationId xmlns:a16="http://schemas.microsoft.com/office/drawing/2014/main" id="{AFE2F511-0A2D-4B02-BEAD-E0698B1A6BA1}"/>
              </a:ext>
            </a:extLst>
          </p:cNvPr>
          <p:cNvSpPr>
            <a:spLocks noGrp="1"/>
          </p:cNvSpPr>
          <p:nvPr>
            <p:ph type="body" sz="quarter" idx="11"/>
          </p:nvPr>
        </p:nvSpPr>
        <p:spPr>
          <a:xfrm>
            <a:off x="7886700" y="5186682"/>
            <a:ext cx="3778557" cy="1477008"/>
          </a:xfrm>
        </p:spPr>
        <p:txBody>
          <a:bodyPr>
            <a:normAutofit/>
          </a:bodyPr>
          <a:lstStyle/>
          <a:p>
            <a:pPr algn="r"/>
            <a:r>
              <a:rPr lang="en-US" sz="1600" b="0" dirty="0">
                <a:latin typeface="Open Sans Light" panose="020B0306030504020204" pitchFamily="34" charset="0"/>
                <a:ea typeface="Open Sans Light" panose="020B0306030504020204" pitchFamily="34" charset="0"/>
                <a:cs typeface="Open Sans Light" panose="020B0306030504020204" pitchFamily="34" charset="0"/>
              </a:rPr>
              <a:t>Edgar Sepulveda</a:t>
            </a:r>
          </a:p>
          <a:p>
            <a:pPr algn="r"/>
            <a:r>
              <a:rPr lang="en-US" sz="1600" b="0" dirty="0">
                <a:latin typeface="Open Sans Light" panose="020B0306030504020204" pitchFamily="34" charset="0"/>
                <a:ea typeface="Open Sans Light" panose="020B0306030504020204" pitchFamily="34" charset="0"/>
                <a:cs typeface="Open Sans Light" panose="020B0306030504020204" pitchFamily="34" charset="0"/>
              </a:rPr>
              <a:t>Global Technical Manager, MineOperate</a:t>
            </a:r>
          </a:p>
          <a:p>
            <a:pPr algn="r"/>
            <a:r>
              <a:rPr lang="en-US" sz="1600" b="0" dirty="0">
                <a:latin typeface="Open Sans Light" panose="020B0306030504020204" pitchFamily="34" charset="0"/>
                <a:ea typeface="Open Sans Light" panose="020B0306030504020204" pitchFamily="34" charset="0"/>
                <a:cs typeface="Open Sans Light" panose="020B0306030504020204" pitchFamily="34" charset="0"/>
              </a:rPr>
              <a:t>Date 10/10/2022</a:t>
            </a:r>
          </a:p>
          <a:p>
            <a:pPr algn="r"/>
            <a:r>
              <a:rPr lang="en-US" sz="1600" dirty="0">
                <a:latin typeface="Open Sans Light" panose="020B0306030504020204" pitchFamily="34" charset="0"/>
                <a:ea typeface="Open Sans Light" panose="020B0306030504020204" pitchFamily="34" charset="0"/>
                <a:cs typeface="Open Sans Light" panose="020B0306030504020204" pitchFamily="34" charset="0"/>
              </a:rPr>
              <a:t>Version 1.3</a:t>
            </a:r>
          </a:p>
        </p:txBody>
      </p:sp>
    </p:spTree>
    <p:extLst>
      <p:ext uri="{BB962C8B-B14F-4D97-AF65-F5344CB8AC3E}">
        <p14:creationId xmlns:p14="http://schemas.microsoft.com/office/powerpoint/2010/main" val="1488678864"/>
      </p:ext>
    </p:extLst>
  </p:cSld>
  <p:clrMapOvr>
    <a:masterClrMapping/>
  </p:clrMapOvr>
  <mc:AlternateContent xmlns:mc="http://schemas.openxmlformats.org/markup-compatibility/2006" xmlns:p14="http://schemas.microsoft.com/office/powerpoint/2010/main">
    <mc:Choice Requires="p14">
      <p:transition spd="slow" p14:dur="2000" advTm="3888"/>
    </mc:Choice>
    <mc:Fallback xmlns="">
      <p:transition spd="slow" advTm="3888"/>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075279BE-BEB3-4630-893A-685373726365}"/>
              </a:ext>
            </a:extLst>
          </p:cNvPr>
          <p:cNvSpPr>
            <a:spLocks noGrp="1"/>
          </p:cNvSpPr>
          <p:nvPr>
            <p:ph type="title"/>
          </p:nvPr>
        </p:nvSpPr>
        <p:spPr/>
        <p:txBody>
          <a:bodyPr anchor="t">
            <a:normAutofit/>
          </a:bodyPr>
          <a:lstStyle/>
          <a:p>
            <a:r>
              <a:rPr lang="en-GB" dirty="0"/>
              <a:t>Working with Data Importers</a:t>
            </a:r>
            <a:endParaRPr lang="en-AU" dirty="0"/>
          </a:p>
        </p:txBody>
      </p:sp>
      <p:pic>
        <p:nvPicPr>
          <p:cNvPr id="3" name="Picture 2">
            <a:extLst>
              <a:ext uri="{FF2B5EF4-FFF2-40B4-BE49-F238E27FC236}">
                <a16:creationId xmlns:a16="http://schemas.microsoft.com/office/drawing/2014/main" id="{9E9C1F7F-9C9A-4458-9AC7-13ECC24326D3}"/>
              </a:ext>
            </a:extLst>
          </p:cNvPr>
          <p:cNvPicPr>
            <a:picLocks noChangeAspect="1"/>
          </p:cNvPicPr>
          <p:nvPr/>
        </p:nvPicPr>
        <p:blipFill>
          <a:blip r:embed="rId3"/>
          <a:stretch>
            <a:fillRect/>
          </a:stretch>
        </p:blipFill>
        <p:spPr>
          <a:xfrm>
            <a:off x="3074347" y="1019833"/>
            <a:ext cx="6043306" cy="4972812"/>
          </a:xfrm>
          <a:prstGeom prst="rect">
            <a:avLst/>
          </a:prstGeom>
        </p:spPr>
      </p:pic>
    </p:spTree>
    <p:extLst>
      <p:ext uri="{BB962C8B-B14F-4D97-AF65-F5344CB8AC3E}">
        <p14:creationId xmlns:p14="http://schemas.microsoft.com/office/powerpoint/2010/main" val="4492832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075279BE-BEB3-4630-893A-685373726365}"/>
              </a:ext>
            </a:extLst>
          </p:cNvPr>
          <p:cNvSpPr>
            <a:spLocks noGrp="1"/>
          </p:cNvSpPr>
          <p:nvPr>
            <p:ph type="title"/>
          </p:nvPr>
        </p:nvSpPr>
        <p:spPr/>
        <p:txBody>
          <a:bodyPr anchor="t">
            <a:normAutofit/>
          </a:bodyPr>
          <a:lstStyle/>
          <a:p>
            <a:r>
              <a:rPr lang="en-GB" dirty="0"/>
              <a:t>Working with Data Importers</a:t>
            </a:r>
            <a:endParaRPr lang="en-AU" dirty="0"/>
          </a:p>
        </p:txBody>
      </p:sp>
      <p:pic>
        <p:nvPicPr>
          <p:cNvPr id="4" name="Picture 3">
            <a:extLst>
              <a:ext uri="{FF2B5EF4-FFF2-40B4-BE49-F238E27FC236}">
                <a16:creationId xmlns:a16="http://schemas.microsoft.com/office/drawing/2014/main" id="{A8AD4042-4800-44D5-B2D2-B68D9C294C4F}"/>
              </a:ext>
            </a:extLst>
          </p:cNvPr>
          <p:cNvPicPr>
            <a:picLocks noChangeAspect="1"/>
          </p:cNvPicPr>
          <p:nvPr/>
        </p:nvPicPr>
        <p:blipFill>
          <a:blip r:embed="rId3"/>
          <a:stretch>
            <a:fillRect/>
          </a:stretch>
        </p:blipFill>
        <p:spPr>
          <a:xfrm>
            <a:off x="830062" y="1815420"/>
            <a:ext cx="10531876" cy="3227159"/>
          </a:xfrm>
          <a:prstGeom prst="rect">
            <a:avLst/>
          </a:prstGeom>
        </p:spPr>
      </p:pic>
    </p:spTree>
    <p:extLst>
      <p:ext uri="{BB962C8B-B14F-4D97-AF65-F5344CB8AC3E}">
        <p14:creationId xmlns:p14="http://schemas.microsoft.com/office/powerpoint/2010/main" val="24634957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075279BE-BEB3-4630-893A-685373726365}"/>
              </a:ext>
            </a:extLst>
          </p:cNvPr>
          <p:cNvSpPr>
            <a:spLocks noGrp="1"/>
          </p:cNvSpPr>
          <p:nvPr>
            <p:ph type="title"/>
          </p:nvPr>
        </p:nvSpPr>
        <p:spPr/>
        <p:txBody>
          <a:bodyPr anchor="t">
            <a:normAutofit/>
          </a:bodyPr>
          <a:lstStyle/>
          <a:p>
            <a:r>
              <a:rPr lang="en-GB" dirty="0"/>
              <a:t>Working with Data Importers</a:t>
            </a:r>
            <a:endParaRPr lang="en-AU" dirty="0"/>
          </a:p>
        </p:txBody>
      </p:sp>
      <p:pic>
        <p:nvPicPr>
          <p:cNvPr id="3" name="Picture 2">
            <a:extLst>
              <a:ext uri="{FF2B5EF4-FFF2-40B4-BE49-F238E27FC236}">
                <a16:creationId xmlns:a16="http://schemas.microsoft.com/office/drawing/2014/main" id="{9E88CF40-BA5A-44C4-9A1B-2F3BD9000998}"/>
              </a:ext>
            </a:extLst>
          </p:cNvPr>
          <p:cNvPicPr>
            <a:picLocks noChangeAspect="1"/>
          </p:cNvPicPr>
          <p:nvPr/>
        </p:nvPicPr>
        <p:blipFill>
          <a:blip r:embed="rId3"/>
          <a:stretch>
            <a:fillRect/>
          </a:stretch>
        </p:blipFill>
        <p:spPr>
          <a:xfrm>
            <a:off x="1994915" y="1518971"/>
            <a:ext cx="8202170" cy="3820058"/>
          </a:xfrm>
          <a:prstGeom prst="rect">
            <a:avLst/>
          </a:prstGeom>
        </p:spPr>
      </p:pic>
    </p:spTree>
    <p:extLst>
      <p:ext uri="{BB962C8B-B14F-4D97-AF65-F5344CB8AC3E}">
        <p14:creationId xmlns:p14="http://schemas.microsoft.com/office/powerpoint/2010/main" val="25685023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813666"/>
            <a:ext cx="12192000" cy="4621930"/>
          </a:xfrm>
          <a:prstGeom prst="rect">
            <a:avLst/>
          </a:prstGeom>
          <a:solidFill>
            <a:srgbClr val="074459">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12" name="Group 11"/>
          <p:cNvGrpSpPr/>
          <p:nvPr/>
        </p:nvGrpSpPr>
        <p:grpSpPr>
          <a:xfrm>
            <a:off x="1270379" y="2529494"/>
            <a:ext cx="5516272" cy="1610802"/>
            <a:chOff x="2418485" y="1846561"/>
            <a:chExt cx="7355029" cy="2147734"/>
          </a:xfrm>
        </p:grpSpPr>
        <p:grpSp>
          <p:nvGrpSpPr>
            <p:cNvPr id="3" name="Group 2"/>
            <p:cNvGrpSpPr/>
            <p:nvPr/>
          </p:nvGrpSpPr>
          <p:grpSpPr>
            <a:xfrm>
              <a:off x="2418485" y="1846561"/>
              <a:ext cx="7355029" cy="2147733"/>
              <a:chOff x="672440" y="1688440"/>
              <a:chExt cx="6427693" cy="1876940"/>
            </a:xfrm>
          </p:grpSpPr>
          <p:sp>
            <p:nvSpPr>
              <p:cNvPr id="9" name="Text Placeholder 7"/>
              <p:cNvSpPr txBox="1">
                <a:spLocks/>
              </p:cNvSpPr>
              <p:nvPr/>
            </p:nvSpPr>
            <p:spPr>
              <a:xfrm>
                <a:off x="672440" y="1688440"/>
                <a:ext cx="6427693" cy="676748"/>
              </a:xfrm>
              <a:prstGeom prst="rect">
                <a:avLst/>
              </a:prstGeom>
            </p:spPr>
            <p:txBody>
              <a:bodyPr/>
              <a:lstStyle>
                <a:lvl1pPr marL="228600" indent="-228600" algn="l" defTabSz="685749" rtl="0" eaLnBrk="1" latinLnBrk="0" hangingPunct="1">
                  <a:lnSpc>
                    <a:spcPct val="100000"/>
                  </a:lnSpc>
                  <a:spcBef>
                    <a:spcPts val="200"/>
                  </a:spcBef>
                  <a:spcAft>
                    <a:spcPts val="200"/>
                  </a:spcAft>
                  <a:buClr>
                    <a:schemeClr val="tx2"/>
                  </a:buClr>
                  <a:buFont typeface="Arial" panose="020B0604020202020204" pitchFamily="34" charset="0"/>
                  <a:buChar char="•"/>
                  <a:defRPr sz="1600" kern="1200">
                    <a:solidFill>
                      <a:srgbClr val="545559"/>
                    </a:solidFill>
                    <a:latin typeface="+mn-lt"/>
                    <a:ea typeface="+mn-ea"/>
                    <a:cs typeface="+mn-cs"/>
                  </a:defRPr>
                </a:lvl1pPr>
                <a:lvl2pPr marL="457200" indent="-228600" algn="l" defTabSz="685749" rtl="0" eaLnBrk="1" latinLnBrk="0" hangingPunct="1">
                  <a:lnSpc>
                    <a:spcPct val="100000"/>
                  </a:lnSpc>
                  <a:spcBef>
                    <a:spcPts val="200"/>
                  </a:spcBef>
                  <a:spcAft>
                    <a:spcPts val="200"/>
                  </a:spcAft>
                  <a:buClr>
                    <a:srgbClr val="74B543"/>
                  </a:buClr>
                  <a:buFont typeface="Arial" panose="020B0604020202020204" pitchFamily="34" charset="0"/>
                  <a:buChar char="•"/>
                  <a:defRPr sz="1400" kern="1200">
                    <a:solidFill>
                      <a:srgbClr val="545559"/>
                    </a:solidFill>
                    <a:latin typeface="+mn-lt"/>
                    <a:ea typeface="+mn-ea"/>
                    <a:cs typeface="+mn-cs"/>
                  </a:defRPr>
                </a:lvl2pPr>
                <a:lvl3pPr marL="687388" indent="-230188" algn="l" defTabSz="685749" rtl="0" eaLnBrk="1" latinLnBrk="0" hangingPunct="1">
                  <a:lnSpc>
                    <a:spcPct val="100000"/>
                  </a:lnSpc>
                  <a:spcBef>
                    <a:spcPts val="200"/>
                  </a:spcBef>
                  <a:spcAft>
                    <a:spcPts val="200"/>
                  </a:spcAft>
                  <a:buClr>
                    <a:srgbClr val="0098BA"/>
                  </a:buClr>
                  <a:buFont typeface="Arial" panose="020B0604020202020204" pitchFamily="34" charset="0"/>
                  <a:buChar char="•"/>
                  <a:defRPr sz="1200" kern="1200">
                    <a:solidFill>
                      <a:srgbClr val="545559"/>
                    </a:solidFill>
                    <a:latin typeface="+mn-lt"/>
                    <a:ea typeface="+mn-ea"/>
                    <a:cs typeface="+mn-cs"/>
                  </a:defRPr>
                </a:lvl3pPr>
                <a:lvl4pPr marL="914400" indent="-228600" algn="l" defTabSz="685749" rtl="0" eaLnBrk="1" latinLnBrk="0" hangingPunct="1">
                  <a:lnSpc>
                    <a:spcPct val="100000"/>
                  </a:lnSpc>
                  <a:spcBef>
                    <a:spcPts val="200"/>
                  </a:spcBef>
                  <a:spcAft>
                    <a:spcPts val="200"/>
                  </a:spcAft>
                  <a:buSzPct val="90000"/>
                  <a:buFont typeface="Arial" panose="020B0604020202020204" pitchFamily="34" charset="0"/>
                  <a:buChar char="•"/>
                  <a:defRPr sz="1200" kern="1200">
                    <a:solidFill>
                      <a:srgbClr val="545559"/>
                    </a:solidFill>
                    <a:latin typeface="+mn-lt"/>
                    <a:ea typeface="+mn-ea"/>
                    <a:cs typeface="+mn-cs"/>
                  </a:defRPr>
                </a:lvl4pPr>
                <a:lvl5pPr marL="1144588" indent="-230188" algn="l" defTabSz="685749" rtl="0" eaLnBrk="1" latinLnBrk="0" hangingPunct="1">
                  <a:lnSpc>
                    <a:spcPct val="100000"/>
                  </a:lnSpc>
                  <a:spcBef>
                    <a:spcPts val="200"/>
                  </a:spcBef>
                  <a:spcAft>
                    <a:spcPts val="200"/>
                  </a:spcAft>
                  <a:buSzPct val="90000"/>
                  <a:buFont typeface="Arial" panose="020B0604020202020204" pitchFamily="34" charset="0"/>
                  <a:buChar char="•"/>
                  <a:defRPr sz="1200" kern="1200">
                    <a:solidFill>
                      <a:srgbClr val="545559"/>
                    </a:solidFill>
                    <a:latin typeface="+mn-lt"/>
                    <a:ea typeface="+mn-ea"/>
                    <a:cs typeface="+mn-cs"/>
                  </a:defRPr>
                </a:lvl5pPr>
                <a:lvl6pPr marL="1371600" indent="-227013" algn="l" defTabSz="685749" rtl="0" eaLnBrk="1" latinLnBrk="0" hangingPunct="1">
                  <a:lnSpc>
                    <a:spcPct val="90000"/>
                  </a:lnSpc>
                  <a:spcBef>
                    <a:spcPts val="375"/>
                  </a:spcBef>
                  <a:buClr>
                    <a:schemeClr val="tx2"/>
                  </a:buClr>
                  <a:buSzPct val="90000"/>
                  <a:buFont typeface="Arial" panose="020B0604020202020204" pitchFamily="34" charset="0"/>
                  <a:buChar char="•"/>
                  <a:defRPr sz="1200" kern="1200">
                    <a:solidFill>
                      <a:schemeClr val="tx2"/>
                    </a:solidFill>
                    <a:latin typeface="+mn-lt"/>
                    <a:ea typeface="+mn-ea"/>
                    <a:cs typeface="+mn-cs"/>
                  </a:defRPr>
                </a:lvl6pPr>
                <a:lvl7pPr marL="1601788" indent="-230188" algn="l" defTabSz="685749" rtl="0" eaLnBrk="1" latinLnBrk="0" hangingPunct="1">
                  <a:lnSpc>
                    <a:spcPct val="90000"/>
                  </a:lnSpc>
                  <a:spcBef>
                    <a:spcPts val="375"/>
                  </a:spcBef>
                  <a:buSzPct val="80000"/>
                  <a:buFont typeface="Arial" panose="020B0604020202020204" pitchFamily="34" charset="0"/>
                  <a:buChar char="•"/>
                  <a:defRPr lang="en-US" sz="1200" kern="1200" dirty="0">
                    <a:solidFill>
                      <a:schemeClr val="tx2"/>
                    </a:solidFill>
                    <a:latin typeface="+mn-lt"/>
                    <a:ea typeface="+mn-ea"/>
                    <a:cs typeface="+mn-cs"/>
                  </a:defRPr>
                </a:lvl7pPr>
                <a:lvl8pPr marL="1828800" indent="-227013" algn="l" defTabSz="685749" rtl="0" eaLnBrk="1" latinLnBrk="0" hangingPunct="1">
                  <a:lnSpc>
                    <a:spcPct val="90000"/>
                  </a:lnSpc>
                  <a:spcBef>
                    <a:spcPts val="375"/>
                  </a:spcBef>
                  <a:buSzPct val="80000"/>
                  <a:buFont typeface="Arial" panose="020B0604020202020204" pitchFamily="34" charset="0"/>
                  <a:buChar char="•"/>
                  <a:defRPr sz="1200" kern="1200" baseline="0">
                    <a:solidFill>
                      <a:schemeClr val="tx2"/>
                    </a:solidFill>
                    <a:latin typeface="+mn-lt"/>
                    <a:ea typeface="+mn-ea"/>
                    <a:cs typeface="+mn-cs"/>
                  </a:defRPr>
                </a:lvl8pPr>
                <a:lvl9pPr marL="2058988" indent="-230188" algn="l" defTabSz="685749" rtl="0" eaLnBrk="1" latinLnBrk="0" hangingPunct="1">
                  <a:lnSpc>
                    <a:spcPct val="100000"/>
                  </a:lnSpc>
                  <a:spcBef>
                    <a:spcPts val="200"/>
                  </a:spcBef>
                  <a:spcAft>
                    <a:spcPts val="200"/>
                  </a:spcAft>
                  <a:buSzPct val="80000"/>
                  <a:buFont typeface="Arial" panose="020B0604020202020204" pitchFamily="34" charset="0"/>
                  <a:buChar char="•"/>
                  <a:defRPr sz="1200" kern="1200">
                    <a:solidFill>
                      <a:schemeClr val="tx2"/>
                    </a:solidFill>
                    <a:latin typeface="+mn-lt"/>
                    <a:ea typeface="+mn-ea"/>
                    <a:cs typeface="+mn-cs"/>
                  </a:defRPr>
                </a:lvl9pPr>
              </a:lstStyle>
              <a:p>
                <a:pPr marL="0" indent="0" algn="ctr">
                  <a:buNone/>
                </a:pPr>
                <a:r>
                  <a:rPr lang="en-US" sz="6000" spc="15">
                    <a:solidFill>
                      <a:schemeClr val="bg1"/>
                    </a:solidFill>
                  </a:rPr>
                  <a:t>THANK</a:t>
                </a:r>
              </a:p>
            </p:txBody>
          </p:sp>
          <p:sp>
            <p:nvSpPr>
              <p:cNvPr id="2" name="Rectangle 1"/>
              <p:cNvSpPr/>
              <p:nvPr/>
            </p:nvSpPr>
            <p:spPr>
              <a:xfrm>
                <a:off x="3444585" y="2370155"/>
                <a:ext cx="812893" cy="1183474"/>
              </a:xfrm>
              <a:prstGeom prst="rect">
                <a:avLst/>
              </a:prstGeom>
            </p:spPr>
            <p:txBody>
              <a:bodyPr wrap="none">
                <a:spAutoFit/>
              </a:bodyPr>
              <a:lstStyle/>
              <a:p>
                <a:pPr algn="ctr"/>
                <a:r>
                  <a:rPr lang="en-US" sz="6000">
                    <a:solidFill>
                      <a:schemeClr val="bg1">
                        <a:lumMod val="85000"/>
                      </a:schemeClr>
                    </a:solidFill>
                  </a:rPr>
                  <a:t>Y</a:t>
                </a:r>
              </a:p>
            </p:txBody>
          </p:sp>
          <p:sp>
            <p:nvSpPr>
              <p:cNvPr id="6" name="Rectangle 5"/>
              <p:cNvSpPr/>
              <p:nvPr/>
            </p:nvSpPr>
            <p:spPr>
              <a:xfrm>
                <a:off x="4726923" y="2381907"/>
                <a:ext cx="801273" cy="1183473"/>
              </a:xfrm>
              <a:prstGeom prst="rect">
                <a:avLst/>
              </a:prstGeom>
            </p:spPr>
            <p:txBody>
              <a:bodyPr wrap="square">
                <a:spAutoFit/>
              </a:bodyPr>
              <a:lstStyle/>
              <a:p>
                <a:pPr algn="ctr"/>
                <a:r>
                  <a:rPr lang="en-US" sz="6000">
                    <a:solidFill>
                      <a:schemeClr val="bg1">
                        <a:lumMod val="85000"/>
                      </a:schemeClr>
                    </a:solidFill>
                  </a:rPr>
                  <a:t>U</a:t>
                </a:r>
              </a:p>
            </p:txBody>
          </p:sp>
        </p:grpSp>
        <p:sp>
          <p:nvSpPr>
            <p:cNvPr id="11" name="Rectangle 10"/>
            <p:cNvSpPr/>
            <p:nvPr/>
          </p:nvSpPr>
          <p:spPr>
            <a:xfrm>
              <a:off x="6252351" y="2640079"/>
              <a:ext cx="1043449" cy="1354216"/>
            </a:xfrm>
            <a:prstGeom prst="rect">
              <a:avLst/>
            </a:prstGeom>
          </p:spPr>
          <p:txBody>
            <a:bodyPr wrap="none">
              <a:spAutoFit/>
            </a:bodyPr>
            <a:lstStyle/>
            <a:p>
              <a:pPr algn="ctr"/>
              <a:r>
                <a:rPr lang="en-US" sz="6000">
                  <a:solidFill>
                    <a:schemeClr val="bg1">
                      <a:lumMod val="85000"/>
                    </a:schemeClr>
                  </a:solidFill>
                </a:rPr>
                <a:t>O</a:t>
              </a:r>
            </a:p>
          </p:txBody>
        </p:sp>
      </p:grpSp>
      <p:cxnSp>
        <p:nvCxnSpPr>
          <p:cNvPr id="15" name="Straight Connector 14"/>
          <p:cNvCxnSpPr/>
          <p:nvPr/>
        </p:nvCxnSpPr>
        <p:spPr>
          <a:xfrm>
            <a:off x="5995148" y="2329704"/>
            <a:ext cx="0" cy="2027144"/>
          </a:xfrm>
          <a:prstGeom prst="line">
            <a:avLst/>
          </a:prstGeom>
          <a:ln>
            <a:solidFill>
              <a:srgbClr val="67C0D6"/>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3B1627C8-6D2A-48A2-A4D8-E02EF61D892C}"/>
              </a:ext>
            </a:extLst>
          </p:cNvPr>
          <p:cNvPicPr>
            <a:picLocks noChangeAspect="1"/>
          </p:cNvPicPr>
          <p:nvPr/>
        </p:nvPicPr>
        <p:blipFill>
          <a:blip r:embed="rId3"/>
          <a:stretch>
            <a:fillRect/>
          </a:stretch>
        </p:blipFill>
        <p:spPr>
          <a:xfrm>
            <a:off x="7166341" y="2406484"/>
            <a:ext cx="953766" cy="1733811"/>
          </a:xfrm>
          <a:prstGeom prst="rect">
            <a:avLst/>
          </a:prstGeom>
        </p:spPr>
      </p:pic>
    </p:spTree>
    <p:extLst>
      <p:ext uri="{BB962C8B-B14F-4D97-AF65-F5344CB8AC3E}">
        <p14:creationId xmlns:p14="http://schemas.microsoft.com/office/powerpoint/2010/main" val="13428440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300D840-85EA-BDA0-1552-824D848F6CF1}"/>
              </a:ext>
            </a:extLst>
          </p:cNvPr>
          <p:cNvSpPr>
            <a:spLocks noGrp="1"/>
          </p:cNvSpPr>
          <p:nvPr>
            <p:ph type="body" sz="quarter" idx="20"/>
          </p:nvPr>
        </p:nvSpPr>
        <p:spPr>
          <a:xfrm>
            <a:off x="609601" y="1019833"/>
            <a:ext cx="11297054" cy="369332"/>
          </a:xfrm>
        </p:spPr>
        <p:txBody>
          <a:bodyPr/>
          <a:lstStyle/>
          <a:p>
            <a:r>
              <a:rPr lang="en-GB" dirty="0"/>
              <a:t>This session</a:t>
            </a:r>
            <a:endParaRPr lang="en-US" dirty="0"/>
          </a:p>
        </p:txBody>
      </p:sp>
      <p:sp>
        <p:nvSpPr>
          <p:cNvPr id="2" name="Title 1">
            <a:extLst>
              <a:ext uri="{FF2B5EF4-FFF2-40B4-BE49-F238E27FC236}">
                <a16:creationId xmlns:a16="http://schemas.microsoft.com/office/drawing/2014/main" id="{0A863E70-5EF4-417D-A56A-0C4730EA6886}"/>
              </a:ext>
            </a:extLst>
          </p:cNvPr>
          <p:cNvSpPr>
            <a:spLocks noGrp="1"/>
          </p:cNvSpPr>
          <p:nvPr>
            <p:ph type="title"/>
          </p:nvPr>
        </p:nvSpPr>
        <p:spPr/>
        <p:txBody>
          <a:bodyPr>
            <a:normAutofit/>
          </a:bodyPr>
          <a:lstStyle/>
          <a:p>
            <a:r>
              <a:rPr lang="en-GB" dirty="0"/>
              <a:t>Purpose</a:t>
            </a:r>
            <a:endParaRPr lang="en-AU" dirty="0"/>
          </a:p>
        </p:txBody>
      </p:sp>
      <p:sp>
        <p:nvSpPr>
          <p:cNvPr id="3" name="Content Placeholder 2">
            <a:extLst>
              <a:ext uri="{FF2B5EF4-FFF2-40B4-BE49-F238E27FC236}">
                <a16:creationId xmlns:a16="http://schemas.microsoft.com/office/drawing/2014/main" id="{24D91BD0-682D-4009-ACB0-EC9A4EB8F2EB}"/>
              </a:ext>
            </a:extLst>
          </p:cNvPr>
          <p:cNvSpPr>
            <a:spLocks noGrp="1"/>
          </p:cNvSpPr>
          <p:nvPr>
            <p:ph sz="quarter" idx="21"/>
          </p:nvPr>
        </p:nvSpPr>
        <p:spPr>
          <a:xfrm>
            <a:off x="609600" y="2108778"/>
            <a:ext cx="5486400" cy="4139622"/>
          </a:xfrm>
        </p:spPr>
        <p:txBody>
          <a:bodyPr vert="horz" lIns="0" tIns="0" rIns="0" bIns="0" rtlCol="0" anchor="t">
            <a:normAutofit/>
          </a:bodyPr>
          <a:lstStyle/>
          <a:p>
            <a:pPr marL="0" indent="0" rtl="0" fontAlgn="base">
              <a:lnSpc>
                <a:spcPct val="90000"/>
              </a:lnSpc>
              <a:buNone/>
            </a:pPr>
            <a:r>
              <a:rPr lang="en-GB" sz="2600" b="0" i="0" u="none" strike="noStrike" dirty="0">
                <a:effectLst/>
                <a:latin typeface="Arial"/>
                <a:cs typeface="Arial"/>
              </a:rPr>
              <a:t>At the end of this module, you will:</a:t>
            </a:r>
          </a:p>
          <a:p>
            <a:pPr marL="0" indent="0" rtl="0" fontAlgn="base">
              <a:lnSpc>
                <a:spcPct val="90000"/>
              </a:lnSpc>
              <a:buNone/>
            </a:pPr>
            <a:endParaRPr lang="en-GB" sz="2600" b="0" i="0" u="none" strike="noStrike" dirty="0">
              <a:effectLst/>
              <a:latin typeface="Arial"/>
              <a:cs typeface="Arial"/>
            </a:endParaRPr>
          </a:p>
          <a:p>
            <a:pPr fontAlgn="base">
              <a:lnSpc>
                <a:spcPct val="110000"/>
              </a:lnSpc>
              <a:spcAft>
                <a:spcPts val="600"/>
              </a:spcAft>
            </a:pPr>
            <a:endParaRPr lang="en-GB" sz="2600" dirty="0">
              <a:latin typeface="Arial"/>
              <a:cs typeface="Arial"/>
            </a:endParaRPr>
          </a:p>
        </p:txBody>
      </p:sp>
      <p:pic>
        <p:nvPicPr>
          <p:cNvPr id="13" name="Picture Placeholder 12">
            <a:extLst>
              <a:ext uri="{FF2B5EF4-FFF2-40B4-BE49-F238E27FC236}">
                <a16:creationId xmlns:a16="http://schemas.microsoft.com/office/drawing/2014/main" id="{BEEC9507-1C5F-41E0-BA68-D7B5CC24AEB6}"/>
              </a:ext>
            </a:extLst>
          </p:cNvPr>
          <p:cNvPicPr>
            <a:picLocks noGrp="1" noChangeAspect="1"/>
          </p:cNvPicPr>
          <p:nvPr>
            <p:ph type="pic" sz="quarter" idx="24"/>
          </p:nvPr>
        </p:nvPicPr>
        <p:blipFill>
          <a:blip r:embed="rId2" cstate="print">
            <a:extLst>
              <a:ext uri="{28A0092B-C50C-407E-A947-70E740481C1C}">
                <a14:useLocalDpi xmlns:a14="http://schemas.microsoft.com/office/drawing/2010/main" val="0"/>
              </a:ext>
            </a:extLst>
          </a:blip>
          <a:srcRect l="8996" r="8996"/>
          <a:stretch/>
        </p:blipFill>
        <p:spPr>
          <a:xfrm>
            <a:off x="6486003" y="1735050"/>
            <a:ext cx="5096397" cy="4139622"/>
          </a:xfrm>
        </p:spPr>
      </p:pic>
    </p:spTree>
    <p:extLst>
      <p:ext uri="{BB962C8B-B14F-4D97-AF65-F5344CB8AC3E}">
        <p14:creationId xmlns:p14="http://schemas.microsoft.com/office/powerpoint/2010/main" val="145363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6">
            <a:extLst>
              <a:ext uri="{FF2B5EF4-FFF2-40B4-BE49-F238E27FC236}">
                <a16:creationId xmlns:a16="http://schemas.microsoft.com/office/drawing/2014/main" id="{6208383A-4EE3-45F0-88EC-911387E75AD4}"/>
              </a:ext>
            </a:extLst>
          </p:cNvPr>
          <p:cNvSpPr>
            <a:spLocks noGrp="1"/>
          </p:cNvSpPr>
          <p:nvPr>
            <p:ph type="title"/>
          </p:nvPr>
        </p:nvSpPr>
        <p:spPr>
          <a:xfrm>
            <a:off x="609600" y="609600"/>
            <a:ext cx="10972800" cy="410233"/>
          </a:xfrm>
        </p:spPr>
        <p:txBody>
          <a:bodyPr/>
          <a:lstStyle/>
          <a:p>
            <a:r>
              <a:rPr lang="en-GB" dirty="0"/>
              <a:t>Working with Data Importers</a:t>
            </a:r>
            <a:endParaRPr lang="en-AU" dirty="0"/>
          </a:p>
        </p:txBody>
      </p:sp>
      <p:sp>
        <p:nvSpPr>
          <p:cNvPr id="11" name="TextBox 10">
            <a:extLst>
              <a:ext uri="{FF2B5EF4-FFF2-40B4-BE49-F238E27FC236}">
                <a16:creationId xmlns:a16="http://schemas.microsoft.com/office/drawing/2014/main" id="{A05E7B32-499F-46D8-8AAE-5E5140FC71F9}"/>
              </a:ext>
            </a:extLst>
          </p:cNvPr>
          <p:cNvSpPr txBox="1"/>
          <p:nvPr/>
        </p:nvSpPr>
        <p:spPr>
          <a:xfrm>
            <a:off x="609600" y="2157348"/>
            <a:ext cx="10972799" cy="1754326"/>
          </a:xfrm>
          <a:prstGeom prst="rect">
            <a:avLst/>
          </a:prstGeom>
          <a:noFill/>
        </p:spPr>
        <p:txBody>
          <a:bodyPr wrap="square">
            <a:spAutoFit/>
          </a:bodyPr>
          <a:lstStyle/>
          <a:p>
            <a:r>
              <a:rPr lang="en-US" dirty="0"/>
              <a:t>- We request a csv file with grade information and local coordinates information for each one of the vertices that create the grade boundary.</a:t>
            </a:r>
          </a:p>
          <a:p>
            <a:endParaRPr lang="en-US" dirty="0"/>
          </a:p>
          <a:p>
            <a:r>
              <a:rPr lang="en-US" dirty="0"/>
              <a:t>- We update </a:t>
            </a:r>
            <a:r>
              <a:rPr lang="en-US" dirty="0" err="1"/>
              <a:t>grade_importer.rb</a:t>
            </a:r>
            <a:r>
              <a:rPr lang="en-US" dirty="0"/>
              <a:t> file to read csv data from file.</a:t>
            </a:r>
          </a:p>
          <a:p>
            <a:endParaRPr lang="en-US" dirty="0"/>
          </a:p>
          <a:p>
            <a:r>
              <a:rPr lang="en-US" dirty="0"/>
              <a:t>- We create a patch for OP Pro Manager application to add the new </a:t>
            </a:r>
            <a:r>
              <a:rPr lang="en-US" dirty="0" err="1"/>
              <a:t>grade_importer.rb</a:t>
            </a:r>
            <a:r>
              <a:rPr lang="en-US" dirty="0"/>
              <a:t> file.</a:t>
            </a:r>
          </a:p>
        </p:txBody>
      </p:sp>
    </p:spTree>
    <p:extLst>
      <p:ext uri="{BB962C8B-B14F-4D97-AF65-F5344CB8AC3E}">
        <p14:creationId xmlns:p14="http://schemas.microsoft.com/office/powerpoint/2010/main" val="741893650"/>
      </p:ext>
    </p:extLst>
  </p:cSld>
  <p:clrMapOvr>
    <a:masterClrMapping/>
  </p:clrMapOvr>
  <mc:AlternateContent xmlns:mc="http://schemas.openxmlformats.org/markup-compatibility/2006" xmlns:p14="http://schemas.microsoft.com/office/powerpoint/2010/main">
    <mc:Choice Requires="p14">
      <p:transition spd="slow" p14:dur="2000" advTm="22226"/>
    </mc:Choice>
    <mc:Fallback xmlns="">
      <p:transition spd="slow" advTm="22226"/>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6">
            <a:extLst>
              <a:ext uri="{FF2B5EF4-FFF2-40B4-BE49-F238E27FC236}">
                <a16:creationId xmlns:a16="http://schemas.microsoft.com/office/drawing/2014/main" id="{6208383A-4EE3-45F0-88EC-911387E75AD4}"/>
              </a:ext>
            </a:extLst>
          </p:cNvPr>
          <p:cNvSpPr>
            <a:spLocks noGrp="1"/>
          </p:cNvSpPr>
          <p:nvPr>
            <p:ph type="title"/>
          </p:nvPr>
        </p:nvSpPr>
        <p:spPr>
          <a:xfrm>
            <a:off x="609600" y="609600"/>
            <a:ext cx="10972800" cy="410233"/>
          </a:xfrm>
        </p:spPr>
        <p:txBody>
          <a:bodyPr/>
          <a:lstStyle/>
          <a:p>
            <a:r>
              <a:rPr lang="en-GB" dirty="0"/>
              <a:t>Working with Data Importers</a:t>
            </a:r>
            <a:endParaRPr lang="en-AU" dirty="0"/>
          </a:p>
        </p:txBody>
      </p:sp>
      <p:pic>
        <p:nvPicPr>
          <p:cNvPr id="5" name="Picture 4">
            <a:extLst>
              <a:ext uri="{FF2B5EF4-FFF2-40B4-BE49-F238E27FC236}">
                <a16:creationId xmlns:a16="http://schemas.microsoft.com/office/drawing/2014/main" id="{CF0000E1-1617-4542-B286-A81049C54E26}"/>
              </a:ext>
            </a:extLst>
          </p:cNvPr>
          <p:cNvPicPr>
            <a:picLocks noChangeAspect="1"/>
          </p:cNvPicPr>
          <p:nvPr/>
        </p:nvPicPr>
        <p:blipFill>
          <a:blip r:embed="rId3"/>
          <a:stretch>
            <a:fillRect/>
          </a:stretch>
        </p:blipFill>
        <p:spPr>
          <a:xfrm>
            <a:off x="1108966" y="1395128"/>
            <a:ext cx="9974067" cy="4067743"/>
          </a:xfrm>
          <a:prstGeom prst="rect">
            <a:avLst/>
          </a:prstGeom>
        </p:spPr>
      </p:pic>
    </p:spTree>
    <p:extLst>
      <p:ext uri="{BB962C8B-B14F-4D97-AF65-F5344CB8AC3E}">
        <p14:creationId xmlns:p14="http://schemas.microsoft.com/office/powerpoint/2010/main" val="2735025313"/>
      </p:ext>
    </p:extLst>
  </p:cSld>
  <p:clrMapOvr>
    <a:masterClrMapping/>
  </p:clrMapOvr>
  <mc:AlternateContent xmlns:mc="http://schemas.openxmlformats.org/markup-compatibility/2006" xmlns:p14="http://schemas.microsoft.com/office/powerpoint/2010/main">
    <mc:Choice Requires="p14">
      <p:transition spd="slow" p14:dur="2000" advTm="22226"/>
    </mc:Choice>
    <mc:Fallback xmlns="">
      <p:transition spd="slow" advTm="22226"/>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8E7CD0-7450-4B0D-A27C-AD5BCF06DC1F}"/>
              </a:ext>
            </a:extLst>
          </p:cNvPr>
          <p:cNvSpPr>
            <a:spLocks noGrp="1"/>
          </p:cNvSpPr>
          <p:nvPr>
            <p:ph type="title"/>
          </p:nvPr>
        </p:nvSpPr>
        <p:spPr/>
        <p:txBody>
          <a:bodyPr anchor="t">
            <a:normAutofit/>
          </a:bodyPr>
          <a:lstStyle/>
          <a:p>
            <a:r>
              <a:rPr lang="en-GB" dirty="0"/>
              <a:t>Working with Data Importers</a:t>
            </a:r>
            <a:endParaRPr lang="en-AU" dirty="0"/>
          </a:p>
        </p:txBody>
      </p:sp>
      <p:pic>
        <p:nvPicPr>
          <p:cNvPr id="6" name="Picture 5">
            <a:extLst>
              <a:ext uri="{FF2B5EF4-FFF2-40B4-BE49-F238E27FC236}">
                <a16:creationId xmlns:a16="http://schemas.microsoft.com/office/drawing/2014/main" id="{0AE46261-6706-4999-BBCD-67190BF6D4BA}"/>
              </a:ext>
            </a:extLst>
          </p:cNvPr>
          <p:cNvPicPr>
            <a:picLocks noChangeAspect="1"/>
          </p:cNvPicPr>
          <p:nvPr/>
        </p:nvPicPr>
        <p:blipFill>
          <a:blip r:embed="rId3"/>
          <a:stretch>
            <a:fillRect/>
          </a:stretch>
        </p:blipFill>
        <p:spPr>
          <a:xfrm>
            <a:off x="2115852" y="1096347"/>
            <a:ext cx="7960295" cy="4665306"/>
          </a:xfrm>
          <a:prstGeom prst="rect">
            <a:avLst/>
          </a:prstGeom>
        </p:spPr>
      </p:pic>
    </p:spTree>
    <p:extLst>
      <p:ext uri="{BB962C8B-B14F-4D97-AF65-F5344CB8AC3E}">
        <p14:creationId xmlns:p14="http://schemas.microsoft.com/office/powerpoint/2010/main" val="3887522216"/>
      </p:ext>
    </p:extLst>
  </p:cSld>
  <p:clrMapOvr>
    <a:masterClrMapping/>
  </p:clrMapOvr>
  <mc:AlternateContent xmlns:mc="http://schemas.openxmlformats.org/markup-compatibility/2006" xmlns:p14="http://schemas.microsoft.com/office/powerpoint/2010/main">
    <mc:Choice Requires="p14">
      <p:transition spd="slow" p14:dur="2000" advTm="22226"/>
    </mc:Choice>
    <mc:Fallback xmlns="">
      <p:transition spd="slow" advTm="22226"/>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8E7CD0-7450-4B0D-A27C-AD5BCF06DC1F}"/>
              </a:ext>
            </a:extLst>
          </p:cNvPr>
          <p:cNvSpPr>
            <a:spLocks noGrp="1"/>
          </p:cNvSpPr>
          <p:nvPr>
            <p:ph type="title"/>
          </p:nvPr>
        </p:nvSpPr>
        <p:spPr/>
        <p:txBody>
          <a:bodyPr anchor="t">
            <a:normAutofit/>
          </a:bodyPr>
          <a:lstStyle/>
          <a:p>
            <a:r>
              <a:rPr lang="en-GB" dirty="0"/>
              <a:t>Working with Data Importers</a:t>
            </a:r>
            <a:endParaRPr lang="en-AU" dirty="0"/>
          </a:p>
        </p:txBody>
      </p:sp>
      <p:pic>
        <p:nvPicPr>
          <p:cNvPr id="4" name="Picture 3">
            <a:extLst>
              <a:ext uri="{FF2B5EF4-FFF2-40B4-BE49-F238E27FC236}">
                <a16:creationId xmlns:a16="http://schemas.microsoft.com/office/drawing/2014/main" id="{2C977FF1-3080-427E-8C69-3714018AFF60}"/>
              </a:ext>
            </a:extLst>
          </p:cNvPr>
          <p:cNvPicPr>
            <a:picLocks noChangeAspect="1"/>
          </p:cNvPicPr>
          <p:nvPr/>
        </p:nvPicPr>
        <p:blipFill>
          <a:blip r:embed="rId3"/>
          <a:stretch>
            <a:fillRect/>
          </a:stretch>
        </p:blipFill>
        <p:spPr>
          <a:xfrm>
            <a:off x="2256889" y="2266788"/>
            <a:ext cx="7678222" cy="2324424"/>
          </a:xfrm>
          <a:prstGeom prst="rect">
            <a:avLst/>
          </a:prstGeom>
        </p:spPr>
      </p:pic>
    </p:spTree>
    <p:extLst>
      <p:ext uri="{BB962C8B-B14F-4D97-AF65-F5344CB8AC3E}">
        <p14:creationId xmlns:p14="http://schemas.microsoft.com/office/powerpoint/2010/main" val="20981663"/>
      </p:ext>
    </p:extLst>
  </p:cSld>
  <p:clrMapOvr>
    <a:masterClrMapping/>
  </p:clrMapOvr>
  <mc:AlternateContent xmlns:mc="http://schemas.openxmlformats.org/markup-compatibility/2006" xmlns:p14="http://schemas.microsoft.com/office/powerpoint/2010/main">
    <mc:Choice Requires="p14">
      <p:transition spd="slow" p14:dur="2000" advTm="22226"/>
    </mc:Choice>
    <mc:Fallback xmlns="">
      <p:transition spd="slow" advTm="22226"/>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619AB37B-D833-433C-8137-FD752836FD31}"/>
              </a:ext>
            </a:extLst>
          </p:cNvPr>
          <p:cNvSpPr>
            <a:spLocks noGrp="1"/>
          </p:cNvSpPr>
          <p:nvPr>
            <p:ph type="title"/>
          </p:nvPr>
        </p:nvSpPr>
        <p:spPr>
          <a:xfrm>
            <a:off x="609600" y="609600"/>
            <a:ext cx="9191348" cy="410233"/>
          </a:xfrm>
        </p:spPr>
        <p:txBody>
          <a:bodyPr anchor="t">
            <a:normAutofit/>
          </a:bodyPr>
          <a:lstStyle/>
          <a:p>
            <a:r>
              <a:rPr lang="en-GB" dirty="0"/>
              <a:t>Working with Data Importers</a:t>
            </a:r>
            <a:endParaRPr lang="en-AU" dirty="0"/>
          </a:p>
        </p:txBody>
      </p:sp>
      <p:pic>
        <p:nvPicPr>
          <p:cNvPr id="7" name="Picture 6">
            <a:extLst>
              <a:ext uri="{FF2B5EF4-FFF2-40B4-BE49-F238E27FC236}">
                <a16:creationId xmlns:a16="http://schemas.microsoft.com/office/drawing/2014/main" id="{D891F83C-D45B-44AC-B43E-59605220C2B1}"/>
              </a:ext>
            </a:extLst>
          </p:cNvPr>
          <p:cNvPicPr>
            <a:picLocks noChangeAspect="1"/>
          </p:cNvPicPr>
          <p:nvPr/>
        </p:nvPicPr>
        <p:blipFill>
          <a:blip r:embed="rId3"/>
          <a:stretch>
            <a:fillRect/>
          </a:stretch>
        </p:blipFill>
        <p:spPr>
          <a:xfrm>
            <a:off x="2580784" y="1147444"/>
            <a:ext cx="7030431" cy="4563112"/>
          </a:xfrm>
          <a:prstGeom prst="rect">
            <a:avLst/>
          </a:prstGeom>
        </p:spPr>
      </p:pic>
    </p:spTree>
    <p:extLst>
      <p:ext uri="{BB962C8B-B14F-4D97-AF65-F5344CB8AC3E}">
        <p14:creationId xmlns:p14="http://schemas.microsoft.com/office/powerpoint/2010/main" val="14113932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2918CBE9-6C16-4E9D-9856-0E0A95F2AB03}"/>
              </a:ext>
            </a:extLst>
          </p:cNvPr>
          <p:cNvSpPr>
            <a:spLocks noGrp="1"/>
          </p:cNvSpPr>
          <p:nvPr>
            <p:ph type="title"/>
          </p:nvPr>
        </p:nvSpPr>
        <p:spPr/>
        <p:txBody>
          <a:bodyPr anchor="t">
            <a:normAutofit/>
          </a:bodyPr>
          <a:lstStyle/>
          <a:p>
            <a:r>
              <a:rPr lang="en-GB" dirty="0"/>
              <a:t>Working with Data Importers</a:t>
            </a:r>
            <a:endParaRPr lang="en-AU" dirty="0"/>
          </a:p>
        </p:txBody>
      </p:sp>
      <p:pic>
        <p:nvPicPr>
          <p:cNvPr id="3" name="Picture 2">
            <a:extLst>
              <a:ext uri="{FF2B5EF4-FFF2-40B4-BE49-F238E27FC236}">
                <a16:creationId xmlns:a16="http://schemas.microsoft.com/office/drawing/2014/main" id="{187E8B88-9DE6-4E3F-935C-F822FD261158}"/>
              </a:ext>
            </a:extLst>
          </p:cNvPr>
          <p:cNvPicPr>
            <a:picLocks noChangeAspect="1"/>
          </p:cNvPicPr>
          <p:nvPr/>
        </p:nvPicPr>
        <p:blipFill>
          <a:blip r:embed="rId3"/>
          <a:stretch>
            <a:fillRect/>
          </a:stretch>
        </p:blipFill>
        <p:spPr>
          <a:xfrm>
            <a:off x="2580784" y="1147444"/>
            <a:ext cx="7030431" cy="4563112"/>
          </a:xfrm>
          <a:prstGeom prst="rect">
            <a:avLst/>
          </a:prstGeom>
        </p:spPr>
      </p:pic>
    </p:spTree>
    <p:extLst>
      <p:ext uri="{BB962C8B-B14F-4D97-AF65-F5344CB8AC3E}">
        <p14:creationId xmlns:p14="http://schemas.microsoft.com/office/powerpoint/2010/main" val="35026188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075279BE-BEB3-4630-893A-685373726365}"/>
              </a:ext>
            </a:extLst>
          </p:cNvPr>
          <p:cNvSpPr>
            <a:spLocks noGrp="1"/>
          </p:cNvSpPr>
          <p:nvPr>
            <p:ph type="title"/>
          </p:nvPr>
        </p:nvSpPr>
        <p:spPr/>
        <p:txBody>
          <a:bodyPr anchor="t">
            <a:normAutofit/>
          </a:bodyPr>
          <a:lstStyle/>
          <a:p>
            <a:r>
              <a:rPr lang="en-GB" dirty="0"/>
              <a:t>Working with Data Importers</a:t>
            </a:r>
            <a:endParaRPr lang="en-AU" dirty="0"/>
          </a:p>
        </p:txBody>
      </p:sp>
      <p:pic>
        <p:nvPicPr>
          <p:cNvPr id="3" name="Picture 2">
            <a:extLst>
              <a:ext uri="{FF2B5EF4-FFF2-40B4-BE49-F238E27FC236}">
                <a16:creationId xmlns:a16="http://schemas.microsoft.com/office/drawing/2014/main" id="{9C1B9850-7F71-4C2F-87C7-B317EB905DEB}"/>
              </a:ext>
            </a:extLst>
          </p:cNvPr>
          <p:cNvPicPr>
            <a:picLocks noChangeAspect="1"/>
          </p:cNvPicPr>
          <p:nvPr/>
        </p:nvPicPr>
        <p:blipFill>
          <a:blip r:embed="rId3"/>
          <a:stretch>
            <a:fillRect/>
          </a:stretch>
        </p:blipFill>
        <p:spPr>
          <a:xfrm>
            <a:off x="2580784" y="1147444"/>
            <a:ext cx="7030431" cy="4563112"/>
          </a:xfrm>
          <a:prstGeom prst="rect">
            <a:avLst/>
          </a:prstGeom>
        </p:spPr>
      </p:pic>
    </p:spTree>
    <p:extLst>
      <p:ext uri="{BB962C8B-B14F-4D97-AF65-F5344CB8AC3E}">
        <p14:creationId xmlns:p14="http://schemas.microsoft.com/office/powerpoint/2010/main" val="363611360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Mining Theme">
  <a:themeElements>
    <a:clrScheme name="Mining">
      <a:dk1>
        <a:srgbClr val="000000"/>
      </a:dk1>
      <a:lt1>
        <a:srgbClr val="FFFFFF"/>
      </a:lt1>
      <a:dk2>
        <a:srgbClr val="666666"/>
      </a:dk2>
      <a:lt2>
        <a:srgbClr val="D1D3D3"/>
      </a:lt2>
      <a:accent1>
        <a:srgbClr val="00607F"/>
      </a:accent1>
      <a:accent2>
        <a:srgbClr val="006450"/>
      </a:accent2>
      <a:accent3>
        <a:srgbClr val="4C8B2B"/>
      </a:accent3>
      <a:accent4>
        <a:srgbClr val="006068"/>
      </a:accent4>
      <a:accent5>
        <a:srgbClr val="1825AA"/>
      </a:accent5>
      <a:accent6>
        <a:srgbClr val="FF0000"/>
      </a:accent6>
      <a:hlink>
        <a:srgbClr val="0096B9"/>
      </a:hlink>
      <a:folHlink>
        <a:srgbClr val="0096B9"/>
      </a:folHlink>
    </a:clrScheme>
    <a:fontScheme name="Custom 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sz="1600" dirty="0" smtClean="0">
            <a:latin typeface="Arial" panose="020B0604020202020204" pitchFamily="34" charset="0"/>
            <a:cs typeface="Arial" panose="020B0604020202020204" pitchFamily="34" charset="0"/>
          </a:defRPr>
        </a:defPPr>
      </a:lstStyle>
    </a:txDef>
  </a:objectDefaults>
  <a:extraClrSchemeLst/>
  <a:extLst>
    <a:ext uri="{05A4C25C-085E-4340-85A3-A5531E510DB2}">
      <thm15:themeFamily xmlns:thm15="http://schemas.microsoft.com/office/thememl/2012/main" name="Hexagon_Powerpoint_Template.potx" id="{C5A525ED-0B17-4B87-A734-F68936F2ACED}" vid="{DE172DEF-3BAA-4A44-A938-05000591D644}"/>
    </a:ext>
  </a:extLst>
</a:theme>
</file>

<file path=ppt/theme/theme3.xml><?xml version="1.0" encoding="utf-8"?>
<a:theme xmlns:a="http://schemas.openxmlformats.org/drawingml/2006/main" name="1_Office Theme">
  <a:themeElements>
    <a:clrScheme name="Hexagon">
      <a:dk1>
        <a:srgbClr val="000000"/>
      </a:dk1>
      <a:lt1>
        <a:srgbClr val="FFFFFF"/>
      </a:lt1>
      <a:dk2>
        <a:srgbClr val="666666"/>
      </a:dk2>
      <a:lt2>
        <a:srgbClr val="D1D3D3"/>
      </a:lt2>
      <a:accent1>
        <a:srgbClr val="0097BA"/>
      </a:accent1>
      <a:accent2>
        <a:srgbClr val="85CDDB"/>
      </a:accent2>
      <a:accent3>
        <a:srgbClr val="A5D867"/>
      </a:accent3>
      <a:accent4>
        <a:srgbClr val="005072"/>
      </a:accent4>
      <a:accent5>
        <a:srgbClr val="509E2F"/>
      </a:accent5>
      <a:accent6>
        <a:srgbClr val="ED8B00"/>
      </a:accent6>
      <a:hlink>
        <a:srgbClr val="0096B9"/>
      </a:hlink>
      <a:folHlink>
        <a:srgbClr val="0096B9"/>
      </a:folHlink>
    </a:clrScheme>
    <a:fontScheme name="Custom 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sz="1600" dirty="0" smtClean="0">
            <a:latin typeface="Arial" panose="020B0604020202020204" pitchFamily="34" charset="0"/>
            <a:cs typeface="Arial" panose="020B0604020202020204" pitchFamily="34" charset="0"/>
          </a:defRPr>
        </a:defPPr>
      </a:lstStyle>
    </a:txDef>
  </a:objectDefaults>
  <a:extraClrSchemeLst/>
  <a:extLst>
    <a:ext uri="{05A4C25C-085E-4340-85A3-A5531E510DB2}">
      <thm15:themeFamily xmlns:thm15="http://schemas.microsoft.com/office/thememl/2012/main" name="Hexagon_Powerpoint_Template.potx" id="{C5A525ED-0B17-4B87-A734-F68936F2ACED}" vid="{DE172DEF-3BAA-4A44-A938-05000591D644}"/>
    </a:ext>
  </a:extLst>
</a:theme>
</file>

<file path=ppt/theme/theme4.xml><?xml version="1.0" encoding="utf-8"?>
<a:theme xmlns:a="http://schemas.openxmlformats.org/drawingml/2006/main" name="Hexagon Mining Theme">
  <a:themeElements>
    <a:clrScheme name="Custom 6">
      <a:dk1>
        <a:srgbClr val="007F9D"/>
      </a:dk1>
      <a:lt1>
        <a:sysClr val="window" lastClr="FFFFFF"/>
      </a:lt1>
      <a:dk2>
        <a:srgbClr val="545559"/>
      </a:dk2>
      <a:lt2>
        <a:srgbClr val="FFFFFF"/>
      </a:lt2>
      <a:accent1>
        <a:srgbClr val="007F9D"/>
      </a:accent1>
      <a:accent2>
        <a:srgbClr val="74B543"/>
      </a:accent2>
      <a:accent3>
        <a:srgbClr val="545559"/>
      </a:accent3>
      <a:accent4>
        <a:srgbClr val="4BA4B8"/>
      </a:accent4>
      <a:accent5>
        <a:srgbClr val="DC6B2F"/>
      </a:accent5>
      <a:accent6>
        <a:srgbClr val="509E2F"/>
      </a:accent6>
      <a:hlink>
        <a:srgbClr val="545559"/>
      </a:hlink>
      <a:folHlink>
        <a:srgbClr val="ED8B00"/>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2_Office Theme">
  <a:themeElements>
    <a:clrScheme name="Custom 7">
      <a:dk1>
        <a:srgbClr val="007F9D"/>
      </a:dk1>
      <a:lt1>
        <a:sysClr val="window" lastClr="FFFFFF"/>
      </a:lt1>
      <a:dk2>
        <a:srgbClr val="545559"/>
      </a:dk2>
      <a:lt2>
        <a:srgbClr val="FFFFFF"/>
      </a:lt2>
      <a:accent1>
        <a:srgbClr val="007F9D"/>
      </a:accent1>
      <a:accent2>
        <a:srgbClr val="74B543"/>
      </a:accent2>
      <a:accent3>
        <a:srgbClr val="545559"/>
      </a:accent3>
      <a:accent4>
        <a:srgbClr val="4BA4B8"/>
      </a:accent4>
      <a:accent5>
        <a:srgbClr val="DC6B2F"/>
      </a:accent5>
      <a:accent6>
        <a:srgbClr val="509E2F"/>
      </a:accent6>
      <a:hlink>
        <a:srgbClr val="545559"/>
      </a:hlink>
      <a:folHlink>
        <a:srgbClr val="ED8B00"/>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marL="228600" indent="-228600" defTabSz="685749">
          <a:spcBef>
            <a:spcPts val="300"/>
          </a:spcBef>
          <a:spcAft>
            <a:spcPts val="300"/>
          </a:spcAft>
          <a:buClr>
            <a:schemeClr val="tx2"/>
          </a:buClr>
          <a:buFont typeface="Arial" panose="020B0604020202020204" pitchFamily="34" charset="0"/>
          <a:buChar char="•"/>
          <a:defRPr sz="1600" dirty="0">
            <a:solidFill>
              <a:srgbClr val="545559"/>
            </a:solidFill>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1_Hexagon Mining Theme">
  <a:themeElements>
    <a:clrScheme name="Custom 6">
      <a:dk1>
        <a:srgbClr val="007F9D"/>
      </a:dk1>
      <a:lt1>
        <a:sysClr val="window" lastClr="FFFFFF"/>
      </a:lt1>
      <a:dk2>
        <a:srgbClr val="545559"/>
      </a:dk2>
      <a:lt2>
        <a:srgbClr val="FFFFFF"/>
      </a:lt2>
      <a:accent1>
        <a:srgbClr val="007F9D"/>
      </a:accent1>
      <a:accent2>
        <a:srgbClr val="74B543"/>
      </a:accent2>
      <a:accent3>
        <a:srgbClr val="545559"/>
      </a:accent3>
      <a:accent4>
        <a:srgbClr val="4BA4B8"/>
      </a:accent4>
      <a:accent5>
        <a:srgbClr val="DC6B2F"/>
      </a:accent5>
      <a:accent6>
        <a:srgbClr val="509E2F"/>
      </a:accent6>
      <a:hlink>
        <a:srgbClr val="545559"/>
      </a:hlink>
      <a:folHlink>
        <a:srgbClr val="ED8B00"/>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2_Hexagon Mining Theme">
  <a:themeElements>
    <a:clrScheme name="Custom 6">
      <a:dk1>
        <a:srgbClr val="007F9D"/>
      </a:dk1>
      <a:lt1>
        <a:sysClr val="window" lastClr="FFFFFF"/>
      </a:lt1>
      <a:dk2>
        <a:srgbClr val="545559"/>
      </a:dk2>
      <a:lt2>
        <a:srgbClr val="FFFFFF"/>
      </a:lt2>
      <a:accent1>
        <a:srgbClr val="007F9D"/>
      </a:accent1>
      <a:accent2>
        <a:srgbClr val="74B543"/>
      </a:accent2>
      <a:accent3>
        <a:srgbClr val="545559"/>
      </a:accent3>
      <a:accent4>
        <a:srgbClr val="4BA4B8"/>
      </a:accent4>
      <a:accent5>
        <a:srgbClr val="DC6B2F"/>
      </a:accent5>
      <a:accent6>
        <a:srgbClr val="509E2F"/>
      </a:accent6>
      <a:hlink>
        <a:srgbClr val="545559"/>
      </a:hlink>
      <a:folHlink>
        <a:srgbClr val="ED8B00"/>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3_Office Theme">
  <a:themeElements>
    <a:clrScheme name="Custom 7">
      <a:dk1>
        <a:srgbClr val="007F9D"/>
      </a:dk1>
      <a:lt1>
        <a:sysClr val="window" lastClr="FFFFFF"/>
      </a:lt1>
      <a:dk2>
        <a:srgbClr val="545559"/>
      </a:dk2>
      <a:lt2>
        <a:srgbClr val="FFFFFF"/>
      </a:lt2>
      <a:accent1>
        <a:srgbClr val="007F9D"/>
      </a:accent1>
      <a:accent2>
        <a:srgbClr val="74B543"/>
      </a:accent2>
      <a:accent3>
        <a:srgbClr val="545559"/>
      </a:accent3>
      <a:accent4>
        <a:srgbClr val="4BA4B8"/>
      </a:accent4>
      <a:accent5>
        <a:srgbClr val="DC6B2F"/>
      </a:accent5>
      <a:accent6>
        <a:srgbClr val="509E2F"/>
      </a:accent6>
      <a:hlink>
        <a:srgbClr val="545559"/>
      </a:hlink>
      <a:folHlink>
        <a:srgbClr val="ED8B00"/>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marL="228600" indent="-228600" defTabSz="685749">
          <a:spcBef>
            <a:spcPts val="300"/>
          </a:spcBef>
          <a:spcAft>
            <a:spcPts val="300"/>
          </a:spcAft>
          <a:buClr>
            <a:schemeClr val="tx2"/>
          </a:buClr>
          <a:buFont typeface="Arial" panose="020B0604020202020204" pitchFamily="34" charset="0"/>
          <a:buChar char="•"/>
          <a:defRPr sz="1600" dirty="0">
            <a:solidFill>
              <a:srgbClr val="545559"/>
            </a:solidFill>
          </a:defRPr>
        </a:defPPr>
      </a:lstStyle>
    </a:txDef>
  </a:objectDefaults>
  <a:extraClrSchemeLst/>
  <a:extLst>
    <a:ext uri="{05A4C25C-085E-4340-85A3-A5531E510DB2}">
      <thm15:themeFamily xmlns:thm15="http://schemas.microsoft.com/office/thememl/2012/main" name="HEXAGON_CORP_TEMP_16X9" id="{C9550EFA-9B4F-4059-BE80-6E610C50C511}" vid="{F95A1719-C886-48A2-BEBC-0794427D85C1}"/>
    </a:ext>
  </a:extLst>
</a:theme>
</file>

<file path=ppt/theme/theme9.xml><?xml version="1.0" encoding="utf-8"?>
<a:theme xmlns:a="http://schemas.openxmlformats.org/drawingml/2006/main" name="4_Office Theme">
  <a:themeElements>
    <a:clrScheme name="Custom 7">
      <a:dk1>
        <a:srgbClr val="007F9D"/>
      </a:dk1>
      <a:lt1>
        <a:sysClr val="window" lastClr="FFFFFF"/>
      </a:lt1>
      <a:dk2>
        <a:srgbClr val="545559"/>
      </a:dk2>
      <a:lt2>
        <a:srgbClr val="FFFFFF"/>
      </a:lt2>
      <a:accent1>
        <a:srgbClr val="007F9D"/>
      </a:accent1>
      <a:accent2>
        <a:srgbClr val="74B543"/>
      </a:accent2>
      <a:accent3>
        <a:srgbClr val="545559"/>
      </a:accent3>
      <a:accent4>
        <a:srgbClr val="4BA4B8"/>
      </a:accent4>
      <a:accent5>
        <a:srgbClr val="DC6B2F"/>
      </a:accent5>
      <a:accent6>
        <a:srgbClr val="509E2F"/>
      </a:accent6>
      <a:hlink>
        <a:srgbClr val="545559"/>
      </a:hlink>
      <a:folHlink>
        <a:srgbClr val="ED8B00"/>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marL="228600" indent="-228600" defTabSz="685749">
          <a:spcBef>
            <a:spcPts val="300"/>
          </a:spcBef>
          <a:spcAft>
            <a:spcPts val="300"/>
          </a:spcAft>
          <a:buClr>
            <a:schemeClr val="tx2"/>
          </a:buClr>
          <a:buFont typeface="Arial" panose="020B0604020202020204" pitchFamily="34" charset="0"/>
          <a:buChar char="•"/>
          <a:defRPr sz="1600" dirty="0">
            <a:solidFill>
              <a:srgbClr val="545559"/>
            </a:solidFill>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5D2468D60F4994C9BF0A5E853EC5038" ma:contentTypeVersion="15" ma:contentTypeDescription="Create a new document." ma:contentTypeScope="" ma:versionID="6576a16b7416966dd9703542e2a73601">
  <xsd:schema xmlns:xsd="http://www.w3.org/2001/XMLSchema" xmlns:xs="http://www.w3.org/2001/XMLSchema" xmlns:p="http://schemas.microsoft.com/office/2006/metadata/properties" xmlns:ns2="fb6d4622-0c6b-43eb-b475-54af09eab3c9" xmlns:ns3="6568a3ad-451c-4b1a-9f57-569f70b077cc" targetNamespace="http://schemas.microsoft.com/office/2006/metadata/properties" ma:root="true" ma:fieldsID="d2acaa2c83577b99f4bf204fe4b5ef2a" ns2:_="" ns3:_="">
    <xsd:import namespace="fb6d4622-0c6b-43eb-b475-54af09eab3c9"/>
    <xsd:import namespace="6568a3ad-451c-4b1a-9f57-569f70b077cc"/>
    <xsd:element name="properties">
      <xsd:complexType>
        <xsd:sequence>
          <xsd:element name="documentManagement">
            <xsd:complexType>
              <xsd:all>
                <xsd:element ref="ns2:MediaServiceMetadata" minOccurs="0"/>
                <xsd:element ref="ns2:MediaServiceFastMetadata" minOccurs="0"/>
                <xsd:element ref="ns2:MediaLengthInSeconds" minOccurs="0"/>
                <xsd:element ref="ns3:SharedWithUsers" minOccurs="0"/>
                <xsd:element ref="ns3:SharedWithDetails"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2:MediaServiceAutoKeyPoints" minOccurs="0"/>
                <xsd:element ref="ns2:MediaServiceKeyPoint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b6d4622-0c6b-43eb-b475-54af09eab3c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LengthInSeconds" ma:index="10" nillable="true" ma:displayName="Length (seconds)" ma:internalName="MediaLengthInSeconds" ma:readOnly="true">
      <xsd:simpleType>
        <xsd:restriction base="dms:Unknown"/>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ternalName="MediaServiceDateTaken"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8999a341-e37a-4672-a76c-13c493705849"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6568a3ad-451c-4b1a-9f57-569f70b077cc"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9886993d-cb2f-4adb-8ede-043ecea79b05}" ma:internalName="TaxCatchAll" ma:showField="CatchAllData" ma:web="6568a3ad-451c-4b1a-9f57-569f70b077cc">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haredWithUsers xmlns="6568a3ad-451c-4b1a-9f57-569f70b077cc">
      <UserInfo>
        <DisplayName/>
        <AccountId xsi:nil="true"/>
        <AccountType/>
      </UserInfo>
    </SharedWithUsers>
    <MediaLengthInSeconds xmlns="fb6d4622-0c6b-43eb-b475-54af09eab3c9" xsi:nil="true"/>
    <lcf76f155ced4ddcb4097134ff3c332f xmlns="fb6d4622-0c6b-43eb-b475-54af09eab3c9">
      <Terms xmlns="http://schemas.microsoft.com/office/infopath/2007/PartnerControls"/>
    </lcf76f155ced4ddcb4097134ff3c332f>
    <TaxCatchAll xmlns="6568a3ad-451c-4b1a-9f57-569f70b077cc"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E5BE395-F8EE-431B-8907-EE837BA4DBA8}">
  <ds:schemaRefs>
    <ds:schemaRef ds:uri="6568a3ad-451c-4b1a-9f57-569f70b077cc"/>
    <ds:schemaRef ds:uri="fb6d4622-0c6b-43eb-b475-54af09eab3c9"/>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7220284A-2F2E-4C12-9B51-89B96723F09B}">
  <ds:schemaRefs>
    <ds:schemaRef ds:uri="6568a3ad-451c-4b1a-9f57-569f70b077cc"/>
    <ds:schemaRef ds:uri="fb6d4622-0c6b-43eb-b475-54af09eab3c9"/>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0B718D43-5927-427E-88D7-D280E588930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836</TotalTime>
  <Words>149</Words>
  <Application>Microsoft Office PowerPoint</Application>
  <PresentationFormat>Widescreen</PresentationFormat>
  <Paragraphs>42</Paragraphs>
  <Slides>13</Slides>
  <Notes>12</Notes>
  <HiddenSlides>0</HiddenSlides>
  <MMClips>0</MMClips>
  <ScaleCrop>false</ScaleCrop>
  <HeadingPairs>
    <vt:vector size="6" baseType="variant">
      <vt:variant>
        <vt:lpstr>Fonts Used</vt:lpstr>
      </vt:variant>
      <vt:variant>
        <vt:i4>4</vt:i4>
      </vt:variant>
      <vt:variant>
        <vt:lpstr>Theme</vt:lpstr>
      </vt:variant>
      <vt:variant>
        <vt:i4>9</vt:i4>
      </vt:variant>
      <vt:variant>
        <vt:lpstr>Slide Titles</vt:lpstr>
      </vt:variant>
      <vt:variant>
        <vt:i4>13</vt:i4>
      </vt:variant>
    </vt:vector>
  </HeadingPairs>
  <TitlesOfParts>
    <vt:vector size="26" baseType="lpstr">
      <vt:lpstr>Arial</vt:lpstr>
      <vt:lpstr>Calibri</vt:lpstr>
      <vt:lpstr>Calibri Light</vt:lpstr>
      <vt:lpstr>Open Sans Light</vt:lpstr>
      <vt:lpstr>Office Theme</vt:lpstr>
      <vt:lpstr>Mining Theme</vt:lpstr>
      <vt:lpstr>1_Office Theme</vt:lpstr>
      <vt:lpstr>Hexagon Mining Theme</vt:lpstr>
      <vt:lpstr>2_Office Theme</vt:lpstr>
      <vt:lpstr>1_Hexagon Mining Theme</vt:lpstr>
      <vt:lpstr>2_Hexagon Mining Theme</vt:lpstr>
      <vt:lpstr>3_Office Theme</vt:lpstr>
      <vt:lpstr>4_Office Theme</vt:lpstr>
      <vt:lpstr>PowerPoint Presentation</vt:lpstr>
      <vt:lpstr>Purpose</vt:lpstr>
      <vt:lpstr>Working with Data Importers</vt:lpstr>
      <vt:lpstr>Working with Data Importers</vt:lpstr>
      <vt:lpstr>Working with Data Importers</vt:lpstr>
      <vt:lpstr>Working with Data Importers</vt:lpstr>
      <vt:lpstr>Working with Data Importers</vt:lpstr>
      <vt:lpstr>Working with Data Importers</vt:lpstr>
      <vt:lpstr>Working with Data Importers</vt:lpstr>
      <vt:lpstr>Working with Data Importers</vt:lpstr>
      <vt:lpstr>Working with Data Importers</vt:lpstr>
      <vt:lpstr>Working with Data Importers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TETTEH Bosco</dc:creator>
  <cp:lastModifiedBy>SEPULVEDA Edgar</cp:lastModifiedBy>
  <cp:revision>187</cp:revision>
  <dcterms:created xsi:type="dcterms:W3CDTF">2020-07-03T01:27:14Z</dcterms:created>
  <dcterms:modified xsi:type="dcterms:W3CDTF">2022-11-07T21:14:59Z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0x01010015D2468D60F4994C9BF0A5E853EC5038</vt:lpwstr>
  </property>
  <property fmtid="{D5CDD505-2E9C-101B-9397-08002B2CF9AE}" pid="3" name="MediaServiceImageTags">
    <vt:lpwstr/>
  </property>
  <property fmtid="{D5CDD505-2E9C-101B-9397-08002B2CF9AE}" pid="4" name="Order">
    <vt:r8>9880000</vt:r8>
  </property>
  <property fmtid="{D5CDD505-2E9C-101B-9397-08002B2CF9AE}" pid="5" name="xd_Signature">
    <vt:bool>false</vt:bool>
  </property>
  <property fmtid="{D5CDD505-2E9C-101B-9397-08002B2CF9AE}" pid="6" name="xd_ProgID">
    <vt:lpwstr/>
  </property>
  <property fmtid="{D5CDD505-2E9C-101B-9397-08002B2CF9AE}" pid="7" name="TriggerFlowInfo">
    <vt:lpwstr/>
  </property>
  <property fmtid="{D5CDD505-2E9C-101B-9397-08002B2CF9AE}" pid="8" name="ComplianceAssetId">
    <vt:lpwstr/>
  </property>
  <property fmtid="{D5CDD505-2E9C-101B-9397-08002B2CF9AE}" pid="9" name="TemplateUrl">
    <vt:lpwstr/>
  </property>
  <property fmtid="{D5CDD505-2E9C-101B-9397-08002B2CF9AE}" pid="10" name="_ExtendedDescription">
    <vt:lpwstr/>
  </property>
</Properties>
</file>